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1"/>
  </p:notesMasterIdLst>
  <p:handoutMasterIdLst>
    <p:handoutMasterId r:id="rId72"/>
  </p:handoutMasterIdLst>
  <p:sldIdLst>
    <p:sldId id="302" r:id="rId5"/>
    <p:sldId id="305" r:id="rId6"/>
    <p:sldId id="306" r:id="rId7"/>
    <p:sldId id="307" r:id="rId8"/>
    <p:sldId id="314" r:id="rId9"/>
    <p:sldId id="309" r:id="rId10"/>
    <p:sldId id="310" r:id="rId11"/>
    <p:sldId id="311" r:id="rId12"/>
    <p:sldId id="312" r:id="rId13"/>
    <p:sldId id="313" r:id="rId14"/>
    <p:sldId id="315" r:id="rId15"/>
    <p:sldId id="316" r:id="rId16"/>
    <p:sldId id="317" r:id="rId17"/>
    <p:sldId id="318" r:id="rId18"/>
    <p:sldId id="319" r:id="rId19"/>
    <p:sldId id="321" r:id="rId20"/>
    <p:sldId id="320" r:id="rId21"/>
    <p:sldId id="322" r:id="rId22"/>
    <p:sldId id="370" r:id="rId23"/>
    <p:sldId id="323" r:id="rId24"/>
    <p:sldId id="324" r:id="rId25"/>
    <p:sldId id="325" r:id="rId26"/>
    <p:sldId id="326" r:id="rId27"/>
    <p:sldId id="327" r:id="rId28"/>
    <p:sldId id="328" r:id="rId29"/>
    <p:sldId id="329" r:id="rId30"/>
    <p:sldId id="335" r:id="rId31"/>
    <p:sldId id="331" r:id="rId32"/>
    <p:sldId id="332" r:id="rId33"/>
    <p:sldId id="336" r:id="rId34"/>
    <p:sldId id="337" r:id="rId35"/>
    <p:sldId id="333" r:id="rId36"/>
    <p:sldId id="334" r:id="rId37"/>
    <p:sldId id="338" r:id="rId38"/>
    <p:sldId id="339" r:id="rId39"/>
    <p:sldId id="340" r:id="rId40"/>
    <p:sldId id="348" r:id="rId41"/>
    <p:sldId id="349" r:id="rId42"/>
    <p:sldId id="371" r:id="rId43"/>
    <p:sldId id="341" r:id="rId44"/>
    <p:sldId id="372" r:id="rId45"/>
    <p:sldId id="373" r:id="rId46"/>
    <p:sldId id="342" r:id="rId47"/>
    <p:sldId id="347" r:id="rId48"/>
    <p:sldId id="350" r:id="rId49"/>
    <p:sldId id="351" r:id="rId50"/>
    <p:sldId id="353" r:id="rId51"/>
    <p:sldId id="374" r:id="rId52"/>
    <p:sldId id="354" r:id="rId53"/>
    <p:sldId id="355" r:id="rId54"/>
    <p:sldId id="356" r:id="rId55"/>
    <p:sldId id="357" r:id="rId56"/>
    <p:sldId id="358" r:id="rId57"/>
    <p:sldId id="359" r:id="rId58"/>
    <p:sldId id="352" r:id="rId59"/>
    <p:sldId id="360" r:id="rId60"/>
    <p:sldId id="361" r:id="rId61"/>
    <p:sldId id="362" r:id="rId62"/>
    <p:sldId id="363" r:id="rId63"/>
    <p:sldId id="364" r:id="rId64"/>
    <p:sldId id="367" r:id="rId65"/>
    <p:sldId id="365" r:id="rId66"/>
    <p:sldId id="366" r:id="rId67"/>
    <p:sldId id="368" r:id="rId68"/>
    <p:sldId id="369" r:id="rId69"/>
    <p:sldId id="30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2479" userDrawn="1">
          <p15:clr>
            <a:srgbClr val="A4A3A4"/>
          </p15:clr>
        </p15:guide>
        <p15:guide id="3" pos="5654" userDrawn="1">
          <p15:clr>
            <a:srgbClr val="A4A3A4"/>
          </p15:clr>
        </p15:guide>
        <p15:guide id="4" pos="261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3E43"/>
    <a:srgbClr val="F5F6F7"/>
    <a:srgbClr val="14234B"/>
    <a:srgbClr val="142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ABFCF23-3B69-468F-B69F-88F6DE6A72F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74"/>
    <p:restoredTop sz="80256"/>
  </p:normalViewPr>
  <p:slideViewPr>
    <p:cSldViewPr snapToGrid="0">
      <p:cViewPr varScale="1">
        <p:scale>
          <a:sx n="60" d="100"/>
          <a:sy n="60" d="100"/>
        </p:scale>
        <p:origin x="893" y="48"/>
      </p:cViewPr>
      <p:guideLst>
        <p:guide orient="horz" pos="1366"/>
        <p:guide pos="2479"/>
        <p:guide pos="5654"/>
        <p:guide pos="261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Palmer" userId="S::erica.palmer@hstpathways.com::8c8eab27-f133-4f30-ae0c-cf5e305fc17c" providerId="AD" clId="Web-{20E14129-3C85-424D-D9AD-00BD5255D039}"/>
    <pc:docChg chg="addSld delSld modSld">
      <pc:chgData name="Erica Palmer" userId="S::erica.palmer@hstpathways.com::8c8eab27-f133-4f30-ae0c-cf5e305fc17c" providerId="AD" clId="Web-{20E14129-3C85-424D-D9AD-00BD5255D039}" dt="2021-09-23T15:10:33.997" v="71"/>
      <pc:docMkLst>
        <pc:docMk/>
      </pc:docMkLst>
      <pc:sldChg chg="add del">
        <pc:chgData name="Erica Palmer" userId="S::erica.palmer@hstpathways.com::8c8eab27-f133-4f30-ae0c-cf5e305fc17c" providerId="AD" clId="Web-{20E14129-3C85-424D-D9AD-00BD5255D039}" dt="2021-09-23T15:10:31.294" v="60"/>
        <pc:sldMkLst>
          <pc:docMk/>
          <pc:sldMk cId="2158435557" sldId="258"/>
        </pc:sldMkLst>
      </pc:sldChg>
      <pc:sldChg chg="add del">
        <pc:chgData name="Erica Palmer" userId="S::erica.palmer@hstpathways.com::8c8eab27-f133-4f30-ae0c-cf5e305fc17c" providerId="AD" clId="Web-{20E14129-3C85-424D-D9AD-00BD5255D039}" dt="2021-09-23T15:10:31.481" v="61"/>
        <pc:sldMkLst>
          <pc:docMk/>
          <pc:sldMk cId="3973796009" sldId="259"/>
        </pc:sldMkLst>
      </pc:sldChg>
      <pc:sldChg chg="add del">
        <pc:chgData name="Erica Palmer" userId="S::erica.palmer@hstpathways.com::8c8eab27-f133-4f30-ae0c-cf5e305fc17c" providerId="AD" clId="Web-{20E14129-3C85-424D-D9AD-00BD5255D039}" dt="2021-09-23T15:10:32.278" v="63"/>
        <pc:sldMkLst>
          <pc:docMk/>
          <pc:sldMk cId="3588984322" sldId="261"/>
        </pc:sldMkLst>
      </pc:sldChg>
      <pc:sldChg chg="add del">
        <pc:chgData name="Erica Palmer" userId="S::erica.palmer@hstpathways.com::8c8eab27-f133-4f30-ae0c-cf5e305fc17c" providerId="AD" clId="Web-{20E14129-3C85-424D-D9AD-00BD5255D039}" dt="2021-09-23T15:10:32.481" v="64"/>
        <pc:sldMkLst>
          <pc:docMk/>
          <pc:sldMk cId="3657901785" sldId="262"/>
        </pc:sldMkLst>
      </pc:sldChg>
      <pc:sldChg chg="add del">
        <pc:chgData name="Erica Palmer" userId="S::erica.palmer@hstpathways.com::8c8eab27-f133-4f30-ae0c-cf5e305fc17c" providerId="AD" clId="Web-{20E14129-3C85-424D-D9AD-00BD5255D039}" dt="2021-09-23T15:10:32.622" v="65"/>
        <pc:sldMkLst>
          <pc:docMk/>
          <pc:sldMk cId="2705687742" sldId="263"/>
        </pc:sldMkLst>
      </pc:sldChg>
      <pc:sldChg chg="add del">
        <pc:chgData name="Erica Palmer" userId="S::erica.palmer@hstpathways.com::8c8eab27-f133-4f30-ae0c-cf5e305fc17c" providerId="AD" clId="Web-{20E14129-3C85-424D-D9AD-00BD5255D039}" dt="2021-09-23T15:10:32.747" v="66"/>
        <pc:sldMkLst>
          <pc:docMk/>
          <pc:sldMk cId="2232086386" sldId="264"/>
        </pc:sldMkLst>
      </pc:sldChg>
      <pc:sldChg chg="add del">
        <pc:chgData name="Erica Palmer" userId="S::erica.palmer@hstpathways.com::8c8eab27-f133-4f30-ae0c-cf5e305fc17c" providerId="AD" clId="Web-{20E14129-3C85-424D-D9AD-00BD5255D039}" dt="2021-09-23T15:10:32.981" v="67"/>
        <pc:sldMkLst>
          <pc:docMk/>
          <pc:sldMk cId="3952308861" sldId="265"/>
        </pc:sldMkLst>
      </pc:sldChg>
      <pc:sldChg chg="add del">
        <pc:chgData name="Erica Palmer" userId="S::erica.palmer@hstpathways.com::8c8eab27-f133-4f30-ae0c-cf5e305fc17c" providerId="AD" clId="Web-{20E14129-3C85-424D-D9AD-00BD5255D039}" dt="2021-09-23T15:10:33.090" v="68"/>
        <pc:sldMkLst>
          <pc:docMk/>
          <pc:sldMk cId="1016304756" sldId="266"/>
        </pc:sldMkLst>
      </pc:sldChg>
      <pc:sldChg chg="add del">
        <pc:chgData name="Erica Palmer" userId="S::erica.palmer@hstpathways.com::8c8eab27-f133-4f30-ae0c-cf5e305fc17c" providerId="AD" clId="Web-{20E14129-3C85-424D-D9AD-00BD5255D039}" dt="2021-09-23T15:10:31.903" v="62"/>
        <pc:sldMkLst>
          <pc:docMk/>
          <pc:sldMk cId="3739807075" sldId="267"/>
        </pc:sldMkLst>
      </pc:sldChg>
      <pc:sldChg chg="add del">
        <pc:chgData name="Erica Palmer" userId="S::erica.palmer@hstpathways.com::8c8eab27-f133-4f30-ae0c-cf5e305fc17c" providerId="AD" clId="Web-{20E14129-3C85-424D-D9AD-00BD5255D039}" dt="2021-09-23T15:10:33.809" v="70"/>
        <pc:sldMkLst>
          <pc:docMk/>
          <pc:sldMk cId="2309271375" sldId="269"/>
        </pc:sldMkLst>
      </pc:sldChg>
      <pc:sldChg chg="add del">
        <pc:chgData name="Erica Palmer" userId="S::erica.palmer@hstpathways.com::8c8eab27-f133-4f30-ae0c-cf5e305fc17c" providerId="AD" clId="Web-{20E14129-3C85-424D-D9AD-00BD5255D039}" dt="2021-09-23T15:10:33.997" v="71"/>
        <pc:sldMkLst>
          <pc:docMk/>
          <pc:sldMk cId="782754438" sldId="270"/>
        </pc:sldMkLst>
      </pc:sldChg>
      <pc:sldChg chg="addSp delSp modSp">
        <pc:chgData name="Erica Palmer" userId="S::erica.palmer@hstpathways.com::8c8eab27-f133-4f30-ae0c-cf5e305fc17c" providerId="AD" clId="Web-{20E14129-3C85-424D-D9AD-00BD5255D039}" dt="2021-09-23T15:10:29.575" v="59"/>
        <pc:sldMkLst>
          <pc:docMk/>
          <pc:sldMk cId="2685917065" sldId="271"/>
        </pc:sldMkLst>
        <pc:spChg chg="add del mod">
          <ac:chgData name="Erica Palmer" userId="S::erica.palmer@hstpathways.com::8c8eab27-f133-4f30-ae0c-cf5e305fc17c" providerId="AD" clId="Web-{20E14129-3C85-424D-D9AD-00BD5255D039}" dt="2021-09-23T15:10:29.575" v="59"/>
          <ac:spMkLst>
            <pc:docMk/>
            <pc:sldMk cId="2685917065" sldId="271"/>
            <ac:spMk id="7" creationId="{BD2C2ED4-CAE3-49E1-9B3F-7AF1EA4F558F}"/>
          </ac:spMkLst>
        </pc:spChg>
        <pc:picChg chg="add del">
          <ac:chgData name="Erica Palmer" userId="S::erica.palmer@hstpathways.com::8c8eab27-f133-4f30-ae0c-cf5e305fc17c" providerId="AD" clId="Web-{20E14129-3C85-424D-D9AD-00BD5255D039}" dt="2021-09-23T15:10:29.575" v="59"/>
          <ac:picMkLst>
            <pc:docMk/>
            <pc:sldMk cId="2685917065" sldId="271"/>
            <ac:picMk id="8" creationId="{D95CC7B5-7641-6E4D-AD97-16E89641BDCE}"/>
          </ac:picMkLst>
        </pc:picChg>
      </pc:sldChg>
      <pc:sldChg chg="add del">
        <pc:chgData name="Erica Palmer" userId="S::erica.palmer@hstpathways.com::8c8eab27-f133-4f30-ae0c-cf5e305fc17c" providerId="AD" clId="Web-{20E14129-3C85-424D-D9AD-00BD5255D039}" dt="2021-09-23T15:10:05.496" v="41"/>
        <pc:sldMkLst>
          <pc:docMk/>
          <pc:sldMk cId="2043292618" sldId="272"/>
        </pc:sldMkLst>
      </pc:sldChg>
      <pc:sldChg chg="add del">
        <pc:chgData name="Erica Palmer" userId="S::erica.palmer@hstpathways.com::8c8eab27-f133-4f30-ae0c-cf5e305fc17c" providerId="AD" clId="Web-{20E14129-3C85-424D-D9AD-00BD5255D039}" dt="2021-09-23T15:10:05.668" v="42"/>
        <pc:sldMkLst>
          <pc:docMk/>
          <pc:sldMk cId="3380258539" sldId="273"/>
        </pc:sldMkLst>
      </pc:sldChg>
      <pc:sldChg chg="add del">
        <pc:chgData name="Erica Palmer" userId="S::erica.palmer@hstpathways.com::8c8eab27-f133-4f30-ae0c-cf5e305fc17c" providerId="AD" clId="Web-{20E14129-3C85-424D-D9AD-00BD5255D039}" dt="2021-09-23T15:10:06.090" v="44"/>
        <pc:sldMkLst>
          <pc:docMk/>
          <pc:sldMk cId="2470533354" sldId="274"/>
        </pc:sldMkLst>
      </pc:sldChg>
      <pc:sldChg chg="add del">
        <pc:chgData name="Erica Palmer" userId="S::erica.palmer@hstpathways.com::8c8eab27-f133-4f30-ae0c-cf5e305fc17c" providerId="AD" clId="Web-{20E14129-3C85-424D-D9AD-00BD5255D039}" dt="2021-09-23T15:10:06.231" v="45"/>
        <pc:sldMkLst>
          <pc:docMk/>
          <pc:sldMk cId="713861965" sldId="275"/>
        </pc:sldMkLst>
      </pc:sldChg>
      <pc:sldChg chg="add del">
        <pc:chgData name="Erica Palmer" userId="S::erica.palmer@hstpathways.com::8c8eab27-f133-4f30-ae0c-cf5e305fc17c" providerId="AD" clId="Web-{20E14129-3C85-424D-D9AD-00BD5255D039}" dt="2021-09-23T15:10:06.387" v="46"/>
        <pc:sldMkLst>
          <pc:docMk/>
          <pc:sldMk cId="3889084479" sldId="276"/>
        </pc:sldMkLst>
      </pc:sldChg>
      <pc:sldChg chg="add del">
        <pc:chgData name="Erica Palmer" userId="S::erica.palmer@hstpathways.com::8c8eab27-f133-4f30-ae0c-cf5e305fc17c" providerId="AD" clId="Web-{20E14129-3C85-424D-D9AD-00BD5255D039}" dt="2021-09-23T15:10:06.543" v="47"/>
        <pc:sldMkLst>
          <pc:docMk/>
          <pc:sldMk cId="4034388478" sldId="277"/>
        </pc:sldMkLst>
      </pc:sldChg>
      <pc:sldChg chg="add del">
        <pc:chgData name="Erica Palmer" userId="S::erica.palmer@hstpathways.com::8c8eab27-f133-4f30-ae0c-cf5e305fc17c" providerId="AD" clId="Web-{20E14129-3C85-424D-D9AD-00BD5255D039}" dt="2021-09-23T15:10:06.668" v="48"/>
        <pc:sldMkLst>
          <pc:docMk/>
          <pc:sldMk cId="228321616" sldId="278"/>
        </pc:sldMkLst>
      </pc:sldChg>
      <pc:sldChg chg="add del">
        <pc:chgData name="Erica Palmer" userId="S::erica.palmer@hstpathways.com::8c8eab27-f133-4f30-ae0c-cf5e305fc17c" providerId="AD" clId="Web-{20E14129-3C85-424D-D9AD-00BD5255D039}" dt="2021-09-23T15:10:06.824" v="49"/>
        <pc:sldMkLst>
          <pc:docMk/>
          <pc:sldMk cId="1800755052" sldId="279"/>
        </pc:sldMkLst>
      </pc:sldChg>
      <pc:sldChg chg="add del">
        <pc:chgData name="Erica Palmer" userId="S::erica.palmer@hstpathways.com::8c8eab27-f133-4f30-ae0c-cf5e305fc17c" providerId="AD" clId="Web-{20E14129-3C85-424D-D9AD-00BD5255D039}" dt="2021-09-23T15:10:06.949" v="50"/>
        <pc:sldMkLst>
          <pc:docMk/>
          <pc:sldMk cId="2897257421" sldId="280"/>
        </pc:sldMkLst>
      </pc:sldChg>
      <pc:sldChg chg="add del">
        <pc:chgData name="Erica Palmer" userId="S::erica.palmer@hstpathways.com::8c8eab27-f133-4f30-ae0c-cf5e305fc17c" providerId="AD" clId="Web-{20E14129-3C85-424D-D9AD-00BD5255D039}" dt="2021-09-23T15:10:07.106" v="51"/>
        <pc:sldMkLst>
          <pc:docMk/>
          <pc:sldMk cId="4277383483" sldId="281"/>
        </pc:sldMkLst>
      </pc:sldChg>
      <pc:sldChg chg="add del">
        <pc:chgData name="Erica Palmer" userId="S::erica.palmer@hstpathways.com::8c8eab27-f133-4f30-ae0c-cf5e305fc17c" providerId="AD" clId="Web-{20E14129-3C85-424D-D9AD-00BD5255D039}" dt="2021-09-23T15:10:07.277" v="52"/>
        <pc:sldMkLst>
          <pc:docMk/>
          <pc:sldMk cId="3022334765" sldId="282"/>
        </pc:sldMkLst>
      </pc:sldChg>
      <pc:sldChg chg="add del">
        <pc:chgData name="Erica Palmer" userId="S::erica.palmer@hstpathways.com::8c8eab27-f133-4f30-ae0c-cf5e305fc17c" providerId="AD" clId="Web-{20E14129-3C85-424D-D9AD-00BD5255D039}" dt="2021-09-23T15:10:07.512" v="53"/>
        <pc:sldMkLst>
          <pc:docMk/>
          <pc:sldMk cId="2300314222" sldId="283"/>
        </pc:sldMkLst>
      </pc:sldChg>
      <pc:sldChg chg="add del">
        <pc:chgData name="Erica Palmer" userId="S::erica.palmer@hstpathways.com::8c8eab27-f133-4f30-ae0c-cf5e305fc17c" providerId="AD" clId="Web-{20E14129-3C85-424D-D9AD-00BD5255D039}" dt="2021-09-23T15:10:07.715" v="54"/>
        <pc:sldMkLst>
          <pc:docMk/>
          <pc:sldMk cId="1312750510" sldId="284"/>
        </pc:sldMkLst>
      </pc:sldChg>
      <pc:sldChg chg="add del">
        <pc:chgData name="Erica Palmer" userId="S::erica.palmer@hstpathways.com::8c8eab27-f133-4f30-ae0c-cf5e305fc17c" providerId="AD" clId="Web-{20E14129-3C85-424D-D9AD-00BD5255D039}" dt="2021-09-23T15:10:07.887" v="55"/>
        <pc:sldMkLst>
          <pc:docMk/>
          <pc:sldMk cId="478529578" sldId="285"/>
        </pc:sldMkLst>
      </pc:sldChg>
      <pc:sldChg chg="add del">
        <pc:chgData name="Erica Palmer" userId="S::erica.palmer@hstpathways.com::8c8eab27-f133-4f30-ae0c-cf5e305fc17c" providerId="AD" clId="Web-{20E14129-3C85-424D-D9AD-00BD5255D039}" dt="2021-09-23T15:10:08.074" v="56"/>
        <pc:sldMkLst>
          <pc:docMk/>
          <pc:sldMk cId="494662735" sldId="286"/>
        </pc:sldMkLst>
      </pc:sldChg>
      <pc:sldChg chg="add del">
        <pc:chgData name="Erica Palmer" userId="S::erica.palmer@hstpathways.com::8c8eab27-f133-4f30-ae0c-cf5e305fc17c" providerId="AD" clId="Web-{20E14129-3C85-424D-D9AD-00BD5255D039}" dt="2021-09-23T15:10:08.293" v="57"/>
        <pc:sldMkLst>
          <pc:docMk/>
          <pc:sldMk cId="1613614112" sldId="287"/>
        </pc:sldMkLst>
      </pc:sldChg>
      <pc:sldChg chg="add del">
        <pc:chgData name="Erica Palmer" userId="S::erica.palmer@hstpathways.com::8c8eab27-f133-4f30-ae0c-cf5e305fc17c" providerId="AD" clId="Web-{20E14129-3C85-424D-D9AD-00BD5255D039}" dt="2021-09-23T15:10:05.856" v="43"/>
        <pc:sldMkLst>
          <pc:docMk/>
          <pc:sldMk cId="2955818443" sldId="288"/>
        </pc:sldMkLst>
      </pc:sldChg>
      <pc:sldChg chg="add del">
        <pc:chgData name="Erica Palmer" userId="S::erica.palmer@hstpathways.com::8c8eab27-f133-4f30-ae0c-cf5e305fc17c" providerId="AD" clId="Web-{20E14129-3C85-424D-D9AD-00BD5255D039}" dt="2021-09-23T15:10:08.465" v="58"/>
        <pc:sldMkLst>
          <pc:docMk/>
          <pc:sldMk cId="2880654193" sldId="289"/>
        </pc:sldMkLst>
      </pc:sldChg>
      <pc:sldChg chg="add del">
        <pc:chgData name="Erica Palmer" userId="S::erica.palmer@hstpathways.com::8c8eab27-f133-4f30-ae0c-cf5e305fc17c" providerId="AD" clId="Web-{20E14129-3C85-424D-D9AD-00BD5255D039}" dt="2021-09-23T15:10:04.934" v="37"/>
        <pc:sldMkLst>
          <pc:docMk/>
          <pc:sldMk cId="128132406" sldId="290"/>
        </pc:sldMkLst>
      </pc:sldChg>
      <pc:sldChg chg="add del">
        <pc:chgData name="Erica Palmer" userId="S::erica.palmer@hstpathways.com::8c8eab27-f133-4f30-ae0c-cf5e305fc17c" providerId="AD" clId="Web-{20E14129-3C85-424D-D9AD-00BD5255D039}" dt="2021-09-23T15:10:05.090" v="38"/>
        <pc:sldMkLst>
          <pc:docMk/>
          <pc:sldMk cId="664726420" sldId="291"/>
        </pc:sldMkLst>
      </pc:sldChg>
      <pc:sldChg chg="add del">
        <pc:chgData name="Erica Palmer" userId="S::erica.palmer@hstpathways.com::8c8eab27-f133-4f30-ae0c-cf5e305fc17c" providerId="AD" clId="Web-{20E14129-3C85-424D-D9AD-00BD5255D039}" dt="2021-09-23T15:10:05.230" v="39"/>
        <pc:sldMkLst>
          <pc:docMk/>
          <pc:sldMk cId="395116803" sldId="292"/>
        </pc:sldMkLst>
      </pc:sldChg>
      <pc:sldChg chg="add del">
        <pc:chgData name="Erica Palmer" userId="S::erica.palmer@hstpathways.com::8c8eab27-f133-4f30-ae0c-cf5e305fc17c" providerId="AD" clId="Web-{20E14129-3C85-424D-D9AD-00BD5255D039}" dt="2021-09-23T15:10:05.371" v="40"/>
        <pc:sldMkLst>
          <pc:docMk/>
          <pc:sldMk cId="1855026989" sldId="293"/>
        </pc:sldMkLst>
      </pc:sldChg>
      <pc:sldChg chg="add del">
        <pc:chgData name="Erica Palmer" userId="S::erica.palmer@hstpathways.com::8c8eab27-f133-4f30-ae0c-cf5e305fc17c" providerId="AD" clId="Web-{20E14129-3C85-424D-D9AD-00BD5255D039}" dt="2021-09-23T15:10:33.497" v="69"/>
        <pc:sldMkLst>
          <pc:docMk/>
          <pc:sldMk cId="2799229424" sldId="2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A16E45-E2E8-C74A-927A-EEC158D4D4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 name="Date Placeholder 2">
            <a:extLst>
              <a:ext uri="{FF2B5EF4-FFF2-40B4-BE49-F238E27FC236}">
                <a16:creationId xmlns:a16="http://schemas.microsoft.com/office/drawing/2014/main" id="{50AC5D25-17DD-E146-B3F5-0EFBC9B187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3E29C3-FC9B-834C-92A8-C9AA7B82980A}" type="datetimeFigureOut">
              <a:rPr lang="en-US" smtClean="0">
                <a:latin typeface="Verdana" panose="020B0604030504040204" pitchFamily="34" charset="0"/>
                <a:ea typeface="Verdana" panose="020B0604030504040204" pitchFamily="34" charset="0"/>
                <a:cs typeface="Verdana" panose="020B0604030504040204" pitchFamily="34" charset="0"/>
              </a:rPr>
              <a:t>9/7/2022</a:t>
            </a:fld>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a:extLst>
              <a:ext uri="{FF2B5EF4-FFF2-40B4-BE49-F238E27FC236}">
                <a16:creationId xmlns:a16="http://schemas.microsoft.com/office/drawing/2014/main" id="{E55D6E45-1F1F-D247-B568-17460014A0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a:extLst>
              <a:ext uri="{FF2B5EF4-FFF2-40B4-BE49-F238E27FC236}">
                <a16:creationId xmlns:a16="http://schemas.microsoft.com/office/drawing/2014/main" id="{ABBE26E7-8D96-4B41-A4C7-6DA42C32F6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081C18-B774-2445-9EF3-B30D348C7930}" type="slidenum">
              <a:rPr lang="en-US" smtClean="0">
                <a:latin typeface="Verdana" panose="020B0604030504040204" pitchFamily="34" charset="0"/>
                <a:ea typeface="Verdana" panose="020B0604030504040204" pitchFamily="34" charset="0"/>
                <a:cs typeface="Verdana" panose="020B0604030504040204" pitchFamily="34" charset="0"/>
              </a:rPr>
              <a:t>‹#›</a:t>
            </a:fld>
            <a:endParaRPr lang="en-US">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75867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ea typeface="Verdana" panose="020B0604030504040204" pitchFamily="34" charset="0"/>
                <a:cs typeface="Verdana" panose="020B0604030504040204" pitchFamily="34" charset="0"/>
              </a:defRPr>
            </a:lvl1pPr>
          </a:lstStyle>
          <a:p>
            <a:fld id="{69BE8FA9-E2B3-0F40-8007-BD25B56D9784}" type="datetimeFigureOut">
              <a:rPr lang="en-US" smtClean="0"/>
              <a:pPr/>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ea typeface="Verdana" panose="020B0604030504040204" pitchFamily="34" charset="0"/>
                <a:cs typeface="Verdana" panose="020B0604030504040204" pitchFamily="34" charset="0"/>
              </a:defRPr>
            </a:lvl1pPr>
          </a:lstStyle>
          <a:p>
            <a:fld id="{45FCA627-8793-1244-A3AE-36FB6900A525}" type="slidenum">
              <a:rPr lang="en-US" smtClean="0"/>
              <a:pPr/>
              <a:t>‹#›</a:t>
            </a:fld>
            <a:endParaRPr lang="en-US"/>
          </a:p>
        </p:txBody>
      </p:sp>
    </p:spTree>
    <p:extLst>
      <p:ext uri="{BB962C8B-B14F-4D97-AF65-F5344CB8AC3E}">
        <p14:creationId xmlns:p14="http://schemas.microsoft.com/office/powerpoint/2010/main" val="210181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Electronic Medical Records (EMR/EHR), prevalent in both physician practices and hospitals, are finally making their way into the ambulatory surgery center (ASC) space in a big way. Although it is not clear how many ASCs are using an EHR or how each center defines an EHR, in a recent poll held by ASCA, 55% of respondents stated they have some form of an EHR. This result was similar to the Definitive Healthcare1 result of about 50% claiming they have an EHR. For those centers not using an EHR, they stated it’s due to costs and lack of federal/state mandates. However, with increased utilization of the ASC space for surgical and procedural care and the ever increasing need to communicate patient health care information across all avenues of care, this reasoning is becoming obsolete. The growing need for healthcare access combined with consumer’s constant exposure to technology and reliance on immediate, mobile access to everything has created a tipping point for EHR adoption. Reason #1: Cost – The Price Tag is Lower Than You Think</a:t>
            </a: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3</a:t>
            </a:fld>
            <a:endParaRPr lang="en-US"/>
          </a:p>
        </p:txBody>
      </p:sp>
    </p:spTree>
    <p:extLst>
      <p:ext uri="{BB962C8B-B14F-4D97-AF65-F5344CB8AC3E}">
        <p14:creationId xmlns:p14="http://schemas.microsoft.com/office/powerpoint/2010/main" val="388055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Remember we are dealing with human beings and circumstances beyond their control. Set a goal that is reachable and reproducible. However, when you are studying rates of compliance with a particular policy, your goal might be to have 100% compliance.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13</a:t>
            </a:fld>
            <a:endParaRPr lang="en-US"/>
          </a:p>
        </p:txBody>
      </p:sp>
    </p:spTree>
    <p:extLst>
      <p:ext uri="{BB962C8B-B14F-4D97-AF65-F5344CB8AC3E}">
        <p14:creationId xmlns:p14="http://schemas.microsoft.com/office/powerpoint/2010/main" val="294469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14</a:t>
            </a:fld>
            <a:endParaRPr lang="en-US"/>
          </a:p>
        </p:txBody>
      </p:sp>
    </p:spTree>
    <p:extLst>
      <p:ext uri="{BB962C8B-B14F-4D97-AF65-F5344CB8AC3E}">
        <p14:creationId xmlns:p14="http://schemas.microsoft.com/office/powerpoint/2010/main" val="2885727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you know…evaluate the issue first. What was miss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15</a:t>
            </a:fld>
            <a:endParaRPr lang="en-US"/>
          </a:p>
        </p:txBody>
      </p:sp>
    </p:spTree>
    <p:extLst>
      <p:ext uri="{BB962C8B-B14F-4D97-AF65-F5344CB8AC3E}">
        <p14:creationId xmlns:p14="http://schemas.microsoft.com/office/powerpoint/2010/main" val="2359775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Remember we are dealing with human beings and circumstances beyond their control. Set a goal that is reachable and </a:t>
            </a:r>
            <a:r>
              <a:rPr lang="en-US" b="0" i="0" dirty="0" err="1">
                <a:solidFill>
                  <a:srgbClr val="000000"/>
                </a:solidFill>
                <a:effectLst/>
                <a:latin typeface="Times New Roman" panose="02020603050405020304" pitchFamily="18" charset="0"/>
              </a:rPr>
              <a:t>reproducable</a:t>
            </a:r>
            <a:r>
              <a:rPr lang="en-US" b="0" i="0" dirty="0">
                <a:solidFill>
                  <a:srgbClr val="000000"/>
                </a:solidFill>
                <a:effectLst/>
                <a:latin typeface="Times New Roman" panose="02020603050405020304" pitchFamily="18" charset="0"/>
              </a:rPr>
              <a:t>. However, when you are studying rates of compliance with a particular policy, your goal might be to have 100% compliance.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16</a:t>
            </a:fld>
            <a:endParaRPr lang="en-US"/>
          </a:p>
        </p:txBody>
      </p:sp>
    </p:spTree>
    <p:extLst>
      <p:ext uri="{BB962C8B-B14F-4D97-AF65-F5344CB8AC3E}">
        <p14:creationId xmlns:p14="http://schemas.microsoft.com/office/powerpoint/2010/main" val="3188829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Remember we are dealing with human beings and circumstances beyond their control.  Set a goal that is reachable and </a:t>
            </a:r>
            <a:r>
              <a:rPr lang="en-US" b="0" i="0" dirty="0" err="1">
                <a:solidFill>
                  <a:srgbClr val="000000"/>
                </a:solidFill>
                <a:effectLst/>
                <a:latin typeface="Times New Roman" panose="02020603050405020304" pitchFamily="18" charset="0"/>
              </a:rPr>
              <a:t>reproducable</a:t>
            </a:r>
            <a:r>
              <a:rPr lang="en-US" b="0" i="0" dirty="0">
                <a:solidFill>
                  <a:srgbClr val="000000"/>
                </a:solidFill>
                <a:effectLst/>
                <a:latin typeface="Times New Roman" panose="02020603050405020304" pitchFamily="18" charset="0"/>
              </a:rPr>
              <a:t>.  However, when you are studying rates of compliance with a particular policy, your goal might be to have 100% compliance.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17</a:t>
            </a:fld>
            <a:endParaRPr lang="en-US"/>
          </a:p>
        </p:txBody>
      </p:sp>
    </p:spTree>
    <p:extLst>
      <p:ext uri="{BB962C8B-B14F-4D97-AF65-F5344CB8AC3E}">
        <p14:creationId xmlns:p14="http://schemas.microsoft.com/office/powerpoint/2010/main" val="3824467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18</a:t>
            </a:fld>
            <a:endParaRPr lang="en-US"/>
          </a:p>
        </p:txBody>
      </p:sp>
    </p:spTree>
    <p:extLst>
      <p:ext uri="{BB962C8B-B14F-4D97-AF65-F5344CB8AC3E}">
        <p14:creationId xmlns:p14="http://schemas.microsoft.com/office/powerpoint/2010/main" val="1649404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19</a:t>
            </a:fld>
            <a:endParaRPr lang="en-US"/>
          </a:p>
        </p:txBody>
      </p:sp>
    </p:spTree>
    <p:extLst>
      <p:ext uri="{BB962C8B-B14F-4D97-AF65-F5344CB8AC3E}">
        <p14:creationId xmlns:p14="http://schemas.microsoft.com/office/powerpoint/2010/main" val="2803143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20</a:t>
            </a:fld>
            <a:endParaRPr lang="en-US"/>
          </a:p>
        </p:txBody>
      </p:sp>
    </p:spTree>
    <p:extLst>
      <p:ext uri="{BB962C8B-B14F-4D97-AF65-F5344CB8AC3E}">
        <p14:creationId xmlns:p14="http://schemas.microsoft.com/office/powerpoint/2010/main" val="1544793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21</a:t>
            </a:fld>
            <a:endParaRPr lang="en-US"/>
          </a:p>
        </p:txBody>
      </p:sp>
    </p:spTree>
    <p:extLst>
      <p:ext uri="{BB962C8B-B14F-4D97-AF65-F5344CB8AC3E}">
        <p14:creationId xmlns:p14="http://schemas.microsoft.com/office/powerpoint/2010/main" val="3069730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Paper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cs typeface="Times New Roman" panose="02020603050405020304" pitchFamily="18" charset="0"/>
              </a:rPr>
              <a:t>Echart</a:t>
            </a:r>
            <a:r>
              <a:rPr lang="en-US" sz="1200" dirty="0">
                <a:latin typeface="+mn-lt"/>
                <a:cs typeface="Times New Roman" panose="02020603050405020304" pitchFamily="18" charset="0"/>
              </a:rPr>
              <a:t>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22</a:t>
            </a:fld>
            <a:endParaRPr lang="en-US"/>
          </a:p>
        </p:txBody>
      </p:sp>
    </p:spTree>
    <p:extLst>
      <p:ext uri="{BB962C8B-B14F-4D97-AF65-F5344CB8AC3E}">
        <p14:creationId xmlns:p14="http://schemas.microsoft.com/office/powerpoint/2010/main" val="4194882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4</a:t>
            </a:fld>
            <a:endParaRPr lang="en-US"/>
          </a:p>
        </p:txBody>
      </p:sp>
    </p:spTree>
    <p:extLst>
      <p:ext uri="{BB962C8B-B14F-4D97-AF65-F5344CB8AC3E}">
        <p14:creationId xmlns:p14="http://schemas.microsoft.com/office/powerpoint/2010/main" val="3014336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Paper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cs typeface="Times New Roman" panose="02020603050405020304" pitchFamily="18" charset="0"/>
              </a:rPr>
              <a:t>Echart</a:t>
            </a:r>
            <a:r>
              <a:rPr lang="en-US" sz="1200" dirty="0">
                <a:latin typeface="+mn-lt"/>
                <a:cs typeface="Times New Roman" panose="02020603050405020304" pitchFamily="18" charset="0"/>
              </a:rPr>
              <a:t>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23</a:t>
            </a:fld>
            <a:endParaRPr lang="en-US"/>
          </a:p>
        </p:txBody>
      </p:sp>
    </p:spTree>
    <p:extLst>
      <p:ext uri="{BB962C8B-B14F-4D97-AF65-F5344CB8AC3E}">
        <p14:creationId xmlns:p14="http://schemas.microsoft.com/office/powerpoint/2010/main" val="952267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Where did this number come from….it was your evaluation of the proposed issue prior to the start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24</a:t>
            </a:fld>
            <a:endParaRPr lang="en-US"/>
          </a:p>
        </p:txBody>
      </p:sp>
    </p:spTree>
    <p:extLst>
      <p:ext uri="{BB962C8B-B14F-4D97-AF65-F5344CB8AC3E}">
        <p14:creationId xmlns:p14="http://schemas.microsoft.com/office/powerpoint/2010/main" val="3964531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Permissions based in eChart EHR world – Data collection occurred from Jan 3, 20XX to Feb. 2, 20XX. Via the audit log (run daily), user access was matched against chart retrieval and users’ involvement in the case. The percent of adherence to policy was calculated by dividing the number of inappropriate retrievals divided by the number of charts for the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25</a:t>
            </a:fld>
            <a:endParaRPr lang="en-US"/>
          </a:p>
        </p:txBody>
      </p:sp>
    </p:spTree>
    <p:extLst>
      <p:ext uri="{BB962C8B-B14F-4D97-AF65-F5344CB8AC3E}">
        <p14:creationId xmlns:p14="http://schemas.microsoft.com/office/powerpoint/2010/main" val="1092661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26</a:t>
            </a:fld>
            <a:endParaRPr lang="en-US"/>
          </a:p>
        </p:txBody>
      </p:sp>
    </p:spTree>
    <p:extLst>
      <p:ext uri="{BB962C8B-B14F-4D97-AF65-F5344CB8AC3E}">
        <p14:creationId xmlns:p14="http://schemas.microsoft.com/office/powerpoint/2010/main" val="1107498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27</a:t>
            </a:fld>
            <a:endParaRPr lang="en-US"/>
          </a:p>
        </p:txBody>
      </p:sp>
    </p:spTree>
    <p:extLst>
      <p:ext uri="{BB962C8B-B14F-4D97-AF65-F5344CB8AC3E}">
        <p14:creationId xmlns:p14="http://schemas.microsoft.com/office/powerpoint/2010/main" val="583218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28</a:t>
            </a:fld>
            <a:endParaRPr lang="en-US"/>
          </a:p>
        </p:txBody>
      </p:sp>
    </p:spTree>
    <p:extLst>
      <p:ext uri="{BB962C8B-B14F-4D97-AF65-F5344CB8AC3E}">
        <p14:creationId xmlns:p14="http://schemas.microsoft.com/office/powerpoint/2010/main" val="891195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29</a:t>
            </a:fld>
            <a:endParaRPr lang="en-US"/>
          </a:p>
        </p:txBody>
      </p:sp>
    </p:spTree>
    <p:extLst>
      <p:ext uri="{BB962C8B-B14F-4D97-AF65-F5344CB8AC3E}">
        <p14:creationId xmlns:p14="http://schemas.microsoft.com/office/powerpoint/2010/main" val="1546542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Involve all the key players in your solution.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30</a:t>
            </a:fld>
            <a:endParaRPr lang="en-US"/>
          </a:p>
        </p:txBody>
      </p:sp>
    </p:spTree>
    <p:extLst>
      <p:ext uri="{BB962C8B-B14F-4D97-AF65-F5344CB8AC3E}">
        <p14:creationId xmlns:p14="http://schemas.microsoft.com/office/powerpoint/2010/main" val="3140041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Involve all the key players in your solution.  </a:t>
            </a:r>
          </a:p>
        </p:txBody>
      </p:sp>
      <p:sp>
        <p:nvSpPr>
          <p:cNvPr id="4" name="Slide Number Placeholder 3"/>
          <p:cNvSpPr>
            <a:spLocks noGrp="1"/>
          </p:cNvSpPr>
          <p:nvPr>
            <p:ph type="sldNum" sz="quarter" idx="5"/>
          </p:nvPr>
        </p:nvSpPr>
        <p:spPr/>
        <p:txBody>
          <a:bodyPr/>
          <a:lstStyle/>
          <a:p>
            <a:fld id="{45FCA627-8793-1244-A3AE-36FB6900A525}" type="slidenum">
              <a:rPr lang="en-US" smtClean="0"/>
              <a:pPr/>
              <a:t>31</a:t>
            </a:fld>
            <a:endParaRPr lang="en-US"/>
          </a:p>
        </p:txBody>
      </p:sp>
    </p:spTree>
    <p:extLst>
      <p:ext uri="{BB962C8B-B14F-4D97-AF65-F5344CB8AC3E}">
        <p14:creationId xmlns:p14="http://schemas.microsoft.com/office/powerpoint/2010/main" val="1031881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the meeting minutes…attach a copy to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32</a:t>
            </a:fld>
            <a:endParaRPr lang="en-US"/>
          </a:p>
        </p:txBody>
      </p:sp>
    </p:spTree>
    <p:extLst>
      <p:ext uri="{BB962C8B-B14F-4D97-AF65-F5344CB8AC3E}">
        <p14:creationId xmlns:p14="http://schemas.microsoft.com/office/powerpoint/2010/main" val="55801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According to CMS, QAPI is the coordinated application of two mutually-reinforcing aspects of a quality management system: Quality Assurance (QA) and Performance Improvement (PI). QAPI takes a systematic, comprehensive, and data-driven approach to maintaining and improving safety and quality in ambulatory surgery centers while involving all staff in practical and creative problem solving.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www.faegredrinker.com</a:t>
            </a:r>
            <a:r>
              <a:rPr lang="en-US" dirty="0"/>
              <a:t>/</a:t>
            </a:r>
            <a:r>
              <a:rPr lang="en-US" dirty="0" err="1"/>
              <a:t>webfiles</a:t>
            </a:r>
            <a:r>
              <a:rPr lang="en-US" dirty="0"/>
              <a:t>/2009_Health_Care_Regulatory_Update.pdf </a:t>
            </a: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6</a:t>
            </a:fld>
            <a:endParaRPr lang="en-US"/>
          </a:p>
        </p:txBody>
      </p:sp>
    </p:spTree>
    <p:extLst>
      <p:ext uri="{BB962C8B-B14F-4D97-AF65-F5344CB8AC3E}">
        <p14:creationId xmlns:p14="http://schemas.microsoft.com/office/powerpoint/2010/main" val="2414768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33</a:t>
            </a:fld>
            <a:endParaRPr lang="en-US"/>
          </a:p>
        </p:txBody>
      </p:sp>
    </p:spTree>
    <p:extLst>
      <p:ext uri="{BB962C8B-B14F-4D97-AF65-F5344CB8AC3E}">
        <p14:creationId xmlns:p14="http://schemas.microsoft.com/office/powerpoint/2010/main" val="2937819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Paper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cs typeface="Times New Roman" panose="02020603050405020304" pitchFamily="18" charset="0"/>
              </a:rPr>
              <a:t>Echart</a:t>
            </a:r>
            <a:r>
              <a:rPr lang="en-US" sz="1200" dirty="0">
                <a:latin typeface="+mn-lt"/>
                <a:cs typeface="Times New Roman" panose="02020603050405020304" pitchFamily="18" charset="0"/>
              </a:rPr>
              <a:t>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34</a:t>
            </a:fld>
            <a:endParaRPr lang="en-US"/>
          </a:p>
        </p:txBody>
      </p:sp>
    </p:spTree>
    <p:extLst>
      <p:ext uri="{BB962C8B-B14F-4D97-AF65-F5344CB8AC3E}">
        <p14:creationId xmlns:p14="http://schemas.microsoft.com/office/powerpoint/2010/main" val="3907837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Why does it work?  Measurable, interventions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35</a:t>
            </a:fld>
            <a:endParaRPr lang="en-US"/>
          </a:p>
        </p:txBody>
      </p:sp>
    </p:spTree>
    <p:extLst>
      <p:ext uri="{BB962C8B-B14F-4D97-AF65-F5344CB8AC3E}">
        <p14:creationId xmlns:p14="http://schemas.microsoft.com/office/powerpoint/2010/main" val="1369558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Do you follow a standard of care or have a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36</a:t>
            </a:fld>
            <a:endParaRPr lang="en-US"/>
          </a:p>
        </p:txBody>
      </p:sp>
    </p:spTree>
    <p:extLst>
      <p:ext uri="{BB962C8B-B14F-4D97-AF65-F5344CB8AC3E}">
        <p14:creationId xmlns:p14="http://schemas.microsoft.com/office/powerpoint/2010/main" val="1143415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37</a:t>
            </a:fld>
            <a:endParaRPr lang="en-US"/>
          </a:p>
        </p:txBody>
      </p:sp>
    </p:spTree>
    <p:extLst>
      <p:ext uri="{BB962C8B-B14F-4D97-AF65-F5344CB8AC3E}">
        <p14:creationId xmlns:p14="http://schemas.microsoft.com/office/powerpoint/2010/main" val="1115876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38</a:t>
            </a:fld>
            <a:endParaRPr lang="en-US"/>
          </a:p>
        </p:txBody>
      </p:sp>
    </p:spTree>
    <p:extLst>
      <p:ext uri="{BB962C8B-B14F-4D97-AF65-F5344CB8AC3E}">
        <p14:creationId xmlns:p14="http://schemas.microsoft.com/office/powerpoint/2010/main" val="3568653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39</a:t>
            </a:fld>
            <a:endParaRPr lang="en-US"/>
          </a:p>
        </p:txBody>
      </p:sp>
    </p:spTree>
    <p:extLst>
      <p:ext uri="{BB962C8B-B14F-4D97-AF65-F5344CB8AC3E}">
        <p14:creationId xmlns:p14="http://schemas.microsoft.com/office/powerpoint/2010/main" val="2719778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40</a:t>
            </a:fld>
            <a:endParaRPr lang="en-US"/>
          </a:p>
        </p:txBody>
      </p:sp>
    </p:spTree>
    <p:extLst>
      <p:ext uri="{BB962C8B-B14F-4D97-AF65-F5344CB8AC3E}">
        <p14:creationId xmlns:p14="http://schemas.microsoft.com/office/powerpoint/2010/main" val="1059589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41</a:t>
            </a:fld>
            <a:endParaRPr lang="en-US"/>
          </a:p>
        </p:txBody>
      </p:sp>
    </p:spTree>
    <p:extLst>
      <p:ext uri="{BB962C8B-B14F-4D97-AF65-F5344CB8AC3E}">
        <p14:creationId xmlns:p14="http://schemas.microsoft.com/office/powerpoint/2010/main" val="1659791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42</a:t>
            </a:fld>
            <a:endParaRPr lang="en-US"/>
          </a:p>
        </p:txBody>
      </p:sp>
    </p:spTree>
    <p:extLst>
      <p:ext uri="{BB962C8B-B14F-4D97-AF65-F5344CB8AC3E}">
        <p14:creationId xmlns:p14="http://schemas.microsoft.com/office/powerpoint/2010/main" val="3673400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7</a:t>
            </a:fld>
            <a:endParaRPr lang="en-US"/>
          </a:p>
        </p:txBody>
      </p:sp>
    </p:spTree>
    <p:extLst>
      <p:ext uri="{BB962C8B-B14F-4D97-AF65-F5344CB8AC3E}">
        <p14:creationId xmlns:p14="http://schemas.microsoft.com/office/powerpoint/2010/main" val="2952372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43</a:t>
            </a:fld>
            <a:endParaRPr lang="en-US"/>
          </a:p>
        </p:txBody>
      </p:sp>
    </p:spTree>
    <p:extLst>
      <p:ext uri="{BB962C8B-B14F-4D97-AF65-F5344CB8AC3E}">
        <p14:creationId xmlns:p14="http://schemas.microsoft.com/office/powerpoint/2010/main" val="1417553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44</a:t>
            </a:fld>
            <a:endParaRPr lang="en-US"/>
          </a:p>
        </p:txBody>
      </p:sp>
    </p:spTree>
    <p:extLst>
      <p:ext uri="{BB962C8B-B14F-4D97-AF65-F5344CB8AC3E}">
        <p14:creationId xmlns:p14="http://schemas.microsoft.com/office/powerpoint/2010/main" val="1766005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Paper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cs typeface="Times New Roman" panose="02020603050405020304" pitchFamily="18" charset="0"/>
              </a:rPr>
              <a:t>Echart</a:t>
            </a:r>
            <a:r>
              <a:rPr lang="en-US" sz="1200" dirty="0">
                <a:latin typeface="+mn-lt"/>
                <a:cs typeface="Times New Roman" panose="02020603050405020304" pitchFamily="18" charset="0"/>
              </a:rPr>
              <a:t>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45</a:t>
            </a:fld>
            <a:endParaRPr lang="en-US"/>
          </a:p>
        </p:txBody>
      </p:sp>
    </p:spTree>
    <p:extLst>
      <p:ext uri="{BB962C8B-B14F-4D97-AF65-F5344CB8AC3E}">
        <p14:creationId xmlns:p14="http://schemas.microsoft.com/office/powerpoint/2010/main" val="2255081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46</a:t>
            </a:fld>
            <a:endParaRPr lang="en-US"/>
          </a:p>
        </p:txBody>
      </p:sp>
    </p:spTree>
    <p:extLst>
      <p:ext uri="{BB962C8B-B14F-4D97-AF65-F5344CB8AC3E}">
        <p14:creationId xmlns:p14="http://schemas.microsoft.com/office/powerpoint/2010/main" val="2708743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47</a:t>
            </a:fld>
            <a:endParaRPr lang="en-US"/>
          </a:p>
        </p:txBody>
      </p:sp>
    </p:spTree>
    <p:extLst>
      <p:ext uri="{BB962C8B-B14F-4D97-AF65-F5344CB8AC3E}">
        <p14:creationId xmlns:p14="http://schemas.microsoft.com/office/powerpoint/2010/main" val="565571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48</a:t>
            </a:fld>
            <a:endParaRPr lang="en-US"/>
          </a:p>
        </p:txBody>
      </p:sp>
    </p:spTree>
    <p:extLst>
      <p:ext uri="{BB962C8B-B14F-4D97-AF65-F5344CB8AC3E}">
        <p14:creationId xmlns:p14="http://schemas.microsoft.com/office/powerpoint/2010/main" val="617279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49</a:t>
            </a:fld>
            <a:endParaRPr lang="en-US"/>
          </a:p>
        </p:txBody>
      </p:sp>
    </p:spTree>
    <p:extLst>
      <p:ext uri="{BB962C8B-B14F-4D97-AF65-F5344CB8AC3E}">
        <p14:creationId xmlns:p14="http://schemas.microsoft.com/office/powerpoint/2010/main" val="1329423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50</a:t>
            </a:fld>
            <a:endParaRPr lang="en-US"/>
          </a:p>
        </p:txBody>
      </p:sp>
    </p:spTree>
    <p:extLst>
      <p:ext uri="{BB962C8B-B14F-4D97-AF65-F5344CB8AC3E}">
        <p14:creationId xmlns:p14="http://schemas.microsoft.com/office/powerpoint/2010/main" val="1312639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Purchase supporting software.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51</a:t>
            </a:fld>
            <a:endParaRPr lang="en-US"/>
          </a:p>
        </p:txBody>
      </p:sp>
    </p:spTree>
    <p:extLst>
      <p:ext uri="{BB962C8B-B14F-4D97-AF65-F5344CB8AC3E}">
        <p14:creationId xmlns:p14="http://schemas.microsoft.com/office/powerpoint/2010/main" val="30802519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52</a:t>
            </a:fld>
            <a:endParaRPr lang="en-US"/>
          </a:p>
        </p:txBody>
      </p:sp>
    </p:spTree>
    <p:extLst>
      <p:ext uri="{BB962C8B-B14F-4D97-AF65-F5344CB8AC3E}">
        <p14:creationId xmlns:p14="http://schemas.microsoft.com/office/powerpoint/2010/main" val="127884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8</a:t>
            </a:fld>
            <a:endParaRPr lang="en-US"/>
          </a:p>
        </p:txBody>
      </p:sp>
    </p:spTree>
    <p:extLst>
      <p:ext uri="{BB962C8B-B14F-4D97-AF65-F5344CB8AC3E}">
        <p14:creationId xmlns:p14="http://schemas.microsoft.com/office/powerpoint/2010/main" val="42442512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53</a:t>
            </a:fld>
            <a:endParaRPr lang="en-US"/>
          </a:p>
        </p:txBody>
      </p:sp>
    </p:spTree>
    <p:extLst>
      <p:ext uri="{BB962C8B-B14F-4D97-AF65-F5344CB8AC3E}">
        <p14:creationId xmlns:p14="http://schemas.microsoft.com/office/powerpoint/2010/main" val="28003557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54</a:t>
            </a:fld>
            <a:endParaRPr lang="en-US"/>
          </a:p>
        </p:txBody>
      </p:sp>
    </p:spTree>
    <p:extLst>
      <p:ext uri="{BB962C8B-B14F-4D97-AF65-F5344CB8AC3E}">
        <p14:creationId xmlns:p14="http://schemas.microsoft.com/office/powerpoint/2010/main" val="1894011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policies can often be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55</a:t>
            </a:fld>
            <a:endParaRPr lang="en-US"/>
          </a:p>
        </p:txBody>
      </p:sp>
    </p:spTree>
    <p:extLst>
      <p:ext uri="{BB962C8B-B14F-4D97-AF65-F5344CB8AC3E}">
        <p14:creationId xmlns:p14="http://schemas.microsoft.com/office/powerpoint/2010/main" val="2232448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they work?  They are actual problems, they are measurable, and perhaps where some folks go awry, you can do things to change the outcome and sometimes solve the issue.</a:t>
            </a:r>
          </a:p>
        </p:txBody>
      </p:sp>
      <p:sp>
        <p:nvSpPr>
          <p:cNvPr id="4" name="Slide Number Placeholder 3"/>
          <p:cNvSpPr>
            <a:spLocks noGrp="1"/>
          </p:cNvSpPr>
          <p:nvPr>
            <p:ph type="sldNum" sz="quarter" idx="5"/>
          </p:nvPr>
        </p:nvSpPr>
        <p:spPr/>
        <p:txBody>
          <a:bodyPr/>
          <a:lstStyle/>
          <a:p>
            <a:fld id="{45FCA627-8793-1244-A3AE-36FB6900A525}" type="slidenum">
              <a:rPr lang="en-US" smtClean="0"/>
              <a:pPr/>
              <a:t>56</a:t>
            </a:fld>
            <a:endParaRPr lang="en-US"/>
          </a:p>
        </p:txBody>
      </p:sp>
    </p:spTree>
    <p:extLst>
      <p:ext uri="{BB962C8B-B14F-4D97-AF65-F5344CB8AC3E}">
        <p14:creationId xmlns:p14="http://schemas.microsoft.com/office/powerpoint/2010/main" val="3727931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57</a:t>
            </a:fld>
            <a:endParaRPr lang="en-US"/>
          </a:p>
        </p:txBody>
      </p:sp>
    </p:spTree>
    <p:extLst>
      <p:ext uri="{BB962C8B-B14F-4D97-AF65-F5344CB8AC3E}">
        <p14:creationId xmlns:p14="http://schemas.microsoft.com/office/powerpoint/2010/main" val="3263182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you implement change here even if you know why people don’t show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58</a:t>
            </a:fld>
            <a:endParaRPr lang="en-US"/>
          </a:p>
        </p:txBody>
      </p:sp>
    </p:spTree>
    <p:extLst>
      <p:ext uri="{BB962C8B-B14F-4D97-AF65-F5344CB8AC3E}">
        <p14:creationId xmlns:p14="http://schemas.microsoft.com/office/powerpoint/2010/main" val="3190616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make this a more effective study?  Drop reason “</a:t>
            </a:r>
            <a:r>
              <a:rPr lang="en-US" dirty="0" err="1"/>
              <a:t>dr</a:t>
            </a:r>
            <a:r>
              <a:rPr lang="en-US" dirty="0"/>
              <a:t> late”</a:t>
            </a:r>
          </a:p>
        </p:txBody>
      </p:sp>
      <p:sp>
        <p:nvSpPr>
          <p:cNvPr id="4" name="Slide Number Placeholder 3"/>
          <p:cNvSpPr>
            <a:spLocks noGrp="1"/>
          </p:cNvSpPr>
          <p:nvPr>
            <p:ph type="sldNum" sz="quarter" idx="5"/>
          </p:nvPr>
        </p:nvSpPr>
        <p:spPr/>
        <p:txBody>
          <a:bodyPr/>
          <a:lstStyle/>
          <a:p>
            <a:fld id="{45FCA627-8793-1244-A3AE-36FB6900A525}" type="slidenum">
              <a:rPr lang="en-US" smtClean="0"/>
              <a:pPr/>
              <a:t>59</a:t>
            </a:fld>
            <a:endParaRPr lang="en-US"/>
          </a:p>
        </p:txBody>
      </p:sp>
    </p:spTree>
    <p:extLst>
      <p:ext uri="{BB962C8B-B14F-4D97-AF65-F5344CB8AC3E}">
        <p14:creationId xmlns:p14="http://schemas.microsoft.com/office/powerpoint/2010/main" val="480159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one is less obvious, the answer is yes to all of the above.  But if the solution is buy 4 additional prep tables and 2 stools and the issue is resolved, this is not a QAPI, this is a inventory issue quickly resolved.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60</a:t>
            </a:fld>
            <a:endParaRPr lang="en-US"/>
          </a:p>
        </p:txBody>
      </p:sp>
    </p:spTree>
    <p:extLst>
      <p:ext uri="{BB962C8B-B14F-4D97-AF65-F5344CB8AC3E}">
        <p14:creationId xmlns:p14="http://schemas.microsoft.com/office/powerpoint/2010/main" val="200281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Paper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cs typeface="Times New Roman" panose="02020603050405020304" pitchFamily="18" charset="0"/>
              </a:rPr>
              <a:t>Echart</a:t>
            </a:r>
            <a:r>
              <a:rPr lang="en-US" sz="1200" dirty="0">
                <a:latin typeface="+mn-lt"/>
                <a:cs typeface="Times New Roman" panose="02020603050405020304" pitchFamily="18" charset="0"/>
              </a:rPr>
              <a:t>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61</a:t>
            </a:fld>
            <a:endParaRPr lang="en-US"/>
          </a:p>
        </p:txBody>
      </p:sp>
    </p:spTree>
    <p:extLst>
      <p:ext uri="{BB962C8B-B14F-4D97-AF65-F5344CB8AC3E}">
        <p14:creationId xmlns:p14="http://schemas.microsoft.com/office/powerpoint/2010/main" val="6202100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62</a:t>
            </a:fld>
            <a:endParaRPr lang="en-US"/>
          </a:p>
        </p:txBody>
      </p:sp>
    </p:spTree>
    <p:extLst>
      <p:ext uri="{BB962C8B-B14F-4D97-AF65-F5344CB8AC3E}">
        <p14:creationId xmlns:p14="http://schemas.microsoft.com/office/powerpoint/2010/main" val="2071333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lot of criteria for evaluating a QAPI study…this is my “go-to” checklist.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9</a:t>
            </a:fld>
            <a:endParaRPr lang="en-US"/>
          </a:p>
        </p:txBody>
      </p:sp>
    </p:spTree>
    <p:extLst>
      <p:ext uri="{BB962C8B-B14F-4D97-AF65-F5344CB8AC3E}">
        <p14:creationId xmlns:p14="http://schemas.microsoft.com/office/powerpoint/2010/main" val="695057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63</a:t>
            </a:fld>
            <a:endParaRPr lang="en-US"/>
          </a:p>
        </p:txBody>
      </p:sp>
    </p:spTree>
    <p:extLst>
      <p:ext uri="{BB962C8B-B14F-4D97-AF65-F5344CB8AC3E}">
        <p14:creationId xmlns:p14="http://schemas.microsoft.com/office/powerpoint/2010/main" val="976892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final way ASCs can miss the mark is believing that the topic for a study performed by another ASC is an appropriate topic for themselves. Just because another ASC is experiencing an issue worthy of attention—and a study—does not mean your ASC is experiencing the same issue. With that said, there is no harm in starting to track the subject to determine whether you might have a similar problem and, thus, an issue worthy of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64</a:t>
            </a:fld>
            <a:endParaRPr lang="en-US"/>
          </a:p>
        </p:txBody>
      </p:sp>
    </p:spTree>
    <p:extLst>
      <p:ext uri="{BB962C8B-B14F-4D97-AF65-F5344CB8AC3E}">
        <p14:creationId xmlns:p14="http://schemas.microsoft.com/office/powerpoint/2010/main" val="34611915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final way ASCs can miss the mark is believing that the topic for a study performed by another ASC is an appropriate topic for themselves. Just because another ASC is experiencing an issue worthy of attention—and a study—does not mean your ASC is experiencing the same issue. With that said, there is no harm in starting to track the subject to determine whether you might have a similar problem and, thus, an issue worthy of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FCA627-8793-1244-A3AE-36FB6900A525}" type="slidenum">
              <a:rPr lang="en-US" smtClean="0"/>
              <a:pPr/>
              <a:t>65</a:t>
            </a:fld>
            <a:endParaRPr lang="en-US"/>
          </a:p>
        </p:txBody>
      </p:sp>
    </p:spTree>
    <p:extLst>
      <p:ext uri="{BB962C8B-B14F-4D97-AF65-F5344CB8AC3E}">
        <p14:creationId xmlns:p14="http://schemas.microsoft.com/office/powerpoint/2010/main" val="2555185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10</a:t>
            </a:fld>
            <a:endParaRPr lang="en-US"/>
          </a:p>
        </p:txBody>
      </p:sp>
    </p:spTree>
    <p:extLst>
      <p:ext uri="{BB962C8B-B14F-4D97-AF65-F5344CB8AC3E}">
        <p14:creationId xmlns:p14="http://schemas.microsoft.com/office/powerpoint/2010/main" val="385187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they work? They are actual problems, they are measurable, and perhaps where some folks go awry, you can do things to change the outcome and sometimes solve the issue.</a:t>
            </a:r>
          </a:p>
        </p:txBody>
      </p:sp>
      <p:sp>
        <p:nvSpPr>
          <p:cNvPr id="4" name="Slide Number Placeholder 3"/>
          <p:cNvSpPr>
            <a:spLocks noGrp="1"/>
          </p:cNvSpPr>
          <p:nvPr>
            <p:ph type="sldNum" sz="quarter" idx="5"/>
          </p:nvPr>
        </p:nvSpPr>
        <p:spPr/>
        <p:txBody>
          <a:bodyPr/>
          <a:lstStyle/>
          <a:p>
            <a:fld id="{45FCA627-8793-1244-A3AE-36FB6900A525}" type="slidenum">
              <a:rPr lang="en-US" smtClean="0"/>
              <a:pPr/>
              <a:t>11</a:t>
            </a:fld>
            <a:endParaRPr lang="en-US"/>
          </a:p>
        </p:txBody>
      </p:sp>
    </p:spTree>
    <p:extLst>
      <p:ext uri="{BB962C8B-B14F-4D97-AF65-F5344CB8AC3E}">
        <p14:creationId xmlns:p14="http://schemas.microsoft.com/office/powerpoint/2010/main" val="1634638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This study was recommended by a pre-op nurse who noticed that the stretchers were being wiped and immediately covered in new sheets without waiting the required 3 min dry time. Although this study was conducted a few years ago, it is still relevant in the new COVID world.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FCA627-8793-1244-A3AE-36FB6900A525}" type="slidenum">
              <a:rPr lang="en-US" smtClean="0"/>
              <a:pPr/>
              <a:t>12</a:t>
            </a:fld>
            <a:endParaRPr lang="en-US"/>
          </a:p>
        </p:txBody>
      </p:sp>
    </p:spTree>
    <p:extLst>
      <p:ext uri="{BB962C8B-B14F-4D97-AF65-F5344CB8AC3E}">
        <p14:creationId xmlns:p14="http://schemas.microsoft.com/office/powerpoint/2010/main" val="3499275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Slide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EC411-8694-C24D-AC2C-F73AC120CC15}"/>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85C0D177-255A-8C45-BD8F-9D931BA2D9DE}"/>
              </a:ext>
            </a:extLst>
          </p:cNvPr>
          <p:cNvPicPr>
            <a:picLocks noChangeAspect="1"/>
          </p:cNvPicPr>
          <p:nvPr userDrawn="1"/>
        </p:nvPicPr>
        <p:blipFill>
          <a:blip r:embed="rId3"/>
          <a:srcRect/>
          <a:stretch/>
        </p:blipFill>
        <p:spPr>
          <a:xfrm>
            <a:off x="3856769" y="2625173"/>
            <a:ext cx="4478461" cy="1607652"/>
          </a:xfrm>
          <a:prstGeom prst="rect">
            <a:avLst/>
          </a:prstGeom>
        </p:spPr>
      </p:pic>
    </p:spTree>
    <p:extLst>
      <p:ext uri="{BB962C8B-B14F-4D97-AF65-F5344CB8AC3E}">
        <p14:creationId xmlns:p14="http://schemas.microsoft.com/office/powerpoint/2010/main" val="408731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wards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06F4F98-1A39-F240-BA89-BA80F1037769}"/>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2B9CD64-E5B8-D646-B9AD-1173C89961A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1" r="190" b="1410"/>
          <a:stretch/>
        </p:blipFill>
        <p:spPr>
          <a:xfrm>
            <a:off x="11575" y="0"/>
            <a:ext cx="12168850" cy="6858000"/>
          </a:xfrm>
          <a:prstGeom prst="rect">
            <a:avLst/>
          </a:prstGeom>
          <a:noFill/>
        </p:spPr>
      </p:pic>
      <p:sp>
        <p:nvSpPr>
          <p:cNvPr id="2" name="Title 1">
            <a:extLst>
              <a:ext uri="{FF2B5EF4-FFF2-40B4-BE49-F238E27FC236}">
                <a16:creationId xmlns:a16="http://schemas.microsoft.com/office/drawing/2014/main" id="{1140A2D4-C398-B54C-B50B-2B0005A298EF}"/>
              </a:ext>
            </a:extLst>
          </p:cNvPr>
          <p:cNvSpPr>
            <a:spLocks noGrp="1"/>
          </p:cNvSpPr>
          <p:nvPr>
            <p:ph type="ctrTitle" hasCustomPrompt="1"/>
          </p:nvPr>
        </p:nvSpPr>
        <p:spPr>
          <a:xfrm>
            <a:off x="879676" y="633045"/>
            <a:ext cx="5563654" cy="593244"/>
          </a:xfrm>
        </p:spPr>
        <p:txBody>
          <a:bodyPr lIns="0" tIns="0" rIns="0" bIns="0" anchor="t">
            <a:noAutofit/>
          </a:bodyPr>
          <a:lstStyle>
            <a:lvl1pPr algn="l">
              <a:lnSpc>
                <a:spcPct val="100000"/>
              </a:lnSpc>
              <a:defRPr sz="3200"/>
            </a:lvl1pPr>
          </a:lstStyle>
          <a:p>
            <a:r>
              <a:rPr lang="en-US"/>
              <a:t>Awards</a:t>
            </a:r>
          </a:p>
        </p:txBody>
      </p:sp>
      <p:sp>
        <p:nvSpPr>
          <p:cNvPr id="3" name="Subtitle 2">
            <a:extLst>
              <a:ext uri="{FF2B5EF4-FFF2-40B4-BE49-F238E27FC236}">
                <a16:creationId xmlns:a16="http://schemas.microsoft.com/office/drawing/2014/main" id="{C1023862-78B6-7449-BD14-515938188F03}"/>
              </a:ext>
            </a:extLst>
          </p:cNvPr>
          <p:cNvSpPr>
            <a:spLocks noGrp="1"/>
          </p:cNvSpPr>
          <p:nvPr>
            <p:ph type="subTitle" idx="1" hasCustomPrompt="1"/>
          </p:nvPr>
        </p:nvSpPr>
        <p:spPr>
          <a:xfrm>
            <a:off x="879675" y="2311224"/>
            <a:ext cx="5563655" cy="1214702"/>
          </a:xfrm>
        </p:spPr>
        <p:txBody>
          <a:bodyPr lIns="0">
            <a:noAutofit/>
          </a:bodyPr>
          <a:lstStyle>
            <a:lvl1pPr marL="0" indent="0" algn="l">
              <a:lnSpc>
                <a:spcPct val="100000"/>
              </a:lnSpc>
              <a:spcAft>
                <a:spcPts val="8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lnSpc>
                <a:spcPts val="2360"/>
              </a:lnSpc>
              <a:spcAft>
                <a:spcPts val="800"/>
              </a:spcAft>
            </a:pPr>
            <a:r>
              <a:rPr lang="en-GB" sz="1800" b="0" i="0">
                <a:solidFill>
                  <a:srgbClr val="8093AC"/>
                </a:solidFill>
                <a:latin typeface="Verdana" panose="020B0604030504040204" pitchFamily="34" charset="0"/>
                <a:ea typeface="Verdana" panose="020B0604030504040204" pitchFamily="34" charset="0"/>
                <a:cs typeface="Verdana" panose="020B0604030504040204" pitchFamily="34" charset="0"/>
              </a:rPr>
              <a:t>This is some intro copy (or an h3 title). You can change the </a:t>
            </a:r>
            <a:r>
              <a:rPr lang="en-GB" sz="1800" b="0" i="0" err="1">
                <a:solidFill>
                  <a:srgbClr val="8093AC"/>
                </a:solidFill>
                <a:latin typeface="Verdana" panose="020B0604030504040204" pitchFamily="34" charset="0"/>
                <a:ea typeface="Verdana" panose="020B0604030504040204" pitchFamily="34" charset="0"/>
                <a:cs typeface="Verdana" panose="020B0604030504040204" pitchFamily="34" charset="0"/>
              </a:rPr>
              <a:t>color</a:t>
            </a:r>
            <a:r>
              <a:rPr lang="en-GB" sz="1800" b="0" i="0">
                <a:solidFill>
                  <a:srgbClr val="8093AC"/>
                </a:solidFill>
                <a:latin typeface="Verdana" panose="020B0604030504040204" pitchFamily="34" charset="0"/>
                <a:ea typeface="Verdana" panose="020B0604030504040204" pitchFamily="34" charset="0"/>
                <a:cs typeface="Verdana" panose="020B0604030504040204" pitchFamily="34" charset="0"/>
              </a:rPr>
              <a:t> to add emphasis and variety to the pages.</a:t>
            </a:r>
          </a:p>
        </p:txBody>
      </p:sp>
      <p:sp>
        <p:nvSpPr>
          <p:cNvPr id="4" name="Date Placeholder 3">
            <a:extLst>
              <a:ext uri="{FF2B5EF4-FFF2-40B4-BE49-F238E27FC236}">
                <a16:creationId xmlns:a16="http://schemas.microsoft.com/office/drawing/2014/main" id="{542A1E58-9BD1-AC48-9D80-E8B7787F4B75}"/>
              </a:ext>
            </a:extLst>
          </p:cNvPr>
          <p:cNvSpPr>
            <a:spLocks noGrp="1"/>
          </p:cNvSpPr>
          <p:nvPr>
            <p:ph type="dt" sz="half" idx="10"/>
          </p:nvPr>
        </p:nvSpPr>
        <p:spPr>
          <a:xfrm>
            <a:off x="838200" y="7177761"/>
            <a:ext cx="2743200" cy="365125"/>
          </a:xfrm>
        </p:spPr>
        <p:txBody>
          <a:bodyPr/>
          <a:lstStyle/>
          <a:p>
            <a:fld id="{4CC06D37-08D8-F64E-A980-1D158AE1C27F}" type="datetimeFigureOut">
              <a:rPr lang="en-US" smtClean="0"/>
              <a:t>9/7/2022</a:t>
            </a:fld>
            <a:endParaRPr lang="en-US"/>
          </a:p>
        </p:txBody>
      </p:sp>
      <p:sp>
        <p:nvSpPr>
          <p:cNvPr id="5" name="Footer Placeholder 4">
            <a:extLst>
              <a:ext uri="{FF2B5EF4-FFF2-40B4-BE49-F238E27FC236}">
                <a16:creationId xmlns:a16="http://schemas.microsoft.com/office/drawing/2014/main" id="{C8FD8497-A4DD-CC4C-8A3D-8FA6E5027024}"/>
              </a:ext>
            </a:extLst>
          </p:cNvPr>
          <p:cNvSpPr>
            <a:spLocks noGrp="1"/>
          </p:cNvSpPr>
          <p:nvPr>
            <p:ph type="ftr" sz="quarter" idx="11"/>
          </p:nvPr>
        </p:nvSpPr>
        <p:spPr>
          <a:xfrm>
            <a:off x="4038600" y="7177761"/>
            <a:ext cx="4114800" cy="365125"/>
          </a:xfrm>
        </p:spPr>
        <p:txBody>
          <a:bodyPr/>
          <a:lstStyle/>
          <a:p>
            <a:endParaRPr lang="en-US"/>
          </a:p>
        </p:txBody>
      </p:sp>
      <p:sp>
        <p:nvSpPr>
          <p:cNvPr id="32" name="Text Placeholder 31">
            <a:extLst>
              <a:ext uri="{FF2B5EF4-FFF2-40B4-BE49-F238E27FC236}">
                <a16:creationId xmlns:a16="http://schemas.microsoft.com/office/drawing/2014/main" id="{7B443320-2008-A140-A16C-8E811B7E53E0}"/>
              </a:ext>
            </a:extLst>
          </p:cNvPr>
          <p:cNvSpPr>
            <a:spLocks noGrp="1"/>
          </p:cNvSpPr>
          <p:nvPr>
            <p:ph type="body" sz="quarter" idx="17" hasCustomPrompt="1"/>
          </p:nvPr>
        </p:nvSpPr>
        <p:spPr>
          <a:xfrm>
            <a:off x="9002233" y="3569263"/>
            <a:ext cx="2559530" cy="1567104"/>
          </a:xfrm>
        </p:spPr>
        <p:txBody>
          <a:bodyPr>
            <a:noAutofit/>
          </a:bodyPr>
          <a:lstStyle>
            <a:lvl1pPr marL="0" indent="0" algn="l">
              <a:lnSpc>
                <a:spcPts val="2360"/>
              </a:lnSpc>
              <a:spcAft>
                <a:spcPts val="800"/>
              </a:spcAft>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algn="l">
              <a:lnSpc>
                <a:spcPts val="2360"/>
              </a:lnSpc>
              <a:spcAft>
                <a:spcPts val="800"/>
              </a:spcAft>
            </a:pPr>
            <a:r>
              <a:rPr lang="en-GB" sz="1800" b="0" i="0">
                <a:solidFill>
                  <a:schemeClr val="bg1"/>
                </a:solidFill>
                <a:latin typeface="Verdana" panose="020B0604030504040204" pitchFamily="34" charset="0"/>
                <a:ea typeface="Verdana" panose="020B0604030504040204" pitchFamily="34" charset="0"/>
                <a:cs typeface="Verdana" panose="020B0604030504040204" pitchFamily="34" charset="0"/>
              </a:rPr>
              <a:t>This is a call out (h3). It can be used to call attention to some of the copy.</a:t>
            </a:r>
          </a:p>
        </p:txBody>
      </p:sp>
      <p:sp>
        <p:nvSpPr>
          <p:cNvPr id="33" name="Picture Placeholder 20">
            <a:extLst>
              <a:ext uri="{FF2B5EF4-FFF2-40B4-BE49-F238E27FC236}">
                <a16:creationId xmlns:a16="http://schemas.microsoft.com/office/drawing/2014/main" id="{67F0BF98-8B18-A342-89A6-AC45655FBFA0}"/>
              </a:ext>
            </a:extLst>
          </p:cNvPr>
          <p:cNvSpPr>
            <a:spLocks noGrp="1"/>
          </p:cNvSpPr>
          <p:nvPr>
            <p:ph type="pic" sz="quarter" idx="13"/>
          </p:nvPr>
        </p:nvSpPr>
        <p:spPr>
          <a:xfrm>
            <a:off x="879676" y="3642328"/>
            <a:ext cx="1494038" cy="1494038"/>
          </a:xfrm>
        </p:spPr>
        <p:txBody>
          <a:bodyPr/>
          <a:lstStyle>
            <a:lvl1pPr marL="0" indent="0">
              <a:buNone/>
              <a:defRPr/>
            </a:lvl1pPr>
          </a:lstStyle>
          <a:p>
            <a:endParaRPr lang="en-US"/>
          </a:p>
        </p:txBody>
      </p:sp>
      <p:sp>
        <p:nvSpPr>
          <p:cNvPr id="34" name="Picture Placeholder 20">
            <a:extLst>
              <a:ext uri="{FF2B5EF4-FFF2-40B4-BE49-F238E27FC236}">
                <a16:creationId xmlns:a16="http://schemas.microsoft.com/office/drawing/2014/main" id="{AB5F9443-AB69-374C-9B37-783C82B0DA3D}"/>
              </a:ext>
            </a:extLst>
          </p:cNvPr>
          <p:cNvSpPr>
            <a:spLocks noGrp="1"/>
          </p:cNvSpPr>
          <p:nvPr>
            <p:ph type="pic" sz="quarter" idx="14"/>
          </p:nvPr>
        </p:nvSpPr>
        <p:spPr>
          <a:xfrm>
            <a:off x="2500582" y="3642328"/>
            <a:ext cx="1494038" cy="1494038"/>
          </a:xfrm>
        </p:spPr>
        <p:txBody>
          <a:bodyPr/>
          <a:lstStyle>
            <a:lvl1pPr marL="0" indent="0">
              <a:buNone/>
              <a:defRPr/>
            </a:lvl1pPr>
          </a:lstStyle>
          <a:p>
            <a:endParaRPr lang="en-US"/>
          </a:p>
        </p:txBody>
      </p:sp>
      <p:sp>
        <p:nvSpPr>
          <p:cNvPr id="35" name="Picture Placeholder 20">
            <a:extLst>
              <a:ext uri="{FF2B5EF4-FFF2-40B4-BE49-F238E27FC236}">
                <a16:creationId xmlns:a16="http://schemas.microsoft.com/office/drawing/2014/main" id="{269EF684-2C56-BF48-B6FE-D39DCB97DB3E}"/>
              </a:ext>
            </a:extLst>
          </p:cNvPr>
          <p:cNvSpPr>
            <a:spLocks noGrp="1"/>
          </p:cNvSpPr>
          <p:nvPr>
            <p:ph type="pic" sz="quarter" idx="15"/>
          </p:nvPr>
        </p:nvSpPr>
        <p:spPr>
          <a:xfrm>
            <a:off x="4133062" y="3642328"/>
            <a:ext cx="1494038" cy="1494038"/>
          </a:xfrm>
        </p:spPr>
        <p:txBody>
          <a:bodyPr/>
          <a:lstStyle>
            <a:lvl1pPr marL="0" indent="0">
              <a:buNone/>
              <a:defRPr/>
            </a:lvl1pPr>
          </a:lstStyle>
          <a:p>
            <a:endParaRPr lang="en-US"/>
          </a:p>
        </p:txBody>
      </p:sp>
      <p:sp>
        <p:nvSpPr>
          <p:cNvPr id="17" name="Text Placeholder 28">
            <a:extLst>
              <a:ext uri="{FF2B5EF4-FFF2-40B4-BE49-F238E27FC236}">
                <a16:creationId xmlns:a16="http://schemas.microsoft.com/office/drawing/2014/main" id="{B1DAA2E8-0790-1649-BD69-8D0F5CD97A09}"/>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5" name="Slide Number Placeholder 5">
            <a:extLst>
              <a:ext uri="{FF2B5EF4-FFF2-40B4-BE49-F238E27FC236}">
                <a16:creationId xmlns:a16="http://schemas.microsoft.com/office/drawing/2014/main" id="{99D4D168-8941-C042-8B04-0B72A61600A4}"/>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solidFill>
                  <a:schemeClr val="bg1"/>
                </a:solidFill>
              </a:rPr>
              <a:pPr/>
              <a:t>‹#›</a:t>
            </a:fld>
            <a:endParaRPr lang="en-US">
              <a:solidFill>
                <a:schemeClr val="bg1"/>
              </a:solidFill>
            </a:endParaRPr>
          </a:p>
        </p:txBody>
      </p:sp>
      <p:cxnSp>
        <p:nvCxnSpPr>
          <p:cNvPr id="20" name="Straight Connector 19">
            <a:extLst>
              <a:ext uri="{FF2B5EF4-FFF2-40B4-BE49-F238E27FC236}">
                <a16:creationId xmlns:a16="http://schemas.microsoft.com/office/drawing/2014/main" id="{86D4724C-1A6C-BA46-8801-5C83DE86F8B7}"/>
              </a:ext>
            </a:extLst>
          </p:cNvPr>
          <p:cNvCxnSpPr>
            <a:cxnSpLocks/>
          </p:cNvCxnSpPr>
          <p:nvPr userDrawn="1"/>
        </p:nvCxnSpPr>
        <p:spPr>
          <a:xfrm>
            <a:off x="879675" y="1170969"/>
            <a:ext cx="5563655"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159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Team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D33B8C9-0EE8-2C48-AF4E-B37100EA3A8D}"/>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521A8BB-20E8-274D-9F15-882E369BA218}"/>
              </a:ext>
            </a:extLst>
          </p:cNvPr>
          <p:cNvSpPr>
            <a:spLocks noGrp="1"/>
          </p:cNvSpPr>
          <p:nvPr>
            <p:ph type="title" hasCustomPrompt="1"/>
          </p:nvPr>
        </p:nvSpPr>
        <p:spPr>
          <a:xfrm>
            <a:off x="888120" y="640983"/>
            <a:ext cx="10431921" cy="556952"/>
          </a:xfrm>
        </p:spPr>
        <p:txBody>
          <a:bodyPr lIns="0" tIns="0" rIns="0" bIns="0" anchor="t">
            <a:normAutofit/>
          </a:bodyPr>
          <a:lstStyle>
            <a:lvl1pPr>
              <a:defRPr sz="3200"/>
            </a:lvl1pPr>
          </a:lstStyle>
          <a:p>
            <a:r>
              <a:rPr lang="en-US"/>
              <a:t>Our Team</a:t>
            </a:r>
          </a:p>
        </p:txBody>
      </p:sp>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5" name="Picture Placeholder 4">
            <a:extLst>
              <a:ext uri="{FF2B5EF4-FFF2-40B4-BE49-F238E27FC236}">
                <a16:creationId xmlns:a16="http://schemas.microsoft.com/office/drawing/2014/main" id="{4A3D4DE9-99E8-F644-9A39-B26A1F7677C0}"/>
              </a:ext>
            </a:extLst>
          </p:cNvPr>
          <p:cNvSpPr>
            <a:spLocks noGrp="1"/>
          </p:cNvSpPr>
          <p:nvPr>
            <p:ph type="pic" sz="quarter" idx="17"/>
          </p:nvPr>
        </p:nvSpPr>
        <p:spPr>
          <a:xfrm>
            <a:off x="2047207" y="2437275"/>
            <a:ext cx="1503175" cy="1434458"/>
          </a:xfrm>
        </p:spPr>
        <p:txBody>
          <a:bodyPr/>
          <a:lstStyle>
            <a:lvl1pPr marL="0" indent="0">
              <a:buNone/>
              <a:defRPr/>
            </a:lvl1pPr>
          </a:lstStyle>
          <a:p>
            <a:endParaRPr lang="en-US"/>
          </a:p>
        </p:txBody>
      </p:sp>
      <p:sp>
        <p:nvSpPr>
          <p:cNvPr id="24" name="Picture Placeholder 4">
            <a:extLst>
              <a:ext uri="{FF2B5EF4-FFF2-40B4-BE49-F238E27FC236}">
                <a16:creationId xmlns:a16="http://schemas.microsoft.com/office/drawing/2014/main" id="{DC51F413-B30F-4647-B9EC-39C3A61D8A34}"/>
              </a:ext>
            </a:extLst>
          </p:cNvPr>
          <p:cNvSpPr>
            <a:spLocks noGrp="1"/>
          </p:cNvSpPr>
          <p:nvPr>
            <p:ph type="pic" sz="quarter" idx="18"/>
          </p:nvPr>
        </p:nvSpPr>
        <p:spPr>
          <a:xfrm>
            <a:off x="3666121" y="2437274"/>
            <a:ext cx="1503175" cy="1434459"/>
          </a:xfrm>
        </p:spPr>
        <p:txBody>
          <a:bodyPr/>
          <a:lstStyle>
            <a:lvl1pPr marL="0" indent="0">
              <a:buNone/>
              <a:defRPr/>
            </a:lvl1pPr>
          </a:lstStyle>
          <a:p>
            <a:endParaRPr lang="en-US"/>
          </a:p>
        </p:txBody>
      </p:sp>
      <p:sp>
        <p:nvSpPr>
          <p:cNvPr id="25" name="Picture Placeholder 4">
            <a:extLst>
              <a:ext uri="{FF2B5EF4-FFF2-40B4-BE49-F238E27FC236}">
                <a16:creationId xmlns:a16="http://schemas.microsoft.com/office/drawing/2014/main" id="{8515126E-AD8B-E74D-87B1-25B126258319}"/>
              </a:ext>
            </a:extLst>
          </p:cNvPr>
          <p:cNvSpPr>
            <a:spLocks noGrp="1"/>
          </p:cNvSpPr>
          <p:nvPr>
            <p:ph type="pic" sz="quarter" idx="19"/>
          </p:nvPr>
        </p:nvSpPr>
        <p:spPr>
          <a:xfrm>
            <a:off x="5296912" y="2437274"/>
            <a:ext cx="1503176" cy="1434459"/>
          </a:xfrm>
        </p:spPr>
        <p:txBody>
          <a:bodyPr/>
          <a:lstStyle>
            <a:lvl1pPr marL="0" indent="0">
              <a:buNone/>
              <a:defRPr/>
            </a:lvl1pPr>
          </a:lstStyle>
          <a:p>
            <a:endParaRPr lang="en-US"/>
          </a:p>
        </p:txBody>
      </p:sp>
      <p:sp>
        <p:nvSpPr>
          <p:cNvPr id="26" name="Picture Placeholder 4">
            <a:extLst>
              <a:ext uri="{FF2B5EF4-FFF2-40B4-BE49-F238E27FC236}">
                <a16:creationId xmlns:a16="http://schemas.microsoft.com/office/drawing/2014/main" id="{AE0ACE18-A1C1-4C4D-898D-2BCF301D9FD8}"/>
              </a:ext>
            </a:extLst>
          </p:cNvPr>
          <p:cNvSpPr>
            <a:spLocks noGrp="1"/>
          </p:cNvSpPr>
          <p:nvPr>
            <p:ph type="pic" sz="quarter" idx="20"/>
          </p:nvPr>
        </p:nvSpPr>
        <p:spPr>
          <a:xfrm>
            <a:off x="6930168" y="2437275"/>
            <a:ext cx="1503177" cy="1434460"/>
          </a:xfrm>
        </p:spPr>
        <p:txBody>
          <a:bodyPr/>
          <a:lstStyle>
            <a:lvl1pPr marL="0" indent="0">
              <a:buNone/>
              <a:defRPr/>
            </a:lvl1pPr>
          </a:lstStyle>
          <a:p>
            <a:endParaRPr lang="en-US"/>
          </a:p>
        </p:txBody>
      </p:sp>
      <p:sp>
        <p:nvSpPr>
          <p:cNvPr id="27" name="Picture Placeholder 4">
            <a:extLst>
              <a:ext uri="{FF2B5EF4-FFF2-40B4-BE49-F238E27FC236}">
                <a16:creationId xmlns:a16="http://schemas.microsoft.com/office/drawing/2014/main" id="{49765FF9-5D1F-EE43-A342-DDCE5668B9A6}"/>
              </a:ext>
            </a:extLst>
          </p:cNvPr>
          <p:cNvSpPr>
            <a:spLocks noGrp="1"/>
          </p:cNvSpPr>
          <p:nvPr>
            <p:ph type="pic" sz="quarter" idx="21"/>
          </p:nvPr>
        </p:nvSpPr>
        <p:spPr>
          <a:xfrm>
            <a:off x="8549082" y="2437275"/>
            <a:ext cx="1503177" cy="1434460"/>
          </a:xfrm>
        </p:spPr>
        <p:txBody>
          <a:bodyPr/>
          <a:lstStyle>
            <a:lvl1pPr marL="0" indent="0">
              <a:buNone/>
              <a:defRPr/>
            </a:lvl1pPr>
          </a:lstStyle>
          <a:p>
            <a:endParaRPr lang="en-US"/>
          </a:p>
        </p:txBody>
      </p:sp>
      <p:sp>
        <p:nvSpPr>
          <p:cNvPr id="8" name="Text Placeholder 7">
            <a:extLst>
              <a:ext uri="{FF2B5EF4-FFF2-40B4-BE49-F238E27FC236}">
                <a16:creationId xmlns:a16="http://schemas.microsoft.com/office/drawing/2014/main" id="{B3CA33EE-1499-384C-8A7C-5064FDA5B419}"/>
              </a:ext>
            </a:extLst>
          </p:cNvPr>
          <p:cNvSpPr>
            <a:spLocks noGrp="1"/>
          </p:cNvSpPr>
          <p:nvPr>
            <p:ph type="body" sz="quarter" idx="22" hasCustomPrompt="1"/>
          </p:nvPr>
        </p:nvSpPr>
        <p:spPr>
          <a:xfrm>
            <a:off x="2041083" y="4316415"/>
            <a:ext cx="1503176" cy="984250"/>
          </a:xfrm>
        </p:spPr>
        <p:txBody>
          <a:bodyPr lIns="0">
            <a:noAutofit/>
          </a:bodyPr>
          <a:lstStyle>
            <a:lvl1pPr marL="0" indent="0">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a:t>Name</a:t>
            </a:r>
          </a:p>
          <a:p>
            <a:pPr lvl="0"/>
            <a:r>
              <a:rPr lang="en-US"/>
              <a:t>title</a:t>
            </a:r>
          </a:p>
        </p:txBody>
      </p:sp>
      <p:sp>
        <p:nvSpPr>
          <p:cNvPr id="28" name="Text Placeholder 7">
            <a:extLst>
              <a:ext uri="{FF2B5EF4-FFF2-40B4-BE49-F238E27FC236}">
                <a16:creationId xmlns:a16="http://schemas.microsoft.com/office/drawing/2014/main" id="{67D7957D-09BD-E34B-A2DD-FD37C4ED0782}"/>
              </a:ext>
            </a:extLst>
          </p:cNvPr>
          <p:cNvSpPr>
            <a:spLocks noGrp="1"/>
          </p:cNvSpPr>
          <p:nvPr>
            <p:ph type="body" sz="quarter" idx="23" hasCustomPrompt="1"/>
          </p:nvPr>
        </p:nvSpPr>
        <p:spPr>
          <a:xfrm>
            <a:off x="3668688" y="4316415"/>
            <a:ext cx="1500127" cy="984250"/>
          </a:xfrm>
        </p:spPr>
        <p:txBody>
          <a:bodyPr lIns="0">
            <a:noAutofit/>
          </a:bodyPr>
          <a:lstStyle>
            <a:lvl1pPr marL="0" indent="0">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a:t>Name</a:t>
            </a:r>
          </a:p>
          <a:p>
            <a:pPr lvl="0"/>
            <a:r>
              <a:rPr lang="en-US"/>
              <a:t>title</a:t>
            </a:r>
          </a:p>
        </p:txBody>
      </p:sp>
      <p:sp>
        <p:nvSpPr>
          <p:cNvPr id="29" name="Text Placeholder 7">
            <a:extLst>
              <a:ext uri="{FF2B5EF4-FFF2-40B4-BE49-F238E27FC236}">
                <a16:creationId xmlns:a16="http://schemas.microsoft.com/office/drawing/2014/main" id="{7B28DCC6-343F-454D-9481-A930C77F51A3}"/>
              </a:ext>
            </a:extLst>
          </p:cNvPr>
          <p:cNvSpPr>
            <a:spLocks noGrp="1"/>
          </p:cNvSpPr>
          <p:nvPr>
            <p:ph type="body" sz="quarter" idx="24" hasCustomPrompt="1"/>
          </p:nvPr>
        </p:nvSpPr>
        <p:spPr>
          <a:xfrm>
            <a:off x="5293245" y="4316415"/>
            <a:ext cx="1506844" cy="984250"/>
          </a:xfrm>
        </p:spPr>
        <p:txBody>
          <a:bodyPr lIns="0">
            <a:noAutofit/>
          </a:bodyPr>
          <a:lstStyle>
            <a:lvl1pPr marL="0" indent="0">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a:t>Name</a:t>
            </a:r>
          </a:p>
          <a:p>
            <a:pPr lvl="0"/>
            <a:r>
              <a:rPr lang="en-US"/>
              <a:t>title</a:t>
            </a:r>
          </a:p>
        </p:txBody>
      </p:sp>
      <p:sp>
        <p:nvSpPr>
          <p:cNvPr id="30" name="Text Placeholder 7">
            <a:extLst>
              <a:ext uri="{FF2B5EF4-FFF2-40B4-BE49-F238E27FC236}">
                <a16:creationId xmlns:a16="http://schemas.microsoft.com/office/drawing/2014/main" id="{425E5415-5618-5B46-90CE-DA78DEFED3A1}"/>
              </a:ext>
            </a:extLst>
          </p:cNvPr>
          <p:cNvSpPr>
            <a:spLocks noGrp="1"/>
          </p:cNvSpPr>
          <p:nvPr>
            <p:ph type="body" sz="quarter" idx="25" hasCustomPrompt="1"/>
          </p:nvPr>
        </p:nvSpPr>
        <p:spPr>
          <a:xfrm>
            <a:off x="6924519" y="4316415"/>
            <a:ext cx="1503177" cy="984250"/>
          </a:xfrm>
        </p:spPr>
        <p:txBody>
          <a:bodyPr lIns="0">
            <a:noAutofit/>
          </a:bodyPr>
          <a:lstStyle>
            <a:lvl1pPr marL="0" indent="0">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a:t>Name</a:t>
            </a:r>
          </a:p>
          <a:p>
            <a:pPr lvl="0"/>
            <a:r>
              <a:rPr lang="en-US"/>
              <a:t>title</a:t>
            </a:r>
          </a:p>
        </p:txBody>
      </p:sp>
      <p:sp>
        <p:nvSpPr>
          <p:cNvPr id="31" name="Text Placeholder 7">
            <a:extLst>
              <a:ext uri="{FF2B5EF4-FFF2-40B4-BE49-F238E27FC236}">
                <a16:creationId xmlns:a16="http://schemas.microsoft.com/office/drawing/2014/main" id="{58D05598-0EF9-8F48-BFCD-82FFF4713D9A}"/>
              </a:ext>
            </a:extLst>
          </p:cNvPr>
          <p:cNvSpPr>
            <a:spLocks noGrp="1"/>
          </p:cNvSpPr>
          <p:nvPr>
            <p:ph type="body" sz="quarter" idx="26" hasCustomPrompt="1"/>
          </p:nvPr>
        </p:nvSpPr>
        <p:spPr>
          <a:xfrm>
            <a:off x="8549082" y="4316415"/>
            <a:ext cx="1503177" cy="984250"/>
          </a:xfrm>
        </p:spPr>
        <p:txBody>
          <a:bodyPr lIns="0">
            <a:noAutofit/>
          </a:bodyPr>
          <a:lstStyle>
            <a:lvl1pPr marL="0" indent="0">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a:t>Name</a:t>
            </a:r>
          </a:p>
          <a:p>
            <a:pPr lvl="0"/>
            <a:r>
              <a:rPr lang="en-US"/>
              <a:t>title</a:t>
            </a:r>
          </a:p>
        </p:txBody>
      </p:sp>
      <p:sp>
        <p:nvSpPr>
          <p:cNvPr id="21" name="Text Placeholder 28">
            <a:extLst>
              <a:ext uri="{FF2B5EF4-FFF2-40B4-BE49-F238E27FC236}">
                <a16:creationId xmlns:a16="http://schemas.microsoft.com/office/drawing/2014/main" id="{12218323-91CC-694A-8DC4-533623176B31}"/>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7" name="Slide Number Placeholder 5">
            <a:extLst>
              <a:ext uri="{FF2B5EF4-FFF2-40B4-BE49-F238E27FC236}">
                <a16:creationId xmlns:a16="http://schemas.microsoft.com/office/drawing/2014/main" id="{9623C7C3-A3EA-A94D-9460-F23A61863361}"/>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22" name="Straight Connector 21">
            <a:extLst>
              <a:ext uri="{FF2B5EF4-FFF2-40B4-BE49-F238E27FC236}">
                <a16:creationId xmlns:a16="http://schemas.microsoft.com/office/drawing/2014/main" id="{B7131D12-0848-4847-A815-7480C3CE60D8}"/>
              </a:ext>
            </a:extLst>
          </p:cNvPr>
          <p:cNvCxnSpPr>
            <a:cxnSpLocks/>
          </p:cNvCxnSpPr>
          <p:nvPr userDrawn="1"/>
        </p:nvCxnSpPr>
        <p:spPr>
          <a:xfrm>
            <a:off x="879675" y="1170969"/>
            <a:ext cx="10440366"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039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A6E224F-EF6C-FF43-8C10-CF40299FB1C9}"/>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57" name="Text Placeholder 56">
            <a:extLst>
              <a:ext uri="{FF2B5EF4-FFF2-40B4-BE49-F238E27FC236}">
                <a16:creationId xmlns:a16="http://schemas.microsoft.com/office/drawing/2014/main" id="{28D5C678-49E9-A44B-9064-EE368EC37BA2}"/>
              </a:ext>
            </a:extLst>
          </p:cNvPr>
          <p:cNvSpPr>
            <a:spLocks noGrp="1"/>
          </p:cNvSpPr>
          <p:nvPr>
            <p:ph type="body" sz="quarter" idx="17" hasCustomPrompt="1"/>
          </p:nvPr>
        </p:nvSpPr>
        <p:spPr>
          <a:xfrm>
            <a:off x="1093942" y="1213090"/>
            <a:ext cx="1924050" cy="1620258"/>
          </a:xfrm>
        </p:spPr>
        <p:txBody>
          <a:bodyPr>
            <a:noAutofit/>
          </a:bodyPr>
          <a:lstStyle>
            <a:lvl1pPr marL="0" indent="0" algn="l">
              <a:lnSpc>
                <a:spcPts val="1500"/>
              </a:lnSpc>
              <a:spcBef>
                <a:spcPts val="0"/>
              </a:spcBef>
              <a:spcAft>
                <a:spcPts val="800"/>
              </a:spcAft>
              <a:buNone/>
              <a:defRPr sz="1050"/>
            </a:lvl1pPr>
            <a:lvl2pPr marL="457200" indent="0">
              <a:buNone/>
              <a:defRPr sz="1050"/>
            </a:lvl2pPr>
            <a:lvl3pPr marL="914400" indent="0">
              <a:buNone/>
              <a:defRPr sz="1050"/>
            </a:lvl3pPr>
            <a:lvl4pPr marL="1371600" indent="0">
              <a:buNone/>
              <a:defRPr sz="1050"/>
            </a:lvl4pPr>
            <a:lvl5pPr marL="1828800" indent="0">
              <a:buNone/>
              <a:defRPr sz="1050"/>
            </a:lvl5pPr>
          </a:lstStyle>
          <a:p>
            <a:pPr algn="l">
              <a:lnSpc>
                <a:spcPct val="100000"/>
              </a:lnSpc>
              <a:spcAft>
                <a:spcPts val="800"/>
              </a:spcAft>
            </a:pPr>
            <a:r>
              <a:rPr lang="en-GB" sz="1050" b="1" i="0">
                <a:solidFill>
                  <a:srgbClr val="4C6B86"/>
                </a:solidFill>
                <a:latin typeface="Verdana" panose="020B0604030504040204" pitchFamily="34" charset="0"/>
                <a:ea typeface="Verdana" panose="020B0604030504040204" pitchFamily="34" charset="0"/>
                <a:cs typeface="Verdana" panose="020B0604030504040204" pitchFamily="34" charset="0"/>
              </a:rPr>
              <a:t>This is a h4 title</a:t>
            </a:r>
          </a:p>
          <a:p>
            <a:pPr algn="l">
              <a:lnSpc>
                <a:spcPts val="1500"/>
              </a:lnSpc>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Lorem ipsum dolor sit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amet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consectetur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adipiscing</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elit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sed do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eiusmod</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tempor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incididunt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ut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labore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et dolore magna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aliqua</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endParaRPr lang="en-GB" sz="1100" b="0" i="0">
              <a:solidFill>
                <a:srgbClr val="8093AC"/>
              </a:solidFill>
              <a:latin typeface="Verdana" panose="020B0604030504040204" pitchFamily="34" charset="0"/>
              <a:ea typeface="Verdana" panose="020B0604030504040204" pitchFamily="34" charset="0"/>
              <a:cs typeface="Verdana" panose="020B0604030504040204" pitchFamily="34" charset="0"/>
            </a:endParaRPr>
          </a:p>
        </p:txBody>
      </p:sp>
      <p:sp>
        <p:nvSpPr>
          <p:cNvPr id="58" name="Text Placeholder 56">
            <a:extLst>
              <a:ext uri="{FF2B5EF4-FFF2-40B4-BE49-F238E27FC236}">
                <a16:creationId xmlns:a16="http://schemas.microsoft.com/office/drawing/2014/main" id="{A4866619-7A23-8E45-87D1-144B4EA33D47}"/>
              </a:ext>
            </a:extLst>
          </p:cNvPr>
          <p:cNvSpPr>
            <a:spLocks noGrp="1"/>
          </p:cNvSpPr>
          <p:nvPr>
            <p:ph type="body" sz="quarter" idx="18" hasCustomPrompt="1"/>
          </p:nvPr>
        </p:nvSpPr>
        <p:spPr>
          <a:xfrm>
            <a:off x="3554753" y="1213090"/>
            <a:ext cx="1924050" cy="1620258"/>
          </a:xfrm>
        </p:spPr>
        <p:txBody>
          <a:bodyPr>
            <a:noAutofit/>
          </a:bodyPr>
          <a:lstStyle>
            <a:lvl1pPr marL="0" indent="0" algn="l">
              <a:lnSpc>
                <a:spcPts val="1500"/>
              </a:lnSpc>
              <a:spcBef>
                <a:spcPts val="0"/>
              </a:spcBef>
              <a:spcAft>
                <a:spcPts val="800"/>
              </a:spcAft>
              <a:buNone/>
              <a:defRPr sz="1050"/>
            </a:lvl1pPr>
            <a:lvl2pPr marL="457200" indent="0">
              <a:buNone/>
              <a:defRPr sz="1050"/>
            </a:lvl2pPr>
            <a:lvl3pPr marL="914400" indent="0">
              <a:buNone/>
              <a:defRPr sz="1050"/>
            </a:lvl3pPr>
            <a:lvl4pPr marL="1371600" indent="0">
              <a:buNone/>
              <a:defRPr sz="1050"/>
            </a:lvl4pPr>
            <a:lvl5pPr marL="1828800" indent="0">
              <a:buNone/>
              <a:defRPr sz="1050"/>
            </a:lvl5pPr>
          </a:lstStyle>
          <a:p>
            <a:pPr algn="l">
              <a:lnSpc>
                <a:spcPct val="100000"/>
              </a:lnSpc>
              <a:spcAft>
                <a:spcPts val="800"/>
              </a:spcAft>
            </a:pPr>
            <a:r>
              <a:rPr lang="en-GB" sz="1050" b="1" i="0">
                <a:solidFill>
                  <a:srgbClr val="4C6B86"/>
                </a:solidFill>
                <a:latin typeface="Verdana" panose="020B0604030504040204" pitchFamily="34" charset="0"/>
                <a:ea typeface="Verdana" panose="020B0604030504040204" pitchFamily="34" charset="0"/>
                <a:cs typeface="Verdana" panose="020B0604030504040204" pitchFamily="34" charset="0"/>
              </a:rPr>
              <a:t>This is a h4 title</a:t>
            </a:r>
          </a:p>
          <a:p>
            <a:pPr algn="l">
              <a:lnSpc>
                <a:spcPts val="1500"/>
              </a:lnSpc>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Lorem ipsum dolor sit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amet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consectetur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adipiscing</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elit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sed do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eiusmod</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tempor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incididunt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ut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labore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et dolore magna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aliqua</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endParaRPr lang="en-GB" sz="1100" b="0" i="0">
              <a:solidFill>
                <a:srgbClr val="8093AC"/>
              </a:solidFill>
              <a:latin typeface="Verdana" panose="020B0604030504040204" pitchFamily="34" charset="0"/>
              <a:ea typeface="Verdana" panose="020B0604030504040204" pitchFamily="34" charset="0"/>
              <a:cs typeface="Verdana" panose="020B0604030504040204" pitchFamily="34" charset="0"/>
            </a:endParaRPr>
          </a:p>
        </p:txBody>
      </p:sp>
      <p:sp>
        <p:nvSpPr>
          <p:cNvPr id="59" name="Text Placeholder 56">
            <a:extLst>
              <a:ext uri="{FF2B5EF4-FFF2-40B4-BE49-F238E27FC236}">
                <a16:creationId xmlns:a16="http://schemas.microsoft.com/office/drawing/2014/main" id="{5369DFEE-BB9A-BD46-AF01-C37A52C2E94E}"/>
              </a:ext>
            </a:extLst>
          </p:cNvPr>
          <p:cNvSpPr>
            <a:spLocks noGrp="1"/>
          </p:cNvSpPr>
          <p:nvPr>
            <p:ph type="body" sz="quarter" idx="19" hasCustomPrompt="1"/>
          </p:nvPr>
        </p:nvSpPr>
        <p:spPr>
          <a:xfrm>
            <a:off x="5975224" y="1213090"/>
            <a:ext cx="1924050" cy="1620258"/>
          </a:xfrm>
        </p:spPr>
        <p:txBody>
          <a:bodyPr>
            <a:noAutofit/>
          </a:bodyPr>
          <a:lstStyle>
            <a:lvl1pPr marL="0" indent="0" algn="l">
              <a:lnSpc>
                <a:spcPts val="1500"/>
              </a:lnSpc>
              <a:spcBef>
                <a:spcPts val="0"/>
              </a:spcBef>
              <a:spcAft>
                <a:spcPts val="800"/>
              </a:spcAft>
              <a:buNone/>
              <a:defRPr sz="1050"/>
            </a:lvl1pPr>
            <a:lvl2pPr marL="457200" indent="0">
              <a:buNone/>
              <a:defRPr sz="1050"/>
            </a:lvl2pPr>
            <a:lvl3pPr marL="914400" indent="0">
              <a:buNone/>
              <a:defRPr sz="1050"/>
            </a:lvl3pPr>
            <a:lvl4pPr marL="1371600" indent="0">
              <a:buNone/>
              <a:defRPr sz="1050"/>
            </a:lvl4pPr>
            <a:lvl5pPr marL="1828800" indent="0">
              <a:buNone/>
              <a:defRPr sz="1050"/>
            </a:lvl5pPr>
          </a:lstStyle>
          <a:p>
            <a:pPr algn="l">
              <a:lnSpc>
                <a:spcPct val="100000"/>
              </a:lnSpc>
              <a:spcAft>
                <a:spcPts val="800"/>
              </a:spcAft>
            </a:pPr>
            <a:r>
              <a:rPr lang="en-GB" sz="1050" b="1" i="0">
                <a:solidFill>
                  <a:srgbClr val="4C6B86"/>
                </a:solidFill>
                <a:latin typeface="Verdana" panose="020B0604030504040204" pitchFamily="34" charset="0"/>
                <a:ea typeface="Verdana" panose="020B0604030504040204" pitchFamily="34" charset="0"/>
                <a:cs typeface="Verdana" panose="020B0604030504040204" pitchFamily="34" charset="0"/>
              </a:rPr>
              <a:t>This is a h4 title</a:t>
            </a:r>
          </a:p>
          <a:p>
            <a:pPr algn="l">
              <a:lnSpc>
                <a:spcPts val="1500"/>
              </a:lnSpc>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Lorem ipsum dolor sit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amet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consectetur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adipiscing</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elit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sed do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eiusmod</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tempor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incididunt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ut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labore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et dolore magna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aliqua</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endParaRPr lang="en-GB" sz="1100" b="0" i="0">
              <a:solidFill>
                <a:srgbClr val="8093AC"/>
              </a:solidFill>
              <a:latin typeface="Verdana" panose="020B0604030504040204" pitchFamily="34" charset="0"/>
              <a:ea typeface="Verdana" panose="020B0604030504040204" pitchFamily="34" charset="0"/>
              <a:cs typeface="Verdana" panose="020B0604030504040204" pitchFamily="34" charset="0"/>
            </a:endParaRPr>
          </a:p>
        </p:txBody>
      </p:sp>
      <p:sp>
        <p:nvSpPr>
          <p:cNvPr id="60" name="Text Placeholder 56">
            <a:extLst>
              <a:ext uri="{FF2B5EF4-FFF2-40B4-BE49-F238E27FC236}">
                <a16:creationId xmlns:a16="http://schemas.microsoft.com/office/drawing/2014/main" id="{BDEC04BC-591E-2947-8210-1BB45469E3D8}"/>
              </a:ext>
            </a:extLst>
          </p:cNvPr>
          <p:cNvSpPr>
            <a:spLocks noGrp="1"/>
          </p:cNvSpPr>
          <p:nvPr>
            <p:ph type="body" sz="quarter" idx="20" hasCustomPrompt="1"/>
          </p:nvPr>
        </p:nvSpPr>
        <p:spPr>
          <a:xfrm>
            <a:off x="8436036" y="1213090"/>
            <a:ext cx="1924050" cy="1620258"/>
          </a:xfrm>
        </p:spPr>
        <p:txBody>
          <a:bodyPr>
            <a:noAutofit/>
          </a:bodyPr>
          <a:lstStyle>
            <a:lvl1pPr marL="0" indent="0" algn="l">
              <a:lnSpc>
                <a:spcPts val="1500"/>
              </a:lnSpc>
              <a:spcBef>
                <a:spcPts val="0"/>
              </a:spcBef>
              <a:spcAft>
                <a:spcPts val="800"/>
              </a:spcAft>
              <a:buNone/>
              <a:defRPr sz="1050"/>
            </a:lvl1pPr>
            <a:lvl2pPr marL="457200" indent="0">
              <a:buNone/>
              <a:defRPr sz="1050"/>
            </a:lvl2pPr>
            <a:lvl3pPr marL="914400" indent="0">
              <a:buNone/>
              <a:defRPr sz="1050"/>
            </a:lvl3pPr>
            <a:lvl4pPr marL="1371600" indent="0">
              <a:buNone/>
              <a:defRPr sz="1050"/>
            </a:lvl4pPr>
            <a:lvl5pPr marL="1828800" indent="0">
              <a:buNone/>
              <a:defRPr sz="1050"/>
            </a:lvl5pPr>
          </a:lstStyle>
          <a:p>
            <a:pPr algn="l">
              <a:lnSpc>
                <a:spcPct val="100000"/>
              </a:lnSpc>
              <a:spcAft>
                <a:spcPts val="800"/>
              </a:spcAft>
            </a:pPr>
            <a:r>
              <a:rPr lang="en-GB" sz="1050" b="1" i="0">
                <a:solidFill>
                  <a:srgbClr val="4C6B86"/>
                </a:solidFill>
                <a:latin typeface="Verdana" panose="020B0604030504040204" pitchFamily="34" charset="0"/>
                <a:ea typeface="Verdana" panose="020B0604030504040204" pitchFamily="34" charset="0"/>
                <a:cs typeface="Verdana" panose="020B0604030504040204" pitchFamily="34" charset="0"/>
              </a:rPr>
              <a:t>This is a h4 title</a:t>
            </a:r>
          </a:p>
          <a:p>
            <a:pPr algn="l">
              <a:lnSpc>
                <a:spcPts val="1500"/>
              </a:lnSpc>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Lorem ipsum dolor sit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amet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consectetur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adipiscing</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elit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sed do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eiusmod</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tempor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incididunt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ut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labore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et dolore magna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aliqua</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endParaRPr lang="en-GB" sz="1100" b="0" i="0">
              <a:solidFill>
                <a:srgbClr val="8093AC"/>
              </a:solidFill>
              <a:latin typeface="Verdana" panose="020B0604030504040204" pitchFamily="34" charset="0"/>
              <a:ea typeface="Verdana" panose="020B0604030504040204" pitchFamily="34" charset="0"/>
              <a:cs typeface="Verdana" panose="020B0604030504040204" pitchFamily="34" charset="0"/>
            </a:endParaRPr>
          </a:p>
        </p:txBody>
      </p:sp>
      <p:sp>
        <p:nvSpPr>
          <p:cNvPr id="61" name="Text Placeholder 56">
            <a:extLst>
              <a:ext uri="{FF2B5EF4-FFF2-40B4-BE49-F238E27FC236}">
                <a16:creationId xmlns:a16="http://schemas.microsoft.com/office/drawing/2014/main" id="{727FD135-A8C7-E34F-8359-FD9D2BFB9BD0}"/>
              </a:ext>
            </a:extLst>
          </p:cNvPr>
          <p:cNvSpPr>
            <a:spLocks noGrp="1"/>
          </p:cNvSpPr>
          <p:nvPr>
            <p:ph type="body" sz="quarter" idx="21" hasCustomPrompt="1"/>
          </p:nvPr>
        </p:nvSpPr>
        <p:spPr>
          <a:xfrm>
            <a:off x="2499725" y="4211784"/>
            <a:ext cx="1924050" cy="1909993"/>
          </a:xfrm>
        </p:spPr>
        <p:txBody>
          <a:bodyPr lIns="0">
            <a:noAutofit/>
          </a:bodyPr>
          <a:lstStyle>
            <a:lvl1pPr marL="0" indent="0" algn="l">
              <a:lnSpc>
                <a:spcPts val="1500"/>
              </a:lnSpc>
              <a:spcBef>
                <a:spcPts val="0"/>
              </a:spcBef>
              <a:spcAft>
                <a:spcPts val="800"/>
              </a:spcAft>
              <a:buNone/>
              <a:defRPr sz="1050"/>
            </a:lvl1pPr>
            <a:lvl2pPr marL="457200" indent="0">
              <a:buNone/>
              <a:defRPr sz="1050"/>
            </a:lvl2pPr>
            <a:lvl3pPr marL="914400" indent="0">
              <a:buNone/>
              <a:defRPr sz="1050"/>
            </a:lvl3pPr>
            <a:lvl4pPr marL="1371600" indent="0">
              <a:buNone/>
              <a:defRPr sz="1050"/>
            </a:lvl4pPr>
            <a:lvl5pPr marL="1828800" indent="0">
              <a:buNone/>
              <a:defRPr sz="1050"/>
            </a:lvl5pPr>
          </a:lstStyle>
          <a:p>
            <a:pPr algn="l">
              <a:lnSpc>
                <a:spcPct val="100000"/>
              </a:lnSpc>
              <a:spcAft>
                <a:spcPts val="800"/>
              </a:spcAft>
            </a:pPr>
            <a:r>
              <a:rPr lang="en-GB" sz="1050" b="1" i="0">
                <a:solidFill>
                  <a:srgbClr val="4C6B86"/>
                </a:solidFill>
                <a:latin typeface="Verdana" panose="020B0604030504040204" pitchFamily="34" charset="0"/>
                <a:ea typeface="Verdana" panose="020B0604030504040204" pitchFamily="34" charset="0"/>
                <a:cs typeface="Verdana" panose="020B0604030504040204" pitchFamily="34" charset="0"/>
              </a:rPr>
              <a:t>This is a h4 title</a:t>
            </a:r>
          </a:p>
          <a:p>
            <a:pPr algn="l">
              <a:lnSpc>
                <a:spcPts val="1500"/>
              </a:lnSpc>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Lorem ipsum dolor sit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amet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consectetur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adipiscing</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elit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sed do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eiusmod</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tempor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incididunt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ut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labore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et dolore magna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aliqua</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endParaRPr lang="en-GB" sz="1100" b="0" i="0">
              <a:solidFill>
                <a:srgbClr val="8093AC"/>
              </a:solidFill>
              <a:latin typeface="Verdana" panose="020B0604030504040204" pitchFamily="34" charset="0"/>
              <a:ea typeface="Verdana" panose="020B0604030504040204" pitchFamily="34" charset="0"/>
              <a:cs typeface="Verdana" panose="020B0604030504040204" pitchFamily="34" charset="0"/>
            </a:endParaRPr>
          </a:p>
        </p:txBody>
      </p:sp>
      <p:sp>
        <p:nvSpPr>
          <p:cNvPr id="62" name="Text Placeholder 56">
            <a:extLst>
              <a:ext uri="{FF2B5EF4-FFF2-40B4-BE49-F238E27FC236}">
                <a16:creationId xmlns:a16="http://schemas.microsoft.com/office/drawing/2014/main" id="{D0ABA5BE-2A70-AA41-84CB-915F90482D2A}"/>
              </a:ext>
            </a:extLst>
          </p:cNvPr>
          <p:cNvSpPr>
            <a:spLocks noGrp="1"/>
          </p:cNvSpPr>
          <p:nvPr>
            <p:ph type="body" sz="quarter" idx="22" hasCustomPrompt="1"/>
          </p:nvPr>
        </p:nvSpPr>
        <p:spPr>
          <a:xfrm>
            <a:off x="4947090" y="4211784"/>
            <a:ext cx="1924050" cy="1909994"/>
          </a:xfrm>
        </p:spPr>
        <p:txBody>
          <a:bodyPr lIns="0">
            <a:noAutofit/>
          </a:bodyPr>
          <a:lstStyle>
            <a:lvl1pPr marL="0" indent="0" algn="l">
              <a:lnSpc>
                <a:spcPts val="1500"/>
              </a:lnSpc>
              <a:spcBef>
                <a:spcPts val="0"/>
              </a:spcBef>
              <a:spcAft>
                <a:spcPts val="800"/>
              </a:spcAft>
              <a:buNone/>
              <a:defRPr sz="1050"/>
            </a:lvl1pPr>
            <a:lvl2pPr marL="457200" indent="0">
              <a:buNone/>
              <a:defRPr sz="1050"/>
            </a:lvl2pPr>
            <a:lvl3pPr marL="914400" indent="0">
              <a:buNone/>
              <a:defRPr sz="1050"/>
            </a:lvl3pPr>
            <a:lvl4pPr marL="1371600" indent="0">
              <a:buNone/>
              <a:defRPr sz="1050"/>
            </a:lvl4pPr>
            <a:lvl5pPr marL="1828800" indent="0">
              <a:buNone/>
              <a:defRPr sz="1050"/>
            </a:lvl5pPr>
          </a:lstStyle>
          <a:p>
            <a:pPr algn="l">
              <a:lnSpc>
                <a:spcPct val="100000"/>
              </a:lnSpc>
              <a:spcAft>
                <a:spcPts val="800"/>
              </a:spcAft>
            </a:pPr>
            <a:r>
              <a:rPr lang="en-GB" sz="1050" b="1" i="0">
                <a:solidFill>
                  <a:srgbClr val="4C6B86"/>
                </a:solidFill>
                <a:latin typeface="Verdana" panose="020B0604030504040204" pitchFamily="34" charset="0"/>
                <a:ea typeface="Verdana" panose="020B0604030504040204" pitchFamily="34" charset="0"/>
                <a:cs typeface="Verdana" panose="020B0604030504040204" pitchFamily="34" charset="0"/>
              </a:rPr>
              <a:t>This is a h4 title</a:t>
            </a:r>
          </a:p>
          <a:p>
            <a:pPr algn="l">
              <a:lnSpc>
                <a:spcPts val="1500"/>
              </a:lnSpc>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Lorem ipsum dolor sit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amet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consectetur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adipiscing</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elit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sed do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eiusmod</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tempor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incididunt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ut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labore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et dolore magna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aliqua</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endParaRPr lang="en-GB" sz="1100" b="0" i="0">
              <a:solidFill>
                <a:srgbClr val="8093AC"/>
              </a:solidFill>
              <a:latin typeface="Verdana" panose="020B0604030504040204" pitchFamily="34" charset="0"/>
              <a:ea typeface="Verdana" panose="020B0604030504040204" pitchFamily="34" charset="0"/>
              <a:cs typeface="Verdana" panose="020B0604030504040204" pitchFamily="34" charset="0"/>
            </a:endParaRPr>
          </a:p>
        </p:txBody>
      </p:sp>
      <p:sp>
        <p:nvSpPr>
          <p:cNvPr id="63" name="Text Placeholder 56">
            <a:extLst>
              <a:ext uri="{FF2B5EF4-FFF2-40B4-BE49-F238E27FC236}">
                <a16:creationId xmlns:a16="http://schemas.microsoft.com/office/drawing/2014/main" id="{4FB47C04-822B-F843-A64B-37DC50577472}"/>
              </a:ext>
            </a:extLst>
          </p:cNvPr>
          <p:cNvSpPr>
            <a:spLocks noGrp="1"/>
          </p:cNvSpPr>
          <p:nvPr>
            <p:ph type="body" sz="quarter" idx="23" hasCustomPrompt="1"/>
          </p:nvPr>
        </p:nvSpPr>
        <p:spPr>
          <a:xfrm>
            <a:off x="7381008" y="4211784"/>
            <a:ext cx="1924050" cy="1909994"/>
          </a:xfrm>
        </p:spPr>
        <p:txBody>
          <a:bodyPr lIns="0">
            <a:noAutofit/>
          </a:bodyPr>
          <a:lstStyle>
            <a:lvl1pPr marL="0" indent="0" algn="l">
              <a:lnSpc>
                <a:spcPts val="1500"/>
              </a:lnSpc>
              <a:spcBef>
                <a:spcPts val="0"/>
              </a:spcBef>
              <a:spcAft>
                <a:spcPts val="800"/>
              </a:spcAft>
              <a:buNone/>
              <a:defRPr sz="1050"/>
            </a:lvl1pPr>
            <a:lvl2pPr marL="457200" indent="0">
              <a:buNone/>
              <a:defRPr sz="1050"/>
            </a:lvl2pPr>
            <a:lvl3pPr marL="914400" indent="0">
              <a:buNone/>
              <a:defRPr sz="1050"/>
            </a:lvl3pPr>
            <a:lvl4pPr marL="1371600" indent="0">
              <a:buNone/>
              <a:defRPr sz="1050"/>
            </a:lvl4pPr>
            <a:lvl5pPr marL="1828800" indent="0">
              <a:buNone/>
              <a:defRPr sz="1050"/>
            </a:lvl5pPr>
          </a:lstStyle>
          <a:p>
            <a:pPr algn="l">
              <a:lnSpc>
                <a:spcPct val="100000"/>
              </a:lnSpc>
              <a:spcAft>
                <a:spcPts val="800"/>
              </a:spcAft>
            </a:pPr>
            <a:r>
              <a:rPr lang="en-GB" sz="1050" b="1" i="0">
                <a:solidFill>
                  <a:srgbClr val="4C6B86"/>
                </a:solidFill>
                <a:latin typeface="Verdana" panose="020B0604030504040204" pitchFamily="34" charset="0"/>
                <a:ea typeface="Verdana" panose="020B0604030504040204" pitchFamily="34" charset="0"/>
                <a:cs typeface="Verdana" panose="020B0604030504040204" pitchFamily="34" charset="0"/>
              </a:rPr>
              <a:t>This is a h4 title</a:t>
            </a:r>
          </a:p>
          <a:p>
            <a:pPr algn="l">
              <a:lnSpc>
                <a:spcPts val="1500"/>
              </a:lnSpc>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Lorem ipsum dolor sit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amet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consectetur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adipiscing</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elit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sed do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eiusmod</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tempor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incididunt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ut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labore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et dolore magna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aliqua</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endParaRPr lang="en-GB" sz="1100" b="0" i="0">
              <a:solidFill>
                <a:srgbClr val="8093AC"/>
              </a:solidFill>
              <a:latin typeface="Verdana" panose="020B0604030504040204" pitchFamily="34" charset="0"/>
              <a:ea typeface="Verdana" panose="020B0604030504040204" pitchFamily="34" charset="0"/>
              <a:cs typeface="Verdana" panose="020B0604030504040204" pitchFamily="34" charset="0"/>
            </a:endParaRPr>
          </a:p>
        </p:txBody>
      </p:sp>
      <p:cxnSp>
        <p:nvCxnSpPr>
          <p:cNvPr id="35" name="Straight Connector 34">
            <a:extLst>
              <a:ext uri="{FF2B5EF4-FFF2-40B4-BE49-F238E27FC236}">
                <a16:creationId xmlns:a16="http://schemas.microsoft.com/office/drawing/2014/main" id="{C68B53F0-2927-4941-85B2-8807CDF6647D}"/>
              </a:ext>
            </a:extLst>
          </p:cNvPr>
          <p:cNvCxnSpPr/>
          <p:nvPr userDrawn="1"/>
        </p:nvCxnSpPr>
        <p:spPr>
          <a:xfrm>
            <a:off x="0" y="3472405"/>
            <a:ext cx="9954228" cy="0"/>
          </a:xfrm>
          <a:prstGeom prst="line">
            <a:avLst/>
          </a:prstGeom>
          <a:ln w="28575">
            <a:solidFill>
              <a:srgbClr val="5547E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33E2739-A698-9A4A-93E2-7188F7EB636B}"/>
              </a:ext>
            </a:extLst>
          </p:cNvPr>
          <p:cNvCxnSpPr>
            <a:cxnSpLocks/>
          </p:cNvCxnSpPr>
          <p:nvPr userDrawn="1"/>
        </p:nvCxnSpPr>
        <p:spPr>
          <a:xfrm>
            <a:off x="4958626" y="3483980"/>
            <a:ext cx="0" cy="532435"/>
          </a:xfrm>
          <a:prstGeom prst="line">
            <a:avLst/>
          </a:prstGeom>
          <a:ln w="28575">
            <a:solidFill>
              <a:srgbClr val="5547E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E25E84-F0AF-E645-B25A-0C5ECCE3E9F0}"/>
              </a:ext>
            </a:extLst>
          </p:cNvPr>
          <p:cNvCxnSpPr>
            <a:cxnSpLocks/>
          </p:cNvCxnSpPr>
          <p:nvPr userDrawn="1"/>
        </p:nvCxnSpPr>
        <p:spPr>
          <a:xfrm>
            <a:off x="7401118" y="3483980"/>
            <a:ext cx="0" cy="532435"/>
          </a:xfrm>
          <a:prstGeom prst="line">
            <a:avLst/>
          </a:prstGeom>
          <a:ln w="28575">
            <a:solidFill>
              <a:srgbClr val="5547E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0B6BBD6-4F9C-8B4C-A1EC-1C564292FA1B}"/>
              </a:ext>
            </a:extLst>
          </p:cNvPr>
          <p:cNvCxnSpPr>
            <a:cxnSpLocks/>
          </p:cNvCxnSpPr>
          <p:nvPr userDrawn="1"/>
        </p:nvCxnSpPr>
        <p:spPr>
          <a:xfrm>
            <a:off x="2518707" y="3483980"/>
            <a:ext cx="0" cy="532435"/>
          </a:xfrm>
          <a:prstGeom prst="line">
            <a:avLst/>
          </a:prstGeom>
          <a:ln w="28575">
            <a:solidFill>
              <a:srgbClr val="5547E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DCB75DC-5025-A04E-BC4F-E49B7E37E65D}"/>
              </a:ext>
            </a:extLst>
          </p:cNvPr>
          <p:cNvCxnSpPr>
            <a:cxnSpLocks/>
          </p:cNvCxnSpPr>
          <p:nvPr userDrawn="1"/>
        </p:nvCxnSpPr>
        <p:spPr>
          <a:xfrm>
            <a:off x="3664918" y="2924944"/>
            <a:ext cx="0" cy="532435"/>
          </a:xfrm>
          <a:prstGeom prst="line">
            <a:avLst/>
          </a:prstGeom>
          <a:ln w="28575">
            <a:solidFill>
              <a:srgbClr val="5547E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29D402C-106F-7F4C-A382-76330105C387}"/>
              </a:ext>
            </a:extLst>
          </p:cNvPr>
          <p:cNvCxnSpPr>
            <a:cxnSpLocks/>
          </p:cNvCxnSpPr>
          <p:nvPr userDrawn="1"/>
        </p:nvCxnSpPr>
        <p:spPr>
          <a:xfrm>
            <a:off x="6086146" y="2924944"/>
            <a:ext cx="0" cy="532435"/>
          </a:xfrm>
          <a:prstGeom prst="line">
            <a:avLst/>
          </a:prstGeom>
          <a:ln w="28575">
            <a:solidFill>
              <a:srgbClr val="5547E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3A21A6-A772-D94D-A0A2-64B5831DA7AC}"/>
              </a:ext>
            </a:extLst>
          </p:cNvPr>
          <p:cNvCxnSpPr>
            <a:cxnSpLocks/>
          </p:cNvCxnSpPr>
          <p:nvPr userDrawn="1"/>
        </p:nvCxnSpPr>
        <p:spPr>
          <a:xfrm>
            <a:off x="1203735" y="2924944"/>
            <a:ext cx="0" cy="532435"/>
          </a:xfrm>
          <a:prstGeom prst="line">
            <a:avLst/>
          </a:prstGeom>
          <a:ln w="28575">
            <a:solidFill>
              <a:srgbClr val="5547E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DD59591-EE58-E946-AC12-7F8B2285C44D}"/>
              </a:ext>
            </a:extLst>
          </p:cNvPr>
          <p:cNvCxnSpPr>
            <a:cxnSpLocks/>
          </p:cNvCxnSpPr>
          <p:nvPr userDrawn="1"/>
        </p:nvCxnSpPr>
        <p:spPr>
          <a:xfrm>
            <a:off x="8552445" y="2924944"/>
            <a:ext cx="0" cy="532435"/>
          </a:xfrm>
          <a:prstGeom prst="line">
            <a:avLst/>
          </a:prstGeom>
          <a:ln w="28575">
            <a:solidFill>
              <a:srgbClr val="5547E3"/>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745A13A0-D726-2142-AF26-2E29795B8BFD}"/>
              </a:ext>
            </a:extLst>
          </p:cNvPr>
          <p:cNvSpPr/>
          <p:nvPr userDrawn="1"/>
        </p:nvSpPr>
        <p:spPr>
          <a:xfrm>
            <a:off x="9909344" y="3368233"/>
            <a:ext cx="195768" cy="195768"/>
          </a:xfrm>
          <a:prstGeom prst="ellipse">
            <a:avLst/>
          </a:prstGeom>
          <a:solidFill>
            <a:schemeClr val="bg1"/>
          </a:solidFill>
          <a:ln w="28575">
            <a:solidFill>
              <a:srgbClr val="5547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29823BE2-7981-9643-93D8-DE9C554A5CA6}"/>
              </a:ext>
            </a:extLst>
          </p:cNvPr>
          <p:cNvSpPr txBox="1"/>
          <p:nvPr userDrawn="1"/>
        </p:nvSpPr>
        <p:spPr>
          <a:xfrm>
            <a:off x="1232177" y="2771464"/>
            <a:ext cx="1059512" cy="323999"/>
          </a:xfrm>
          <a:prstGeom prst="rect">
            <a:avLst/>
          </a:prstGeom>
          <a:noFill/>
        </p:spPr>
        <p:txBody>
          <a:bodyPr wrap="square" rtlCol="0" anchor="t">
            <a:spAutoFit/>
          </a:bodyPr>
          <a:lstStyle/>
          <a:p>
            <a:pPr algn="l">
              <a:lnSpc>
                <a:spcPct val="200000"/>
              </a:lnSpc>
              <a:spcAft>
                <a:spcPts val="1200"/>
              </a:spcAft>
            </a:pPr>
            <a:r>
              <a:rPr lang="en-GB" sz="900" b="0" i="0">
                <a:solidFill>
                  <a:srgbClr val="5547E3"/>
                </a:solidFill>
                <a:latin typeface="Verdana" panose="020B0604030504040204" pitchFamily="34" charset="0"/>
                <a:ea typeface="Verdana" panose="020B0604030504040204" pitchFamily="34" charset="0"/>
                <a:cs typeface="Verdana" panose="020B0604030504040204" pitchFamily="34" charset="0"/>
              </a:rPr>
              <a:t>EARLY 2015</a:t>
            </a:r>
            <a:endParaRPr lang="en-GB" sz="1100" b="0" i="0">
              <a:solidFill>
                <a:srgbClr val="5547E3"/>
              </a:solidFill>
              <a:latin typeface="Verdana" panose="020B0604030504040204" pitchFamily="34" charset="0"/>
              <a:ea typeface="Verdana" panose="020B0604030504040204" pitchFamily="34" charset="0"/>
              <a:cs typeface="Verdana" panose="020B0604030504040204" pitchFamily="34" charset="0"/>
            </a:endParaRPr>
          </a:p>
        </p:txBody>
      </p:sp>
      <p:sp>
        <p:nvSpPr>
          <p:cNvPr id="68" name="TextBox 67">
            <a:extLst>
              <a:ext uri="{FF2B5EF4-FFF2-40B4-BE49-F238E27FC236}">
                <a16:creationId xmlns:a16="http://schemas.microsoft.com/office/drawing/2014/main" id="{22851502-B0AD-C644-8E7B-96EF13A0CC0B}"/>
              </a:ext>
            </a:extLst>
          </p:cNvPr>
          <p:cNvSpPr txBox="1"/>
          <p:nvPr userDrawn="1"/>
        </p:nvSpPr>
        <p:spPr>
          <a:xfrm>
            <a:off x="2522953" y="3757672"/>
            <a:ext cx="1059512" cy="323999"/>
          </a:xfrm>
          <a:prstGeom prst="rect">
            <a:avLst/>
          </a:prstGeom>
          <a:noFill/>
        </p:spPr>
        <p:txBody>
          <a:bodyPr wrap="square" rtlCol="0" anchor="t">
            <a:spAutoFit/>
          </a:bodyPr>
          <a:lstStyle/>
          <a:p>
            <a:pPr algn="l">
              <a:lnSpc>
                <a:spcPct val="200000"/>
              </a:lnSpc>
              <a:spcAft>
                <a:spcPts val="1200"/>
              </a:spcAft>
            </a:pPr>
            <a:r>
              <a:rPr lang="en-GB" sz="900" b="0" i="0">
                <a:solidFill>
                  <a:srgbClr val="5547E3"/>
                </a:solidFill>
                <a:latin typeface="Verdana" panose="020B0604030504040204" pitchFamily="34" charset="0"/>
                <a:ea typeface="Verdana" panose="020B0604030504040204" pitchFamily="34" charset="0"/>
                <a:cs typeface="Verdana" panose="020B0604030504040204" pitchFamily="34" charset="0"/>
              </a:rPr>
              <a:t>MID 2015</a:t>
            </a:r>
            <a:endParaRPr lang="en-GB" sz="1100" b="0" i="0">
              <a:solidFill>
                <a:srgbClr val="5547E3"/>
              </a:solidFill>
              <a:latin typeface="Verdana" panose="020B0604030504040204" pitchFamily="34" charset="0"/>
              <a:ea typeface="Verdana" panose="020B0604030504040204" pitchFamily="34" charset="0"/>
              <a:cs typeface="Verdana" panose="020B0604030504040204" pitchFamily="34" charset="0"/>
            </a:endParaRPr>
          </a:p>
        </p:txBody>
      </p:sp>
      <p:sp>
        <p:nvSpPr>
          <p:cNvPr id="69" name="TextBox 68">
            <a:extLst>
              <a:ext uri="{FF2B5EF4-FFF2-40B4-BE49-F238E27FC236}">
                <a16:creationId xmlns:a16="http://schemas.microsoft.com/office/drawing/2014/main" id="{27FCD2F7-C7A4-664E-96CE-AA312371E993}"/>
              </a:ext>
            </a:extLst>
          </p:cNvPr>
          <p:cNvSpPr txBox="1"/>
          <p:nvPr userDrawn="1"/>
        </p:nvSpPr>
        <p:spPr>
          <a:xfrm>
            <a:off x="3689720" y="2771464"/>
            <a:ext cx="1111487" cy="323999"/>
          </a:xfrm>
          <a:prstGeom prst="rect">
            <a:avLst/>
          </a:prstGeom>
          <a:noFill/>
        </p:spPr>
        <p:txBody>
          <a:bodyPr wrap="square" rtlCol="0" anchor="t">
            <a:spAutoFit/>
          </a:bodyPr>
          <a:lstStyle/>
          <a:p>
            <a:pPr algn="l">
              <a:lnSpc>
                <a:spcPct val="200000"/>
              </a:lnSpc>
              <a:spcAft>
                <a:spcPts val="1200"/>
              </a:spcAft>
            </a:pPr>
            <a:r>
              <a:rPr lang="en-GB" sz="900" b="0" i="0">
                <a:solidFill>
                  <a:srgbClr val="5547E3"/>
                </a:solidFill>
                <a:latin typeface="Verdana" panose="020B0604030504040204" pitchFamily="34" charset="0"/>
                <a:ea typeface="Verdana" panose="020B0604030504040204" pitchFamily="34" charset="0"/>
                <a:cs typeface="Verdana" panose="020B0604030504040204" pitchFamily="34" charset="0"/>
              </a:rPr>
              <a:t>LATE 2016</a:t>
            </a:r>
            <a:endParaRPr lang="en-GB" sz="1100" b="0" i="0">
              <a:solidFill>
                <a:srgbClr val="5547E3"/>
              </a:solidFill>
              <a:latin typeface="Verdana" panose="020B0604030504040204" pitchFamily="34" charset="0"/>
              <a:ea typeface="Verdana" panose="020B0604030504040204" pitchFamily="34" charset="0"/>
              <a:cs typeface="Verdana" panose="020B0604030504040204" pitchFamily="34" charset="0"/>
            </a:endParaRPr>
          </a:p>
        </p:txBody>
      </p:sp>
      <p:sp>
        <p:nvSpPr>
          <p:cNvPr id="70" name="TextBox 69">
            <a:extLst>
              <a:ext uri="{FF2B5EF4-FFF2-40B4-BE49-F238E27FC236}">
                <a16:creationId xmlns:a16="http://schemas.microsoft.com/office/drawing/2014/main" id="{CFFD0516-2209-2B4C-ACF7-27A9F4759A11}"/>
              </a:ext>
            </a:extLst>
          </p:cNvPr>
          <p:cNvSpPr txBox="1"/>
          <p:nvPr userDrawn="1"/>
        </p:nvSpPr>
        <p:spPr>
          <a:xfrm>
            <a:off x="4959232" y="3757672"/>
            <a:ext cx="1111487" cy="323999"/>
          </a:xfrm>
          <a:prstGeom prst="rect">
            <a:avLst/>
          </a:prstGeom>
          <a:noFill/>
        </p:spPr>
        <p:txBody>
          <a:bodyPr wrap="square" rtlCol="0" anchor="t">
            <a:spAutoFit/>
          </a:bodyPr>
          <a:lstStyle/>
          <a:p>
            <a:pPr algn="l">
              <a:lnSpc>
                <a:spcPct val="200000"/>
              </a:lnSpc>
              <a:spcAft>
                <a:spcPts val="1200"/>
              </a:spcAft>
            </a:pPr>
            <a:r>
              <a:rPr lang="en-GB" sz="900" b="0" i="0">
                <a:solidFill>
                  <a:srgbClr val="5547E3"/>
                </a:solidFill>
                <a:latin typeface="Verdana" panose="020B0604030504040204" pitchFamily="34" charset="0"/>
                <a:ea typeface="Verdana" panose="020B0604030504040204" pitchFamily="34" charset="0"/>
                <a:cs typeface="Verdana" panose="020B0604030504040204" pitchFamily="34" charset="0"/>
              </a:rPr>
              <a:t>MID 2017</a:t>
            </a:r>
            <a:endParaRPr lang="en-GB" sz="1100" b="0" i="0">
              <a:solidFill>
                <a:srgbClr val="5547E3"/>
              </a:solidFill>
              <a:latin typeface="Verdana" panose="020B0604030504040204" pitchFamily="34" charset="0"/>
              <a:ea typeface="Verdana" panose="020B0604030504040204" pitchFamily="34" charset="0"/>
              <a:cs typeface="Verdana" panose="020B0604030504040204" pitchFamily="34" charset="0"/>
            </a:endParaRPr>
          </a:p>
        </p:txBody>
      </p:sp>
      <p:sp>
        <p:nvSpPr>
          <p:cNvPr id="71" name="TextBox 70">
            <a:extLst>
              <a:ext uri="{FF2B5EF4-FFF2-40B4-BE49-F238E27FC236}">
                <a16:creationId xmlns:a16="http://schemas.microsoft.com/office/drawing/2014/main" id="{E9E7ABBC-C745-9144-8449-9BA6F2336796}"/>
              </a:ext>
            </a:extLst>
          </p:cNvPr>
          <p:cNvSpPr txBox="1"/>
          <p:nvPr userDrawn="1"/>
        </p:nvSpPr>
        <p:spPr>
          <a:xfrm>
            <a:off x="6107513" y="2771464"/>
            <a:ext cx="908576" cy="323999"/>
          </a:xfrm>
          <a:prstGeom prst="rect">
            <a:avLst/>
          </a:prstGeom>
          <a:noFill/>
        </p:spPr>
        <p:txBody>
          <a:bodyPr wrap="square" rtlCol="0" anchor="t">
            <a:spAutoFit/>
          </a:bodyPr>
          <a:lstStyle/>
          <a:p>
            <a:pPr algn="l">
              <a:lnSpc>
                <a:spcPct val="200000"/>
              </a:lnSpc>
              <a:spcAft>
                <a:spcPts val="1200"/>
              </a:spcAft>
            </a:pPr>
            <a:r>
              <a:rPr lang="en-GB" sz="900" b="0" i="0">
                <a:solidFill>
                  <a:srgbClr val="5547E3"/>
                </a:solidFill>
                <a:latin typeface="Verdana" panose="020B0604030504040204" pitchFamily="34" charset="0"/>
                <a:ea typeface="Verdana" panose="020B0604030504040204" pitchFamily="34" charset="0"/>
                <a:cs typeface="Verdana" panose="020B0604030504040204" pitchFamily="34" charset="0"/>
              </a:rPr>
              <a:t>MID 2019</a:t>
            </a:r>
            <a:endParaRPr lang="en-GB" sz="1100" b="0" i="0">
              <a:solidFill>
                <a:srgbClr val="5547E3"/>
              </a:solidFill>
              <a:latin typeface="Verdana" panose="020B0604030504040204" pitchFamily="34" charset="0"/>
              <a:ea typeface="Verdana" panose="020B0604030504040204" pitchFamily="34" charset="0"/>
              <a:cs typeface="Verdana" panose="020B0604030504040204" pitchFamily="34" charset="0"/>
            </a:endParaRPr>
          </a:p>
        </p:txBody>
      </p:sp>
      <p:sp>
        <p:nvSpPr>
          <p:cNvPr id="72" name="TextBox 71">
            <a:extLst>
              <a:ext uri="{FF2B5EF4-FFF2-40B4-BE49-F238E27FC236}">
                <a16:creationId xmlns:a16="http://schemas.microsoft.com/office/drawing/2014/main" id="{BE52610D-DF28-5240-A49A-17F031B3C5AE}"/>
              </a:ext>
            </a:extLst>
          </p:cNvPr>
          <p:cNvSpPr txBox="1"/>
          <p:nvPr userDrawn="1"/>
        </p:nvSpPr>
        <p:spPr>
          <a:xfrm>
            <a:off x="7428769" y="3757672"/>
            <a:ext cx="908576" cy="323999"/>
          </a:xfrm>
          <a:prstGeom prst="rect">
            <a:avLst/>
          </a:prstGeom>
          <a:noFill/>
        </p:spPr>
        <p:txBody>
          <a:bodyPr wrap="square" rtlCol="0" anchor="t">
            <a:spAutoFit/>
          </a:bodyPr>
          <a:lstStyle/>
          <a:p>
            <a:pPr algn="l">
              <a:lnSpc>
                <a:spcPct val="200000"/>
              </a:lnSpc>
              <a:spcAft>
                <a:spcPts val="1200"/>
              </a:spcAft>
            </a:pPr>
            <a:r>
              <a:rPr lang="en-GB" sz="900" b="0" i="0">
                <a:solidFill>
                  <a:srgbClr val="5547E3"/>
                </a:solidFill>
                <a:latin typeface="Verdana" panose="020B0604030504040204" pitchFamily="34" charset="0"/>
                <a:ea typeface="Verdana" panose="020B0604030504040204" pitchFamily="34" charset="0"/>
                <a:cs typeface="Verdana" panose="020B0604030504040204" pitchFamily="34" charset="0"/>
              </a:rPr>
              <a:t>EARLY 2020</a:t>
            </a:r>
            <a:endParaRPr lang="en-GB" sz="1100" b="0" i="0">
              <a:solidFill>
                <a:srgbClr val="5547E3"/>
              </a:solidFill>
              <a:latin typeface="Verdana" panose="020B0604030504040204" pitchFamily="34" charset="0"/>
              <a:ea typeface="Verdana" panose="020B0604030504040204" pitchFamily="34" charset="0"/>
              <a:cs typeface="Verdana" panose="020B0604030504040204" pitchFamily="34" charset="0"/>
            </a:endParaRPr>
          </a:p>
        </p:txBody>
      </p:sp>
      <p:sp>
        <p:nvSpPr>
          <p:cNvPr id="73" name="TextBox 72">
            <a:extLst>
              <a:ext uri="{FF2B5EF4-FFF2-40B4-BE49-F238E27FC236}">
                <a16:creationId xmlns:a16="http://schemas.microsoft.com/office/drawing/2014/main" id="{8C9E1485-5764-844D-9C36-25E333CE6A0C}"/>
              </a:ext>
            </a:extLst>
          </p:cNvPr>
          <p:cNvSpPr txBox="1"/>
          <p:nvPr userDrawn="1"/>
        </p:nvSpPr>
        <p:spPr>
          <a:xfrm>
            <a:off x="8568792" y="2771464"/>
            <a:ext cx="908576" cy="323999"/>
          </a:xfrm>
          <a:prstGeom prst="rect">
            <a:avLst/>
          </a:prstGeom>
          <a:noFill/>
        </p:spPr>
        <p:txBody>
          <a:bodyPr wrap="square" rtlCol="0" anchor="t">
            <a:spAutoFit/>
          </a:bodyPr>
          <a:lstStyle/>
          <a:p>
            <a:pPr algn="l">
              <a:lnSpc>
                <a:spcPct val="200000"/>
              </a:lnSpc>
              <a:spcAft>
                <a:spcPts val="1200"/>
              </a:spcAft>
            </a:pPr>
            <a:r>
              <a:rPr lang="en-GB" sz="900" b="0" i="0">
                <a:solidFill>
                  <a:srgbClr val="5547E3"/>
                </a:solidFill>
                <a:latin typeface="Verdana" panose="020B0604030504040204" pitchFamily="34" charset="0"/>
                <a:ea typeface="Verdana" panose="020B0604030504040204" pitchFamily="34" charset="0"/>
                <a:cs typeface="Verdana" panose="020B0604030504040204" pitchFamily="34" charset="0"/>
              </a:rPr>
              <a:t>LATE 2020</a:t>
            </a:r>
            <a:endParaRPr lang="en-GB" sz="1100" b="0" i="0">
              <a:solidFill>
                <a:srgbClr val="5547E3"/>
              </a:solidFill>
              <a:latin typeface="Verdana" panose="020B0604030504040204" pitchFamily="34" charset="0"/>
              <a:ea typeface="Verdana" panose="020B0604030504040204" pitchFamily="34" charset="0"/>
              <a:cs typeface="Verdana" panose="020B0604030504040204" pitchFamily="34" charset="0"/>
            </a:endParaRPr>
          </a:p>
        </p:txBody>
      </p:sp>
      <p:sp>
        <p:nvSpPr>
          <p:cNvPr id="74" name="TextBox 73">
            <a:extLst>
              <a:ext uri="{FF2B5EF4-FFF2-40B4-BE49-F238E27FC236}">
                <a16:creationId xmlns:a16="http://schemas.microsoft.com/office/drawing/2014/main" id="{2AFDCC14-4323-9E46-91BC-487325C778A7}"/>
              </a:ext>
            </a:extLst>
          </p:cNvPr>
          <p:cNvSpPr txBox="1"/>
          <p:nvPr userDrawn="1"/>
        </p:nvSpPr>
        <p:spPr>
          <a:xfrm>
            <a:off x="10200456" y="3263776"/>
            <a:ext cx="908576" cy="323999"/>
          </a:xfrm>
          <a:prstGeom prst="rect">
            <a:avLst/>
          </a:prstGeom>
          <a:noFill/>
        </p:spPr>
        <p:txBody>
          <a:bodyPr wrap="square" rtlCol="0" anchor="t">
            <a:spAutoFit/>
          </a:bodyPr>
          <a:lstStyle/>
          <a:p>
            <a:pPr algn="l">
              <a:lnSpc>
                <a:spcPct val="200000"/>
              </a:lnSpc>
              <a:spcAft>
                <a:spcPts val="1200"/>
              </a:spcAft>
            </a:pPr>
            <a:r>
              <a:rPr lang="en-GB" sz="900" b="0" i="0">
                <a:solidFill>
                  <a:srgbClr val="5547E3"/>
                </a:solidFill>
                <a:latin typeface="Verdana" panose="020B0604030504040204" pitchFamily="34" charset="0"/>
                <a:ea typeface="Verdana" panose="020B0604030504040204" pitchFamily="34" charset="0"/>
                <a:cs typeface="Verdana" panose="020B0604030504040204" pitchFamily="34" charset="0"/>
              </a:rPr>
              <a:t>PRESENT</a:t>
            </a:r>
            <a:endParaRPr lang="en-GB" sz="1100" b="0" i="0">
              <a:solidFill>
                <a:srgbClr val="5547E3"/>
              </a:solidFill>
              <a:latin typeface="Verdana" panose="020B0604030504040204" pitchFamily="34" charset="0"/>
              <a:ea typeface="Verdana" panose="020B0604030504040204" pitchFamily="34" charset="0"/>
              <a:cs typeface="Verdana" panose="020B0604030504040204" pitchFamily="34" charset="0"/>
            </a:endParaRPr>
          </a:p>
        </p:txBody>
      </p:sp>
      <p:sp>
        <p:nvSpPr>
          <p:cNvPr id="41" name="Text Placeholder 28">
            <a:extLst>
              <a:ext uri="{FF2B5EF4-FFF2-40B4-BE49-F238E27FC236}">
                <a16:creationId xmlns:a16="http://schemas.microsoft.com/office/drawing/2014/main" id="{FA3D62C2-B849-AA44-8F68-82EB0F543842}"/>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31" name="Slide Number Placeholder 5">
            <a:extLst>
              <a:ext uri="{FF2B5EF4-FFF2-40B4-BE49-F238E27FC236}">
                <a16:creationId xmlns:a16="http://schemas.microsoft.com/office/drawing/2014/main" id="{6800A62A-1105-A04A-85DA-0B2408D75152}"/>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spTree>
    <p:extLst>
      <p:ext uri="{BB962C8B-B14F-4D97-AF65-F5344CB8AC3E}">
        <p14:creationId xmlns:p14="http://schemas.microsoft.com/office/powerpoint/2010/main" val="22495255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933B3D-84D9-C94C-8131-3683C5D93C40}"/>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33" name="Rectangle 32">
            <a:extLst>
              <a:ext uri="{FF2B5EF4-FFF2-40B4-BE49-F238E27FC236}">
                <a16:creationId xmlns:a16="http://schemas.microsoft.com/office/drawing/2014/main" id="{CF52BB52-06D2-FA4B-A46F-5B1FC4FA9F5D}"/>
              </a:ext>
            </a:extLst>
          </p:cNvPr>
          <p:cNvSpPr/>
          <p:nvPr userDrawn="1"/>
        </p:nvSpPr>
        <p:spPr>
          <a:xfrm>
            <a:off x="8199566" y="0"/>
            <a:ext cx="3992434" cy="6858000"/>
          </a:xfrm>
          <a:prstGeom prst="rect">
            <a:avLst/>
          </a:prstGeom>
          <a:solidFill>
            <a:srgbClr val="F5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itle 1">
            <a:extLst>
              <a:ext uri="{FF2B5EF4-FFF2-40B4-BE49-F238E27FC236}">
                <a16:creationId xmlns:a16="http://schemas.microsoft.com/office/drawing/2014/main" id="{BD79F707-93C2-1047-A023-1CA227E49893}"/>
              </a:ext>
            </a:extLst>
          </p:cNvPr>
          <p:cNvSpPr>
            <a:spLocks noGrp="1"/>
          </p:cNvSpPr>
          <p:nvPr>
            <p:ph type="title" hasCustomPrompt="1"/>
          </p:nvPr>
        </p:nvSpPr>
        <p:spPr>
          <a:xfrm>
            <a:off x="886046" y="635169"/>
            <a:ext cx="6355149" cy="586813"/>
          </a:xfrm>
        </p:spPr>
        <p:txBody>
          <a:bodyPr>
            <a:noAutofit/>
          </a:bodyPr>
          <a:lstStyle>
            <a:lvl1pPr>
              <a:defRPr sz="1800"/>
            </a:lvl1pPr>
          </a:lstStyle>
          <a:p>
            <a:r>
              <a:rPr lang="en-US"/>
              <a:t>About HST Pathways</a:t>
            </a:r>
          </a:p>
        </p:txBody>
      </p:sp>
      <p:sp>
        <p:nvSpPr>
          <p:cNvPr id="3" name="Text Placeholder 2">
            <a:extLst>
              <a:ext uri="{FF2B5EF4-FFF2-40B4-BE49-F238E27FC236}">
                <a16:creationId xmlns:a16="http://schemas.microsoft.com/office/drawing/2014/main" id="{0926C240-758F-A544-896D-C48377668367}"/>
              </a:ext>
            </a:extLst>
          </p:cNvPr>
          <p:cNvSpPr>
            <a:spLocks noGrp="1"/>
          </p:cNvSpPr>
          <p:nvPr>
            <p:ph type="body" sz="quarter" idx="17" hasCustomPrompt="1"/>
          </p:nvPr>
        </p:nvSpPr>
        <p:spPr>
          <a:xfrm>
            <a:off x="886045" y="1407596"/>
            <a:ext cx="6355151" cy="4142654"/>
          </a:xfrm>
        </p:spPr>
        <p:txBody>
          <a:bodyPr>
            <a:noAutofit/>
          </a:bodyPr>
          <a:lstStyle>
            <a:lvl1pPr marL="0" indent="0">
              <a:lnSpc>
                <a:spcPts val="1500"/>
              </a:lnSpc>
              <a:spcBef>
                <a:spcPts val="0"/>
              </a:spcBef>
              <a:spcAft>
                <a:spcPts val="800"/>
              </a:spcAft>
              <a:buNone/>
              <a:defRPr sz="1050"/>
            </a:lvl1pPr>
            <a:lvl2pPr>
              <a:defRPr sz="1050"/>
            </a:lvl2pPr>
            <a:lvl3pPr>
              <a:defRPr sz="1050"/>
            </a:lvl3pPr>
            <a:lvl4pPr>
              <a:defRPr sz="1050"/>
            </a:lvl4pPr>
            <a:lvl5pPr>
              <a:defRPr sz="1050"/>
            </a:lvl5pPr>
          </a:lstStyle>
          <a:p>
            <a:pPr>
              <a:lnSpc>
                <a:spcPts val="1500"/>
              </a:lnSpc>
              <a:spcAft>
                <a:spcPts val="800"/>
              </a:spcAft>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HST Pathways offers specialized software solutions to help ASCs achieve efficiencies across the entire case lifecycle, including surgical scheduling, supply chain management, electronic health record clinical workflows, medical coding, insurance and patient billing, revenue cycle management, and accounts receivable collections.</a:t>
            </a:r>
          </a:p>
          <a:p>
            <a:pPr>
              <a:lnSpc>
                <a:spcPts val="1500"/>
              </a:lnSpc>
              <a:spcAft>
                <a:spcPts val="800"/>
              </a:spcAft>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Established in 2005, HST Pathways has a deep understanding of the need for ASCs to increase efficiency, fuel growth, and deliver better care to patients. Our progressive solutions drive productivity, allowing ASCs to focus on what they do best. </a:t>
            </a:r>
          </a:p>
          <a:p>
            <a:pPr>
              <a:lnSpc>
                <a:spcPts val="1500"/>
              </a:lnSpc>
              <a:spcAft>
                <a:spcPts val="800"/>
              </a:spcAft>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In 2020, HST merged with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Casetabs</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an industry leader in delivering real-time case information and updates to facility staff, physician office staff, physicians, anesthesiologists, and vendor reps.</a:t>
            </a:r>
          </a:p>
          <a:p>
            <a:pPr>
              <a:lnSpc>
                <a:spcPts val="1500"/>
              </a:lnSpc>
              <a:spcAft>
                <a:spcPts val="800"/>
              </a:spcAft>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The combined company offers the industry’s most comprehensive software suite and is led by seasoned executives from both HST and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Casetabs</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who leverage their in-depth understanding of the ASC industry, strong client relationships, and insight into the market to align strategic goals and maximize opportunities for growth.</a:t>
            </a:r>
          </a:p>
        </p:txBody>
      </p:sp>
      <p:pic>
        <p:nvPicPr>
          <p:cNvPr id="37" name="Picture 36">
            <a:extLst>
              <a:ext uri="{FF2B5EF4-FFF2-40B4-BE49-F238E27FC236}">
                <a16:creationId xmlns:a16="http://schemas.microsoft.com/office/drawing/2014/main" id="{13A856E5-927D-0E4F-8363-45D4B2CCEAFD}"/>
              </a:ext>
            </a:extLst>
          </p:cNvPr>
          <p:cNvPicPr>
            <a:picLocks noChangeAspect="1"/>
          </p:cNvPicPr>
          <p:nvPr userDrawn="1"/>
        </p:nvPicPr>
        <p:blipFill>
          <a:blip r:embed="rId3"/>
          <a:srcRect/>
          <a:stretch/>
        </p:blipFill>
        <p:spPr>
          <a:xfrm>
            <a:off x="8868241" y="1452829"/>
            <a:ext cx="2057894" cy="738731"/>
          </a:xfrm>
          <a:prstGeom prst="rect">
            <a:avLst/>
          </a:prstGeom>
        </p:spPr>
      </p:pic>
      <p:sp>
        <p:nvSpPr>
          <p:cNvPr id="38" name="Text Placeholder 15">
            <a:extLst>
              <a:ext uri="{FF2B5EF4-FFF2-40B4-BE49-F238E27FC236}">
                <a16:creationId xmlns:a16="http://schemas.microsoft.com/office/drawing/2014/main" id="{18C637BF-5D30-1E41-9EF3-C1C22907EC3E}"/>
              </a:ext>
            </a:extLst>
          </p:cNvPr>
          <p:cNvSpPr>
            <a:spLocks noGrp="1"/>
          </p:cNvSpPr>
          <p:nvPr>
            <p:ph type="body" sz="quarter" idx="14" hasCustomPrompt="1"/>
          </p:nvPr>
        </p:nvSpPr>
        <p:spPr>
          <a:xfrm>
            <a:off x="9007156" y="2480482"/>
            <a:ext cx="2443834" cy="3434181"/>
          </a:xfrm>
        </p:spPr>
        <p:txBody>
          <a:bodyPr>
            <a:noAutofit/>
          </a:bodyPr>
          <a:lstStyle>
            <a:lvl1pPr marL="0" indent="0" algn="l" defTabSz="914400" rtl="0" eaLnBrk="1" latinLnBrk="0" hangingPunct="1">
              <a:lnSpc>
                <a:spcPts val="1500"/>
              </a:lnSpc>
              <a:spcBef>
                <a:spcPts val="0"/>
              </a:spcBef>
              <a:spcAft>
                <a:spcPts val="0"/>
              </a:spcAft>
              <a:buNone/>
              <a:defRPr sz="1050" b="0" i="0">
                <a:latin typeface="Verdana" panose="020B0604030504040204" pitchFamily="34" charset="0"/>
                <a:ea typeface="Verdana" panose="020B0604030504040204" pitchFamily="34" charset="0"/>
                <a:cs typeface="Verdana" panose="020B060403050404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marL="0" algn="l" defTabSz="914400" rtl="0" eaLnBrk="1" latinLnBrk="0" hangingPunct="1">
              <a:lnSpc>
                <a:spcPts val="1500"/>
              </a:lnSpc>
              <a:spcAft>
                <a:spcPts val="300"/>
              </a:spcAft>
            </a:pPr>
            <a:r>
              <a:rPr lang="en-CA" sz="1050" b="1" i="0" kern="1200">
                <a:solidFill>
                  <a:srgbClr val="4C6B86"/>
                </a:solidFill>
                <a:effectLst/>
                <a:latin typeface="Verdana" panose="020B0604030504040204" pitchFamily="34" charset="0"/>
                <a:ea typeface="Verdana" panose="020B0604030504040204" pitchFamily="34" charset="0"/>
                <a:cs typeface="Verdana" panose="020B0604030504040204" pitchFamily="34" charset="0"/>
              </a:rPr>
              <a:t>Contact us</a:t>
            </a:r>
          </a:p>
          <a:p>
            <a:pPr lvl="0"/>
            <a:r>
              <a:rPr lang="en-US"/>
              <a:t>800.290.4078</a:t>
            </a:r>
          </a:p>
          <a:p>
            <a:pPr lvl="0"/>
            <a:r>
              <a:rPr lang="en-US"/>
              <a:t>1801 West End Ave, Suite 300</a:t>
            </a:r>
          </a:p>
          <a:p>
            <a:pPr lvl="0"/>
            <a:r>
              <a:rPr lang="en-US"/>
              <a:t>Nashville, TN 37203</a:t>
            </a:r>
          </a:p>
          <a:p>
            <a:pPr lvl="0"/>
            <a:endParaRPr lang="en-US"/>
          </a:p>
          <a:p>
            <a:pPr marL="0" algn="l" defTabSz="914400" rtl="0" eaLnBrk="1" latinLnBrk="0" hangingPunct="1">
              <a:lnSpc>
                <a:spcPts val="1500"/>
              </a:lnSpc>
              <a:spcAft>
                <a:spcPts val="300"/>
              </a:spcAft>
            </a:pPr>
            <a:r>
              <a:rPr lang="en-CA" sz="1050" b="1" i="0" kern="1200">
                <a:solidFill>
                  <a:srgbClr val="4C6B86"/>
                </a:solidFill>
                <a:effectLst/>
                <a:latin typeface="Verdana" panose="020B0604030504040204" pitchFamily="34" charset="0"/>
                <a:ea typeface="Verdana" panose="020B0604030504040204" pitchFamily="34" charset="0"/>
                <a:cs typeface="Verdana" panose="020B0604030504040204" pitchFamily="34" charset="0"/>
              </a:rPr>
              <a:t>Sales</a:t>
            </a:r>
          </a:p>
          <a:p>
            <a:pPr>
              <a:lnSpc>
                <a:spcPts val="1500"/>
              </a:lnSpc>
              <a:spcAft>
                <a:spcPts val="800"/>
              </a:spcAft>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800.290.4078</a:t>
            </a:r>
            <a:b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b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HSTSales@hstpathways.com</a:t>
            </a: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a:p>
            <a:pPr>
              <a:lnSpc>
                <a:spcPts val="1500"/>
              </a:lnSpc>
              <a:spcAft>
                <a:spcPts val="800"/>
              </a:spcAft>
            </a:pP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a:p>
            <a:pPr marL="0" algn="l" defTabSz="914400" rtl="0" eaLnBrk="1" latinLnBrk="0" hangingPunct="1">
              <a:lnSpc>
                <a:spcPts val="1500"/>
              </a:lnSpc>
              <a:spcAft>
                <a:spcPts val="300"/>
              </a:spcAft>
            </a:pPr>
            <a:r>
              <a:rPr lang="en-CA" sz="1050" b="1" i="0" kern="1200">
                <a:solidFill>
                  <a:srgbClr val="4C6B86"/>
                </a:solidFill>
                <a:effectLst/>
                <a:latin typeface="Verdana" panose="020B0604030504040204" pitchFamily="34" charset="0"/>
                <a:ea typeface="Verdana" panose="020B0604030504040204" pitchFamily="34" charset="0"/>
                <a:cs typeface="Verdana" panose="020B0604030504040204" pitchFamily="34" charset="0"/>
              </a:rPr>
              <a:t>Support</a:t>
            </a:r>
          </a:p>
          <a:p>
            <a:pPr>
              <a:lnSpc>
                <a:spcPts val="1500"/>
              </a:lnSpc>
              <a:spcAft>
                <a:spcPts val="800"/>
              </a:spcAft>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800.290.4078</a:t>
            </a:r>
            <a:b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b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HSTSales@hstpathways.com</a:t>
            </a: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28">
            <a:extLst>
              <a:ext uri="{FF2B5EF4-FFF2-40B4-BE49-F238E27FC236}">
                <a16:creationId xmlns:a16="http://schemas.microsoft.com/office/drawing/2014/main" id="{C4768A61-7CC9-424A-B15B-6208764234FD}"/>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2" name="Slide Number Placeholder 5">
            <a:extLst>
              <a:ext uri="{FF2B5EF4-FFF2-40B4-BE49-F238E27FC236}">
                <a16:creationId xmlns:a16="http://schemas.microsoft.com/office/drawing/2014/main" id="{95FD1B7C-E565-5E4A-8B8D-695C4CCA766D}"/>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15" name="Straight Connector 14">
            <a:extLst>
              <a:ext uri="{FF2B5EF4-FFF2-40B4-BE49-F238E27FC236}">
                <a16:creationId xmlns:a16="http://schemas.microsoft.com/office/drawing/2014/main" id="{66AEF290-1351-AE45-A599-D2F7A1572C44}"/>
              </a:ext>
            </a:extLst>
          </p:cNvPr>
          <p:cNvCxnSpPr>
            <a:cxnSpLocks/>
          </p:cNvCxnSpPr>
          <p:nvPr userDrawn="1"/>
        </p:nvCxnSpPr>
        <p:spPr>
          <a:xfrm>
            <a:off x="879675" y="998098"/>
            <a:ext cx="6361520"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342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Image Righ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B0508E-80F0-1B42-897E-A5E2EC74C685}"/>
              </a:ext>
            </a:extLst>
          </p:cNvPr>
          <p:cNvPicPr>
            <a:picLocks noChangeAspect="1"/>
          </p:cNvPicPr>
          <p:nvPr userDrawn="1"/>
        </p:nvPicPr>
        <p:blipFill>
          <a:blip r:embed="rId2"/>
          <a:srcRect/>
          <a:stretch/>
        </p:blipFill>
        <p:spPr>
          <a:xfrm>
            <a:off x="0" y="6297"/>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30" name="Title 1">
            <a:extLst>
              <a:ext uri="{FF2B5EF4-FFF2-40B4-BE49-F238E27FC236}">
                <a16:creationId xmlns:a16="http://schemas.microsoft.com/office/drawing/2014/main" id="{BD79F707-93C2-1047-A023-1CA227E49893}"/>
              </a:ext>
            </a:extLst>
          </p:cNvPr>
          <p:cNvSpPr>
            <a:spLocks noGrp="1"/>
          </p:cNvSpPr>
          <p:nvPr>
            <p:ph type="title" hasCustomPrompt="1"/>
          </p:nvPr>
        </p:nvSpPr>
        <p:spPr>
          <a:xfrm>
            <a:off x="886745" y="637955"/>
            <a:ext cx="6085556" cy="734358"/>
          </a:xfrm>
        </p:spPr>
        <p:txBody>
          <a:bodyPr anchor="t">
            <a:noAutofit/>
          </a:bodyPr>
          <a:lstStyle>
            <a:lvl1pPr>
              <a:defRPr sz="3200"/>
            </a:lvl1pPr>
          </a:lstStyle>
          <a:p>
            <a:r>
              <a:rPr lang="en-US"/>
              <a:t>This is an h2 title</a:t>
            </a:r>
          </a:p>
        </p:txBody>
      </p:sp>
      <p:sp>
        <p:nvSpPr>
          <p:cNvPr id="5" name="Picture Placeholder 4">
            <a:extLst>
              <a:ext uri="{FF2B5EF4-FFF2-40B4-BE49-F238E27FC236}">
                <a16:creationId xmlns:a16="http://schemas.microsoft.com/office/drawing/2014/main" id="{124AB3AF-6B55-B946-B40D-FB57B65DFF2F}"/>
              </a:ext>
            </a:extLst>
          </p:cNvPr>
          <p:cNvSpPr>
            <a:spLocks noGrp="1"/>
          </p:cNvSpPr>
          <p:nvPr>
            <p:ph type="pic" sz="quarter" idx="18"/>
          </p:nvPr>
        </p:nvSpPr>
        <p:spPr>
          <a:xfrm>
            <a:off x="7378996" y="0"/>
            <a:ext cx="4804206" cy="6858000"/>
          </a:xfrm>
          <a:solidFill>
            <a:schemeClr val="bg1"/>
          </a:solidFill>
        </p:spPr>
        <p:txBody>
          <a:bodyPr/>
          <a:lstStyle>
            <a:lvl1pPr marL="0" indent="0">
              <a:buNone/>
              <a:defRPr/>
            </a:lvl1pPr>
          </a:lstStyle>
          <a:p>
            <a:endParaRPr lang="en-US"/>
          </a:p>
        </p:txBody>
      </p:sp>
      <p:sp>
        <p:nvSpPr>
          <p:cNvPr id="12" name="Text Placeholder 11">
            <a:extLst>
              <a:ext uri="{FF2B5EF4-FFF2-40B4-BE49-F238E27FC236}">
                <a16:creationId xmlns:a16="http://schemas.microsoft.com/office/drawing/2014/main" id="{972BF31C-97D9-9F4C-832F-9138FDF0F664}"/>
              </a:ext>
            </a:extLst>
          </p:cNvPr>
          <p:cNvSpPr>
            <a:spLocks noGrp="1"/>
          </p:cNvSpPr>
          <p:nvPr>
            <p:ph type="body" sz="quarter" idx="19" hasCustomPrompt="1"/>
          </p:nvPr>
        </p:nvSpPr>
        <p:spPr>
          <a:xfrm>
            <a:off x="886744" y="1555141"/>
            <a:ext cx="6085557" cy="1462648"/>
          </a:xfrm>
        </p:spPr>
        <p:txBody>
          <a:bodyPr>
            <a:noAutofit/>
          </a:bodyPr>
          <a:lstStyle>
            <a:lvl1pPr marL="0" indent="0">
              <a:lnSpc>
                <a:spcPts val="2360"/>
              </a:lnSpc>
              <a:spcBef>
                <a:spcPts val="0"/>
              </a:spcBef>
              <a:buNone/>
              <a:defRPr sz="1800">
                <a:solidFill>
                  <a:schemeClr val="accent5"/>
                </a:solidFill>
              </a:defRPr>
            </a:lvl1pPr>
            <a:lvl2pPr marL="457200" indent="0">
              <a:lnSpc>
                <a:spcPts val="2360"/>
              </a:lnSpc>
              <a:spcBef>
                <a:spcPts val="0"/>
              </a:spcBef>
              <a:buNone/>
              <a:defRPr sz="1800">
                <a:solidFill>
                  <a:schemeClr val="accent5"/>
                </a:solidFill>
              </a:defRPr>
            </a:lvl2pPr>
            <a:lvl3pPr marL="914400" indent="0">
              <a:lnSpc>
                <a:spcPts val="2360"/>
              </a:lnSpc>
              <a:spcBef>
                <a:spcPts val="0"/>
              </a:spcBef>
              <a:buNone/>
              <a:defRPr sz="1800">
                <a:solidFill>
                  <a:schemeClr val="accent5"/>
                </a:solidFill>
              </a:defRPr>
            </a:lvl3pPr>
            <a:lvl4pPr marL="1371600" indent="0">
              <a:lnSpc>
                <a:spcPts val="2360"/>
              </a:lnSpc>
              <a:spcBef>
                <a:spcPts val="0"/>
              </a:spcBef>
              <a:buNone/>
              <a:defRPr sz="1800">
                <a:solidFill>
                  <a:schemeClr val="accent5"/>
                </a:solidFill>
              </a:defRPr>
            </a:lvl4pPr>
            <a:lvl5pPr marL="1828800" indent="0">
              <a:lnSpc>
                <a:spcPts val="2360"/>
              </a:lnSpc>
              <a:spcBef>
                <a:spcPts val="0"/>
              </a:spcBef>
              <a:buNone/>
              <a:defRPr sz="1800">
                <a:solidFill>
                  <a:schemeClr val="accent5"/>
                </a:solidFill>
              </a:defRPr>
            </a:lvl5pPr>
          </a:lstStyle>
          <a:p>
            <a:pPr lvl="0"/>
            <a:r>
              <a:rPr lang="en-US"/>
              <a:t>This is some intro copy (or an h3 title). You can change the color to add emphasis and variety to the pages. Lorem ipsum dolor sit </a:t>
            </a:r>
            <a:r>
              <a:rPr lang="en-US" err="1"/>
              <a:t>amet</a:t>
            </a:r>
            <a:r>
              <a:rPr lang="en-US"/>
              <a:t>.</a:t>
            </a:r>
          </a:p>
        </p:txBody>
      </p:sp>
      <p:sp>
        <p:nvSpPr>
          <p:cNvPr id="20" name="Text Placeholder 19">
            <a:extLst>
              <a:ext uri="{FF2B5EF4-FFF2-40B4-BE49-F238E27FC236}">
                <a16:creationId xmlns:a16="http://schemas.microsoft.com/office/drawing/2014/main" id="{2BE14B9B-68C5-2C45-BC34-033F912F396F}"/>
              </a:ext>
            </a:extLst>
          </p:cNvPr>
          <p:cNvSpPr>
            <a:spLocks noGrp="1"/>
          </p:cNvSpPr>
          <p:nvPr>
            <p:ph type="body" sz="quarter" idx="20" hasCustomPrompt="1"/>
          </p:nvPr>
        </p:nvSpPr>
        <p:spPr>
          <a:xfrm>
            <a:off x="886453" y="3186442"/>
            <a:ext cx="6085556" cy="1085850"/>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This is an h4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4" name="Text Placeholder 28">
            <a:extLst>
              <a:ext uri="{FF2B5EF4-FFF2-40B4-BE49-F238E27FC236}">
                <a16:creationId xmlns:a16="http://schemas.microsoft.com/office/drawing/2014/main" id="{A940EAC0-B265-454C-8497-F77256D73FB5}"/>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1" name="Slide Number Placeholder 5">
            <a:extLst>
              <a:ext uri="{FF2B5EF4-FFF2-40B4-BE49-F238E27FC236}">
                <a16:creationId xmlns:a16="http://schemas.microsoft.com/office/drawing/2014/main" id="{01B7CE4D-BD69-8249-B50A-717506836DAB}"/>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16" name="Straight Connector 15">
            <a:extLst>
              <a:ext uri="{FF2B5EF4-FFF2-40B4-BE49-F238E27FC236}">
                <a16:creationId xmlns:a16="http://schemas.microsoft.com/office/drawing/2014/main" id="{EB161217-4673-0847-B9E2-378CF37FF4D9}"/>
              </a:ext>
            </a:extLst>
          </p:cNvPr>
          <p:cNvCxnSpPr>
            <a:cxnSpLocks/>
          </p:cNvCxnSpPr>
          <p:nvPr userDrawn="1"/>
        </p:nvCxnSpPr>
        <p:spPr>
          <a:xfrm>
            <a:off x="879675" y="1170969"/>
            <a:ext cx="6092334"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672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Graph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B6BAD7-D0C0-924A-B9C2-3B54D925ED60}"/>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7" name="Chart Placeholder 6">
            <a:extLst>
              <a:ext uri="{FF2B5EF4-FFF2-40B4-BE49-F238E27FC236}">
                <a16:creationId xmlns:a16="http://schemas.microsoft.com/office/drawing/2014/main" id="{CE522048-0A1B-0B4F-B455-A782920672A6}"/>
              </a:ext>
            </a:extLst>
          </p:cNvPr>
          <p:cNvSpPr>
            <a:spLocks noGrp="1"/>
          </p:cNvSpPr>
          <p:nvPr>
            <p:ph type="chart" sz="quarter" idx="21"/>
          </p:nvPr>
        </p:nvSpPr>
        <p:spPr>
          <a:xfrm>
            <a:off x="7386084" y="0"/>
            <a:ext cx="4805916" cy="6858000"/>
          </a:xfrm>
        </p:spPr>
        <p:txBody>
          <a:bodyPr/>
          <a:lstStyle>
            <a:lvl1pPr marL="0" indent="0">
              <a:buNone/>
              <a:defRPr/>
            </a:lvl1pPr>
          </a:lstStyle>
          <a:p>
            <a:endParaRPr lang="en-US"/>
          </a:p>
        </p:txBody>
      </p:sp>
      <p:sp>
        <p:nvSpPr>
          <p:cNvPr id="14" name="Title 1">
            <a:extLst>
              <a:ext uri="{FF2B5EF4-FFF2-40B4-BE49-F238E27FC236}">
                <a16:creationId xmlns:a16="http://schemas.microsoft.com/office/drawing/2014/main" id="{218DEEF5-B8CD-F843-91BA-8E1E1129EEB6}"/>
              </a:ext>
            </a:extLst>
          </p:cNvPr>
          <p:cNvSpPr>
            <a:spLocks noGrp="1"/>
          </p:cNvSpPr>
          <p:nvPr>
            <p:ph type="title" hasCustomPrompt="1"/>
          </p:nvPr>
        </p:nvSpPr>
        <p:spPr>
          <a:xfrm>
            <a:off x="886745" y="637955"/>
            <a:ext cx="6109328" cy="734358"/>
          </a:xfrm>
        </p:spPr>
        <p:txBody>
          <a:bodyPr anchor="t">
            <a:noAutofit/>
          </a:bodyPr>
          <a:lstStyle>
            <a:lvl1pPr>
              <a:defRPr sz="3200"/>
            </a:lvl1pPr>
          </a:lstStyle>
          <a:p>
            <a:r>
              <a:rPr lang="en-US"/>
              <a:t>This is an h2 title</a:t>
            </a:r>
          </a:p>
        </p:txBody>
      </p:sp>
      <p:sp>
        <p:nvSpPr>
          <p:cNvPr id="16" name="Text Placeholder 11">
            <a:extLst>
              <a:ext uri="{FF2B5EF4-FFF2-40B4-BE49-F238E27FC236}">
                <a16:creationId xmlns:a16="http://schemas.microsoft.com/office/drawing/2014/main" id="{545A016B-B0BA-094F-8C6D-FEE65DDE75FE}"/>
              </a:ext>
            </a:extLst>
          </p:cNvPr>
          <p:cNvSpPr>
            <a:spLocks noGrp="1"/>
          </p:cNvSpPr>
          <p:nvPr>
            <p:ph type="body" sz="quarter" idx="19" hasCustomPrompt="1"/>
          </p:nvPr>
        </p:nvSpPr>
        <p:spPr>
          <a:xfrm>
            <a:off x="886744" y="1555141"/>
            <a:ext cx="6109619" cy="1462648"/>
          </a:xfrm>
        </p:spPr>
        <p:txBody>
          <a:bodyPr>
            <a:noAutofit/>
          </a:bodyPr>
          <a:lstStyle>
            <a:lvl1pPr marL="0" indent="0">
              <a:lnSpc>
                <a:spcPts val="2360"/>
              </a:lnSpc>
              <a:spcBef>
                <a:spcPts val="0"/>
              </a:spcBef>
              <a:buNone/>
              <a:defRPr sz="1800">
                <a:solidFill>
                  <a:schemeClr val="accent5"/>
                </a:solidFill>
              </a:defRPr>
            </a:lvl1pPr>
            <a:lvl2pPr marL="457200" indent="0">
              <a:lnSpc>
                <a:spcPts val="2360"/>
              </a:lnSpc>
              <a:spcBef>
                <a:spcPts val="0"/>
              </a:spcBef>
              <a:buNone/>
              <a:defRPr sz="1800">
                <a:solidFill>
                  <a:schemeClr val="accent5"/>
                </a:solidFill>
              </a:defRPr>
            </a:lvl2pPr>
            <a:lvl3pPr marL="914400" indent="0">
              <a:lnSpc>
                <a:spcPts val="2360"/>
              </a:lnSpc>
              <a:spcBef>
                <a:spcPts val="0"/>
              </a:spcBef>
              <a:buNone/>
              <a:defRPr sz="1800">
                <a:solidFill>
                  <a:schemeClr val="accent5"/>
                </a:solidFill>
              </a:defRPr>
            </a:lvl3pPr>
            <a:lvl4pPr marL="1371600" indent="0">
              <a:lnSpc>
                <a:spcPts val="2360"/>
              </a:lnSpc>
              <a:spcBef>
                <a:spcPts val="0"/>
              </a:spcBef>
              <a:buNone/>
              <a:defRPr sz="1800">
                <a:solidFill>
                  <a:schemeClr val="accent5"/>
                </a:solidFill>
              </a:defRPr>
            </a:lvl4pPr>
            <a:lvl5pPr marL="1828800" indent="0">
              <a:lnSpc>
                <a:spcPts val="2360"/>
              </a:lnSpc>
              <a:spcBef>
                <a:spcPts val="0"/>
              </a:spcBef>
              <a:buNone/>
              <a:defRPr sz="1800">
                <a:solidFill>
                  <a:schemeClr val="accent5"/>
                </a:solidFill>
              </a:defRPr>
            </a:lvl5pPr>
          </a:lstStyle>
          <a:p>
            <a:pPr lvl="0"/>
            <a:r>
              <a:rPr lang="en-US"/>
              <a:t>This is some intro copy (or an h3 title). You can change the color to add emphasis and variety to the pages. Lorem ipsum dolor sit </a:t>
            </a:r>
            <a:r>
              <a:rPr lang="en-US" err="1"/>
              <a:t>amet</a:t>
            </a:r>
            <a:r>
              <a:rPr lang="en-US"/>
              <a:t>.</a:t>
            </a:r>
          </a:p>
        </p:txBody>
      </p:sp>
      <p:sp>
        <p:nvSpPr>
          <p:cNvPr id="17" name="Text Placeholder 19">
            <a:extLst>
              <a:ext uri="{FF2B5EF4-FFF2-40B4-BE49-F238E27FC236}">
                <a16:creationId xmlns:a16="http://schemas.microsoft.com/office/drawing/2014/main" id="{1951B17D-D8B1-1F4F-A911-C0AC65AE270E}"/>
              </a:ext>
            </a:extLst>
          </p:cNvPr>
          <p:cNvSpPr>
            <a:spLocks noGrp="1"/>
          </p:cNvSpPr>
          <p:nvPr>
            <p:ph type="body" sz="quarter" idx="20" hasCustomPrompt="1"/>
          </p:nvPr>
        </p:nvSpPr>
        <p:spPr>
          <a:xfrm>
            <a:off x="886453" y="3186442"/>
            <a:ext cx="6109619" cy="1085850"/>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This is an h4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8" name="Text Placeholder 28">
            <a:extLst>
              <a:ext uri="{FF2B5EF4-FFF2-40B4-BE49-F238E27FC236}">
                <a16:creationId xmlns:a16="http://schemas.microsoft.com/office/drawing/2014/main" id="{743C6EC4-4684-D94F-B3B3-A280EAB89C4D}"/>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1" name="Slide Number Placeholder 5">
            <a:extLst>
              <a:ext uri="{FF2B5EF4-FFF2-40B4-BE49-F238E27FC236}">
                <a16:creationId xmlns:a16="http://schemas.microsoft.com/office/drawing/2014/main" id="{AA9FC66E-62E5-2E4B-AAC9-537159E4E2C3}"/>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19" name="Straight Connector 18">
            <a:extLst>
              <a:ext uri="{FF2B5EF4-FFF2-40B4-BE49-F238E27FC236}">
                <a16:creationId xmlns:a16="http://schemas.microsoft.com/office/drawing/2014/main" id="{38474827-CF2F-E14D-B79E-DA16E1825A27}"/>
              </a:ext>
            </a:extLst>
          </p:cNvPr>
          <p:cNvCxnSpPr>
            <a:cxnSpLocks/>
          </p:cNvCxnSpPr>
          <p:nvPr userDrawn="1"/>
        </p:nvCxnSpPr>
        <p:spPr>
          <a:xfrm>
            <a:off x="879675" y="1170969"/>
            <a:ext cx="6092334"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734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Image Le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FB6FD7-9973-0D4F-B67F-9EC06A4E94DC}"/>
              </a:ext>
            </a:extLst>
          </p:cNvPr>
          <p:cNvPicPr>
            <a:picLocks noChangeAspect="1"/>
          </p:cNvPicPr>
          <p:nvPr userDrawn="1"/>
        </p:nvPicPr>
        <p:blipFill>
          <a:blip r:embed="rId2"/>
          <a:srcRect/>
          <a:stretch/>
        </p:blipFill>
        <p:spPr>
          <a:xfrm>
            <a:off x="0" y="0"/>
            <a:ext cx="12192000" cy="6858000"/>
          </a:xfrm>
          <a:prstGeom prst="rect">
            <a:avLst/>
          </a:prstGeom>
        </p:spPr>
      </p:pic>
      <p:sp>
        <p:nvSpPr>
          <p:cNvPr id="5" name="Picture Placeholder 4">
            <a:extLst>
              <a:ext uri="{FF2B5EF4-FFF2-40B4-BE49-F238E27FC236}">
                <a16:creationId xmlns:a16="http://schemas.microsoft.com/office/drawing/2014/main" id="{124AB3AF-6B55-B946-B40D-FB57B65DFF2F}"/>
              </a:ext>
            </a:extLst>
          </p:cNvPr>
          <p:cNvSpPr>
            <a:spLocks noGrp="1"/>
          </p:cNvSpPr>
          <p:nvPr>
            <p:ph type="pic" sz="quarter" idx="18"/>
          </p:nvPr>
        </p:nvSpPr>
        <p:spPr>
          <a:xfrm>
            <a:off x="0" y="0"/>
            <a:ext cx="5620383" cy="6858000"/>
          </a:xfrm>
          <a:solidFill>
            <a:schemeClr val="bg1"/>
          </a:solidFill>
        </p:spPr>
        <p:txBody>
          <a:bodyPr/>
          <a:lstStyle>
            <a:lvl1pPr marL="0" indent="0">
              <a:buNone/>
              <a:defRPr/>
            </a:lvl1pPr>
          </a:lstStyle>
          <a:p>
            <a:endParaRPr lang="en-US"/>
          </a:p>
        </p:txBody>
      </p:sp>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18" name="Title 1">
            <a:extLst>
              <a:ext uri="{FF2B5EF4-FFF2-40B4-BE49-F238E27FC236}">
                <a16:creationId xmlns:a16="http://schemas.microsoft.com/office/drawing/2014/main" id="{4BC2A2CE-338A-9F4E-AFEB-39A51AEACF38}"/>
              </a:ext>
            </a:extLst>
          </p:cNvPr>
          <p:cNvSpPr>
            <a:spLocks noGrp="1"/>
          </p:cNvSpPr>
          <p:nvPr>
            <p:ph type="title" hasCustomPrompt="1"/>
          </p:nvPr>
        </p:nvSpPr>
        <p:spPr>
          <a:xfrm>
            <a:off x="6571618" y="637955"/>
            <a:ext cx="4755601" cy="734358"/>
          </a:xfrm>
        </p:spPr>
        <p:txBody>
          <a:bodyPr anchor="t">
            <a:noAutofit/>
          </a:bodyPr>
          <a:lstStyle>
            <a:lvl1pPr>
              <a:defRPr sz="3200"/>
            </a:lvl1pPr>
          </a:lstStyle>
          <a:p>
            <a:r>
              <a:rPr lang="en-US"/>
              <a:t>This is an h2 title</a:t>
            </a:r>
          </a:p>
        </p:txBody>
      </p:sp>
      <p:sp>
        <p:nvSpPr>
          <p:cNvPr id="19" name="Text Placeholder 11">
            <a:extLst>
              <a:ext uri="{FF2B5EF4-FFF2-40B4-BE49-F238E27FC236}">
                <a16:creationId xmlns:a16="http://schemas.microsoft.com/office/drawing/2014/main" id="{12CE3B3F-A225-2144-AA4C-899CC7ACF9F9}"/>
              </a:ext>
            </a:extLst>
          </p:cNvPr>
          <p:cNvSpPr>
            <a:spLocks noGrp="1"/>
          </p:cNvSpPr>
          <p:nvPr>
            <p:ph type="body" sz="quarter" idx="19" hasCustomPrompt="1"/>
          </p:nvPr>
        </p:nvSpPr>
        <p:spPr>
          <a:xfrm>
            <a:off x="6571618" y="1555141"/>
            <a:ext cx="4755601" cy="1462648"/>
          </a:xfrm>
        </p:spPr>
        <p:txBody>
          <a:bodyPr>
            <a:noAutofit/>
          </a:bodyPr>
          <a:lstStyle>
            <a:lvl1pPr marL="0" indent="0">
              <a:lnSpc>
                <a:spcPts val="2360"/>
              </a:lnSpc>
              <a:spcBef>
                <a:spcPts val="0"/>
              </a:spcBef>
              <a:buNone/>
              <a:defRPr sz="1800">
                <a:solidFill>
                  <a:schemeClr val="accent5"/>
                </a:solidFill>
              </a:defRPr>
            </a:lvl1pPr>
            <a:lvl2pPr marL="457200" indent="0">
              <a:lnSpc>
                <a:spcPts val="2360"/>
              </a:lnSpc>
              <a:spcBef>
                <a:spcPts val="0"/>
              </a:spcBef>
              <a:buNone/>
              <a:defRPr sz="1800">
                <a:solidFill>
                  <a:schemeClr val="accent5"/>
                </a:solidFill>
              </a:defRPr>
            </a:lvl2pPr>
            <a:lvl3pPr marL="914400" indent="0">
              <a:lnSpc>
                <a:spcPts val="2360"/>
              </a:lnSpc>
              <a:spcBef>
                <a:spcPts val="0"/>
              </a:spcBef>
              <a:buNone/>
              <a:defRPr sz="1800">
                <a:solidFill>
                  <a:schemeClr val="accent5"/>
                </a:solidFill>
              </a:defRPr>
            </a:lvl3pPr>
            <a:lvl4pPr marL="1371600" indent="0">
              <a:lnSpc>
                <a:spcPts val="2360"/>
              </a:lnSpc>
              <a:spcBef>
                <a:spcPts val="0"/>
              </a:spcBef>
              <a:buNone/>
              <a:defRPr sz="1800">
                <a:solidFill>
                  <a:schemeClr val="accent5"/>
                </a:solidFill>
              </a:defRPr>
            </a:lvl4pPr>
            <a:lvl5pPr marL="1828800" indent="0">
              <a:lnSpc>
                <a:spcPts val="2360"/>
              </a:lnSpc>
              <a:spcBef>
                <a:spcPts val="0"/>
              </a:spcBef>
              <a:buNone/>
              <a:defRPr sz="1800">
                <a:solidFill>
                  <a:schemeClr val="accent5"/>
                </a:solidFill>
              </a:defRPr>
            </a:lvl5pPr>
          </a:lstStyle>
          <a:p>
            <a:pPr lvl="0"/>
            <a:r>
              <a:rPr lang="en-US"/>
              <a:t>This is some intro copy (or an h3 title). You can change the color to add emphasis and variety to the pages. Lorem ipsum dolor sit </a:t>
            </a:r>
            <a:r>
              <a:rPr lang="en-US" err="1"/>
              <a:t>amet</a:t>
            </a:r>
            <a:r>
              <a:rPr lang="en-US"/>
              <a:t>.</a:t>
            </a:r>
          </a:p>
        </p:txBody>
      </p:sp>
      <p:sp>
        <p:nvSpPr>
          <p:cNvPr id="21" name="Text Placeholder 19">
            <a:extLst>
              <a:ext uri="{FF2B5EF4-FFF2-40B4-BE49-F238E27FC236}">
                <a16:creationId xmlns:a16="http://schemas.microsoft.com/office/drawing/2014/main" id="{F440D3C7-3CB6-194C-AE1A-461BF95601CF}"/>
              </a:ext>
            </a:extLst>
          </p:cNvPr>
          <p:cNvSpPr>
            <a:spLocks noGrp="1"/>
          </p:cNvSpPr>
          <p:nvPr>
            <p:ph type="body" sz="quarter" idx="20" hasCustomPrompt="1"/>
          </p:nvPr>
        </p:nvSpPr>
        <p:spPr>
          <a:xfrm>
            <a:off x="6571327" y="3186441"/>
            <a:ext cx="4755601" cy="3033603"/>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This is an h4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2" name="Text Placeholder 28">
            <a:extLst>
              <a:ext uri="{FF2B5EF4-FFF2-40B4-BE49-F238E27FC236}">
                <a16:creationId xmlns:a16="http://schemas.microsoft.com/office/drawing/2014/main" id="{DD4B2467-AA31-2541-BF8E-D7CBFFCABD1B}"/>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bg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1" name="Slide Number Placeholder 5">
            <a:extLst>
              <a:ext uri="{FF2B5EF4-FFF2-40B4-BE49-F238E27FC236}">
                <a16:creationId xmlns:a16="http://schemas.microsoft.com/office/drawing/2014/main" id="{CFD62C81-581D-1D40-864E-D6822C7EA1A6}"/>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13" name="Straight Connector 12">
            <a:extLst>
              <a:ext uri="{FF2B5EF4-FFF2-40B4-BE49-F238E27FC236}">
                <a16:creationId xmlns:a16="http://schemas.microsoft.com/office/drawing/2014/main" id="{96E43B06-1EA8-C14C-9744-625065597233}"/>
              </a:ext>
            </a:extLst>
          </p:cNvPr>
          <p:cNvCxnSpPr>
            <a:cxnSpLocks/>
          </p:cNvCxnSpPr>
          <p:nvPr userDrawn="1"/>
        </p:nvCxnSpPr>
        <p:spPr>
          <a:xfrm>
            <a:off x="6571327" y="1170969"/>
            <a:ext cx="4755601"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538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with Image 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BDC96C-9836-1A4F-B0D9-8061235EEA5C}"/>
              </a:ext>
            </a:extLst>
          </p:cNvPr>
          <p:cNvPicPr>
            <a:picLocks noChangeAspect="1"/>
          </p:cNvPicPr>
          <p:nvPr userDrawn="1"/>
        </p:nvPicPr>
        <p:blipFill>
          <a:blip r:embed="rId2"/>
          <a:srcRect/>
          <a:stretch/>
        </p:blipFill>
        <p:spPr>
          <a:xfrm>
            <a:off x="0" y="0"/>
            <a:ext cx="12192000" cy="6858000"/>
          </a:xfrm>
          <a:prstGeom prst="rect">
            <a:avLst/>
          </a:prstGeom>
        </p:spPr>
      </p:pic>
      <p:sp>
        <p:nvSpPr>
          <p:cNvPr id="5" name="Picture Placeholder 4">
            <a:extLst>
              <a:ext uri="{FF2B5EF4-FFF2-40B4-BE49-F238E27FC236}">
                <a16:creationId xmlns:a16="http://schemas.microsoft.com/office/drawing/2014/main" id="{124AB3AF-6B55-B946-B40D-FB57B65DFF2F}"/>
              </a:ext>
            </a:extLst>
          </p:cNvPr>
          <p:cNvSpPr>
            <a:spLocks noGrp="1"/>
          </p:cNvSpPr>
          <p:nvPr>
            <p:ph type="pic" sz="quarter" idx="18"/>
          </p:nvPr>
        </p:nvSpPr>
        <p:spPr>
          <a:xfrm>
            <a:off x="-1" y="0"/>
            <a:ext cx="12200799" cy="2469600"/>
          </a:xfrm>
          <a:solidFill>
            <a:schemeClr val="bg1"/>
          </a:solidFill>
        </p:spPr>
        <p:txBody>
          <a:bodyPr/>
          <a:lstStyle>
            <a:lvl1pPr marL="0" indent="0">
              <a:buNone/>
              <a:defRPr/>
            </a:lvl1pPr>
          </a:lstStyle>
          <a:p>
            <a:endParaRPr lang="en-US"/>
          </a:p>
        </p:txBody>
      </p:sp>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30" name="Title 1">
            <a:extLst>
              <a:ext uri="{FF2B5EF4-FFF2-40B4-BE49-F238E27FC236}">
                <a16:creationId xmlns:a16="http://schemas.microsoft.com/office/drawing/2014/main" id="{BD79F707-93C2-1047-A023-1CA227E49893}"/>
              </a:ext>
            </a:extLst>
          </p:cNvPr>
          <p:cNvSpPr>
            <a:spLocks noGrp="1"/>
          </p:cNvSpPr>
          <p:nvPr>
            <p:ph type="title" hasCustomPrompt="1"/>
          </p:nvPr>
        </p:nvSpPr>
        <p:spPr>
          <a:xfrm>
            <a:off x="872569" y="3140118"/>
            <a:ext cx="3958054" cy="630358"/>
          </a:xfrm>
        </p:spPr>
        <p:txBody>
          <a:bodyPr>
            <a:noAutofit/>
          </a:bodyPr>
          <a:lstStyle>
            <a:lvl1pPr>
              <a:defRPr sz="3200"/>
            </a:lvl1pPr>
          </a:lstStyle>
          <a:p>
            <a:r>
              <a:rPr lang="en-US"/>
              <a:t>This is an h2 title</a:t>
            </a:r>
          </a:p>
        </p:txBody>
      </p:sp>
      <p:sp>
        <p:nvSpPr>
          <p:cNvPr id="12" name="Text Placeholder 11">
            <a:extLst>
              <a:ext uri="{FF2B5EF4-FFF2-40B4-BE49-F238E27FC236}">
                <a16:creationId xmlns:a16="http://schemas.microsoft.com/office/drawing/2014/main" id="{972BF31C-97D9-9F4C-832F-9138FDF0F664}"/>
              </a:ext>
            </a:extLst>
          </p:cNvPr>
          <p:cNvSpPr>
            <a:spLocks noGrp="1"/>
          </p:cNvSpPr>
          <p:nvPr>
            <p:ph type="body" sz="quarter" idx="19" hasCustomPrompt="1"/>
          </p:nvPr>
        </p:nvSpPr>
        <p:spPr>
          <a:xfrm>
            <a:off x="878180" y="4016879"/>
            <a:ext cx="3945354" cy="1854307"/>
          </a:xfrm>
        </p:spPr>
        <p:txBody>
          <a:bodyPr>
            <a:noAutofit/>
          </a:bodyPr>
          <a:lstStyle>
            <a:lvl1pPr marL="0" indent="0">
              <a:lnSpc>
                <a:spcPts val="2360"/>
              </a:lnSpc>
              <a:spcBef>
                <a:spcPts val="0"/>
              </a:spcBef>
              <a:buNone/>
              <a:defRPr sz="1800">
                <a:solidFill>
                  <a:schemeClr val="accent5"/>
                </a:solidFill>
              </a:defRPr>
            </a:lvl1pPr>
            <a:lvl2pPr marL="457200" indent="0">
              <a:lnSpc>
                <a:spcPts val="2360"/>
              </a:lnSpc>
              <a:spcBef>
                <a:spcPts val="0"/>
              </a:spcBef>
              <a:buNone/>
              <a:defRPr sz="1800">
                <a:solidFill>
                  <a:schemeClr val="accent5"/>
                </a:solidFill>
              </a:defRPr>
            </a:lvl2pPr>
            <a:lvl3pPr marL="914400" indent="0">
              <a:lnSpc>
                <a:spcPts val="2360"/>
              </a:lnSpc>
              <a:spcBef>
                <a:spcPts val="0"/>
              </a:spcBef>
              <a:buNone/>
              <a:defRPr sz="1800">
                <a:solidFill>
                  <a:schemeClr val="accent5"/>
                </a:solidFill>
              </a:defRPr>
            </a:lvl3pPr>
            <a:lvl4pPr marL="1371600" indent="0">
              <a:lnSpc>
                <a:spcPts val="2360"/>
              </a:lnSpc>
              <a:spcBef>
                <a:spcPts val="0"/>
              </a:spcBef>
              <a:buNone/>
              <a:defRPr sz="1800">
                <a:solidFill>
                  <a:schemeClr val="accent5"/>
                </a:solidFill>
              </a:defRPr>
            </a:lvl4pPr>
            <a:lvl5pPr marL="1828800" indent="0">
              <a:lnSpc>
                <a:spcPts val="2360"/>
              </a:lnSpc>
              <a:spcBef>
                <a:spcPts val="0"/>
              </a:spcBef>
              <a:buNone/>
              <a:defRPr sz="1800">
                <a:solidFill>
                  <a:schemeClr val="accent5"/>
                </a:solidFill>
              </a:defRPr>
            </a:lvl5pPr>
          </a:lstStyle>
          <a:p>
            <a:pPr lvl="0"/>
            <a:r>
              <a:rPr lang="en-US"/>
              <a:t>This is some intro copy (or an h3 title). You can change the color to add emphasis and variety to the pages. Lorem ipsum dolor sit </a:t>
            </a:r>
            <a:r>
              <a:rPr lang="en-US" err="1"/>
              <a:t>amet</a:t>
            </a:r>
            <a:r>
              <a:rPr lang="en-US"/>
              <a:t>.</a:t>
            </a:r>
          </a:p>
        </p:txBody>
      </p:sp>
      <p:sp>
        <p:nvSpPr>
          <p:cNvPr id="20" name="Text Placeholder 19">
            <a:extLst>
              <a:ext uri="{FF2B5EF4-FFF2-40B4-BE49-F238E27FC236}">
                <a16:creationId xmlns:a16="http://schemas.microsoft.com/office/drawing/2014/main" id="{2BE14B9B-68C5-2C45-BC34-033F912F396F}"/>
              </a:ext>
            </a:extLst>
          </p:cNvPr>
          <p:cNvSpPr>
            <a:spLocks noGrp="1"/>
          </p:cNvSpPr>
          <p:nvPr>
            <p:ph type="body" sz="quarter" idx="20" hasCustomPrompt="1"/>
          </p:nvPr>
        </p:nvSpPr>
        <p:spPr>
          <a:xfrm>
            <a:off x="5765058" y="3223986"/>
            <a:ext cx="5561459" cy="2781785"/>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This is an h4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endParaRPr lang="en-US"/>
          </a:p>
          <a:p>
            <a:pPr lvl="0"/>
            <a:endParaRPr lang="en-US"/>
          </a:p>
          <a:p>
            <a:pPr lvl="0"/>
            <a:r>
              <a:rPr lang="en-US"/>
              <a:t>This is an h4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cxnSp>
        <p:nvCxnSpPr>
          <p:cNvPr id="16" name="Straight Connector 15">
            <a:extLst>
              <a:ext uri="{FF2B5EF4-FFF2-40B4-BE49-F238E27FC236}">
                <a16:creationId xmlns:a16="http://schemas.microsoft.com/office/drawing/2014/main" id="{9C9C120F-E990-4744-B972-C838D1B6B9D3}"/>
              </a:ext>
            </a:extLst>
          </p:cNvPr>
          <p:cNvCxnSpPr>
            <a:cxnSpLocks/>
          </p:cNvCxnSpPr>
          <p:nvPr userDrawn="1"/>
        </p:nvCxnSpPr>
        <p:spPr>
          <a:xfrm>
            <a:off x="5294297" y="3244289"/>
            <a:ext cx="0" cy="2511706"/>
          </a:xfrm>
          <a:prstGeom prst="line">
            <a:avLst/>
          </a:prstGeom>
          <a:ln w="12700">
            <a:solidFill>
              <a:srgbClr val="8093AC"/>
            </a:solidFill>
          </a:ln>
        </p:spPr>
        <p:style>
          <a:lnRef idx="1">
            <a:schemeClr val="accent1"/>
          </a:lnRef>
          <a:fillRef idx="0">
            <a:schemeClr val="accent1"/>
          </a:fillRef>
          <a:effectRef idx="0">
            <a:schemeClr val="accent1"/>
          </a:effectRef>
          <a:fontRef idx="minor">
            <a:schemeClr val="tx1"/>
          </a:fontRef>
        </p:style>
      </p:cxnSp>
      <p:sp>
        <p:nvSpPr>
          <p:cNvPr id="15" name="Text Placeholder 28">
            <a:extLst>
              <a:ext uri="{FF2B5EF4-FFF2-40B4-BE49-F238E27FC236}">
                <a16:creationId xmlns:a16="http://schemas.microsoft.com/office/drawing/2014/main" id="{1B947A82-79FD-F84E-A7CB-C137ECABD659}"/>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3" name="Slide Number Placeholder 5">
            <a:extLst>
              <a:ext uri="{FF2B5EF4-FFF2-40B4-BE49-F238E27FC236}">
                <a16:creationId xmlns:a16="http://schemas.microsoft.com/office/drawing/2014/main" id="{D3C83582-5915-ED49-B1FB-729D7C7DD2F3}"/>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18" name="Straight Connector 17">
            <a:extLst>
              <a:ext uri="{FF2B5EF4-FFF2-40B4-BE49-F238E27FC236}">
                <a16:creationId xmlns:a16="http://schemas.microsoft.com/office/drawing/2014/main" id="{71BD134D-D343-5349-ADEC-F98C66FCE8BB}"/>
              </a:ext>
            </a:extLst>
          </p:cNvPr>
          <p:cNvCxnSpPr>
            <a:cxnSpLocks/>
          </p:cNvCxnSpPr>
          <p:nvPr userDrawn="1"/>
        </p:nvCxnSpPr>
        <p:spPr>
          <a:xfrm>
            <a:off x="879675" y="3670348"/>
            <a:ext cx="3943859"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319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ith Image Top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ED5F9B-66A3-7B4D-94BE-1E396209BF3D}"/>
              </a:ext>
            </a:extLst>
          </p:cNvPr>
          <p:cNvPicPr>
            <a:picLocks noChangeAspect="1"/>
          </p:cNvPicPr>
          <p:nvPr userDrawn="1"/>
        </p:nvPicPr>
        <p:blipFill>
          <a:blip r:embed="rId2"/>
          <a:srcRect/>
          <a:stretch/>
        </p:blipFill>
        <p:spPr>
          <a:xfrm>
            <a:off x="0" y="9157"/>
            <a:ext cx="12192000" cy="6858000"/>
          </a:xfrm>
          <a:prstGeom prst="rect">
            <a:avLst/>
          </a:prstGeom>
        </p:spPr>
      </p:pic>
      <p:sp>
        <p:nvSpPr>
          <p:cNvPr id="5" name="Picture Placeholder 4">
            <a:extLst>
              <a:ext uri="{FF2B5EF4-FFF2-40B4-BE49-F238E27FC236}">
                <a16:creationId xmlns:a16="http://schemas.microsoft.com/office/drawing/2014/main" id="{124AB3AF-6B55-B946-B40D-FB57B65DFF2F}"/>
              </a:ext>
            </a:extLst>
          </p:cNvPr>
          <p:cNvSpPr>
            <a:spLocks noGrp="1"/>
          </p:cNvSpPr>
          <p:nvPr>
            <p:ph type="pic" sz="quarter" idx="18"/>
          </p:nvPr>
        </p:nvSpPr>
        <p:spPr>
          <a:xfrm>
            <a:off x="-1" y="0"/>
            <a:ext cx="12200799" cy="2469600"/>
          </a:xfrm>
          <a:solidFill>
            <a:schemeClr val="bg1"/>
          </a:solidFill>
        </p:spPr>
        <p:txBody>
          <a:bodyPr/>
          <a:lstStyle>
            <a:lvl1pPr marL="0" indent="0">
              <a:buNone/>
              <a:defRPr/>
            </a:lvl1pPr>
          </a:lstStyle>
          <a:p>
            <a:endParaRPr lang="en-US"/>
          </a:p>
        </p:txBody>
      </p:sp>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30" name="Title 1">
            <a:extLst>
              <a:ext uri="{FF2B5EF4-FFF2-40B4-BE49-F238E27FC236}">
                <a16:creationId xmlns:a16="http://schemas.microsoft.com/office/drawing/2014/main" id="{BD79F707-93C2-1047-A023-1CA227E49893}"/>
              </a:ext>
            </a:extLst>
          </p:cNvPr>
          <p:cNvSpPr>
            <a:spLocks noGrp="1"/>
          </p:cNvSpPr>
          <p:nvPr>
            <p:ph type="title" hasCustomPrompt="1"/>
          </p:nvPr>
        </p:nvSpPr>
        <p:spPr>
          <a:xfrm>
            <a:off x="882028" y="3464214"/>
            <a:ext cx="3115814" cy="390159"/>
          </a:xfrm>
        </p:spPr>
        <p:txBody>
          <a:bodyPr>
            <a:noAutofit/>
          </a:bodyPr>
          <a:lstStyle>
            <a:lvl1pPr>
              <a:defRPr sz="1800"/>
            </a:lvl1pPr>
          </a:lstStyle>
          <a:p>
            <a:r>
              <a:rPr lang="en-US"/>
              <a:t>This is an h3 title</a:t>
            </a:r>
          </a:p>
        </p:txBody>
      </p:sp>
      <p:sp>
        <p:nvSpPr>
          <p:cNvPr id="12" name="Text Placeholder 11">
            <a:extLst>
              <a:ext uri="{FF2B5EF4-FFF2-40B4-BE49-F238E27FC236}">
                <a16:creationId xmlns:a16="http://schemas.microsoft.com/office/drawing/2014/main" id="{972BF31C-97D9-9F4C-832F-9138FDF0F664}"/>
              </a:ext>
            </a:extLst>
          </p:cNvPr>
          <p:cNvSpPr>
            <a:spLocks noGrp="1"/>
          </p:cNvSpPr>
          <p:nvPr>
            <p:ph type="body" sz="quarter" idx="19" hasCustomPrompt="1"/>
          </p:nvPr>
        </p:nvSpPr>
        <p:spPr>
          <a:xfrm>
            <a:off x="882028" y="3831221"/>
            <a:ext cx="3115814" cy="2039966"/>
          </a:xfrm>
        </p:spPr>
        <p:txBody>
          <a:bodyPr>
            <a:noAutofit/>
          </a:bodyPr>
          <a:lstStyle>
            <a:lvl1pPr marL="0" indent="0" algn="l">
              <a:lnSpc>
                <a:spcPts val="1500"/>
              </a:lnSpc>
              <a:spcBef>
                <a:spcPts val="0"/>
              </a:spcBef>
              <a:buNone/>
              <a:defRPr sz="1050">
                <a:solidFill>
                  <a:schemeClr val="accent1"/>
                </a:solidFill>
              </a:defRPr>
            </a:lvl1pPr>
            <a:lvl2pPr marL="457200" indent="0">
              <a:lnSpc>
                <a:spcPts val="2360"/>
              </a:lnSpc>
              <a:spcBef>
                <a:spcPts val="0"/>
              </a:spcBef>
              <a:buNone/>
              <a:defRPr sz="1800">
                <a:solidFill>
                  <a:schemeClr val="accent5"/>
                </a:solidFill>
              </a:defRPr>
            </a:lvl2pPr>
            <a:lvl3pPr marL="914400" indent="0">
              <a:lnSpc>
                <a:spcPts val="2360"/>
              </a:lnSpc>
              <a:spcBef>
                <a:spcPts val="0"/>
              </a:spcBef>
              <a:buNone/>
              <a:defRPr sz="1800">
                <a:solidFill>
                  <a:schemeClr val="accent5"/>
                </a:solidFill>
              </a:defRPr>
            </a:lvl3pPr>
            <a:lvl4pPr marL="1371600" indent="0">
              <a:lnSpc>
                <a:spcPts val="2360"/>
              </a:lnSpc>
              <a:spcBef>
                <a:spcPts val="0"/>
              </a:spcBef>
              <a:buNone/>
              <a:defRPr sz="1800">
                <a:solidFill>
                  <a:schemeClr val="accent5"/>
                </a:solidFill>
              </a:defRPr>
            </a:lvl4pPr>
            <a:lvl5pPr marL="1828800" indent="0">
              <a:lnSpc>
                <a:spcPts val="2360"/>
              </a:lnSpc>
              <a:spcBef>
                <a:spcPts val="0"/>
              </a:spcBef>
              <a:buNone/>
              <a:defRPr sz="1800">
                <a:solidFill>
                  <a:schemeClr val="accent5"/>
                </a:solidFill>
              </a:defRPr>
            </a:lvl5pPr>
          </a:lstStyle>
          <a:p>
            <a:pPr algn="l">
              <a:lnSpc>
                <a:spcPts val="1500"/>
              </a:lnSpc>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Lorem ipsum dolor sit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amet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consectetur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adipiscing</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elit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sed do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eiusmod</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tempor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incididunt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ut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labore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et dolore magna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aliqua</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a:t>
            </a:r>
          </a:p>
          <a:p>
            <a:pPr algn="l">
              <a:lnSpc>
                <a:spcPts val="1500"/>
              </a:lnSpc>
            </a:pP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a:p>
            <a:pPr algn="l">
              <a:lnSpc>
                <a:spcPts val="1500"/>
              </a:lnSpc>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Duis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aute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irure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dolor in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reprehenderit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in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voluptate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velit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esse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cillum</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dolore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eu</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fugiat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nulla</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pariatur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endParaRPr lang="en-GB"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3" name="Picture Placeholder 2">
            <a:extLst>
              <a:ext uri="{FF2B5EF4-FFF2-40B4-BE49-F238E27FC236}">
                <a16:creationId xmlns:a16="http://schemas.microsoft.com/office/drawing/2014/main" id="{037AD914-48AC-5243-B367-C3FA4EAFE8CA}"/>
              </a:ext>
            </a:extLst>
          </p:cNvPr>
          <p:cNvSpPr>
            <a:spLocks noGrp="1"/>
          </p:cNvSpPr>
          <p:nvPr>
            <p:ph type="pic" sz="quarter" idx="20"/>
          </p:nvPr>
        </p:nvSpPr>
        <p:spPr>
          <a:xfrm>
            <a:off x="4945818" y="3368675"/>
            <a:ext cx="6364154" cy="2649538"/>
          </a:xfrm>
        </p:spPr>
        <p:txBody>
          <a:bodyPr/>
          <a:lstStyle>
            <a:lvl1pPr marL="0" indent="0">
              <a:buNone/>
              <a:defRPr/>
            </a:lvl1pPr>
          </a:lstStyle>
          <a:p>
            <a:endParaRPr lang="en-US"/>
          </a:p>
        </p:txBody>
      </p:sp>
      <p:sp>
        <p:nvSpPr>
          <p:cNvPr id="11" name="Text Placeholder 28">
            <a:extLst>
              <a:ext uri="{FF2B5EF4-FFF2-40B4-BE49-F238E27FC236}">
                <a16:creationId xmlns:a16="http://schemas.microsoft.com/office/drawing/2014/main" id="{50125F76-A65E-0C45-96F1-3FBA65565D04}"/>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3" name="Slide Number Placeholder 5">
            <a:extLst>
              <a:ext uri="{FF2B5EF4-FFF2-40B4-BE49-F238E27FC236}">
                <a16:creationId xmlns:a16="http://schemas.microsoft.com/office/drawing/2014/main" id="{7B26E788-0FD0-434D-B28B-CBDB3551D03E}"/>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15" name="Straight Connector 14">
            <a:extLst>
              <a:ext uri="{FF2B5EF4-FFF2-40B4-BE49-F238E27FC236}">
                <a16:creationId xmlns:a16="http://schemas.microsoft.com/office/drawing/2014/main" id="{B0CA2AD3-B8D9-F94C-A4B5-08506CCF51AB}"/>
              </a:ext>
            </a:extLst>
          </p:cNvPr>
          <p:cNvCxnSpPr>
            <a:cxnSpLocks/>
          </p:cNvCxnSpPr>
          <p:nvPr userDrawn="1"/>
        </p:nvCxnSpPr>
        <p:spPr>
          <a:xfrm>
            <a:off x="879675" y="3814785"/>
            <a:ext cx="3118167"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815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Column Slid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27C958-BD8C-4843-B59F-5663FE9B407B}"/>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30" name="Title 1">
            <a:extLst>
              <a:ext uri="{FF2B5EF4-FFF2-40B4-BE49-F238E27FC236}">
                <a16:creationId xmlns:a16="http://schemas.microsoft.com/office/drawing/2014/main" id="{BD79F707-93C2-1047-A023-1CA227E49893}"/>
              </a:ext>
            </a:extLst>
          </p:cNvPr>
          <p:cNvSpPr>
            <a:spLocks noGrp="1"/>
          </p:cNvSpPr>
          <p:nvPr>
            <p:ph type="title" hasCustomPrompt="1"/>
          </p:nvPr>
        </p:nvSpPr>
        <p:spPr>
          <a:xfrm>
            <a:off x="873459" y="1778000"/>
            <a:ext cx="3145639" cy="633059"/>
          </a:xfrm>
        </p:spPr>
        <p:txBody>
          <a:bodyPr anchor="t">
            <a:noAutofit/>
          </a:bodyPr>
          <a:lstStyle>
            <a:lvl1pPr>
              <a:defRPr sz="3200"/>
            </a:lvl1pPr>
          </a:lstStyle>
          <a:p>
            <a:r>
              <a:rPr lang="en-US"/>
              <a:t>This is h2 title</a:t>
            </a:r>
          </a:p>
        </p:txBody>
      </p:sp>
      <p:sp>
        <p:nvSpPr>
          <p:cNvPr id="20" name="Text Placeholder 19">
            <a:extLst>
              <a:ext uri="{FF2B5EF4-FFF2-40B4-BE49-F238E27FC236}">
                <a16:creationId xmlns:a16="http://schemas.microsoft.com/office/drawing/2014/main" id="{2BE14B9B-68C5-2C45-BC34-033F912F396F}"/>
              </a:ext>
            </a:extLst>
          </p:cNvPr>
          <p:cNvSpPr>
            <a:spLocks noGrp="1"/>
          </p:cNvSpPr>
          <p:nvPr>
            <p:ph type="body" sz="quarter" idx="20" hasCustomPrompt="1"/>
          </p:nvPr>
        </p:nvSpPr>
        <p:spPr>
          <a:xfrm>
            <a:off x="873459" y="2411059"/>
            <a:ext cx="3145645" cy="2187629"/>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8" name="Text Placeholder 19">
            <a:extLst>
              <a:ext uri="{FF2B5EF4-FFF2-40B4-BE49-F238E27FC236}">
                <a16:creationId xmlns:a16="http://schemas.microsoft.com/office/drawing/2014/main" id="{0D034643-FB1F-464F-AC64-371020E0CAF7}"/>
              </a:ext>
            </a:extLst>
          </p:cNvPr>
          <p:cNvSpPr>
            <a:spLocks noGrp="1"/>
          </p:cNvSpPr>
          <p:nvPr>
            <p:ph type="body" sz="quarter" idx="21" hasCustomPrompt="1"/>
          </p:nvPr>
        </p:nvSpPr>
        <p:spPr>
          <a:xfrm>
            <a:off x="4954773" y="1817530"/>
            <a:ext cx="6363764" cy="3764092"/>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This is an h3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endParaRPr lang="en-US"/>
          </a:p>
          <a:p>
            <a:pPr lvl="0"/>
            <a:endParaRPr lang="en-US"/>
          </a:p>
          <a:p>
            <a:pPr lvl="0"/>
            <a:endParaRPr lang="en-US"/>
          </a:p>
          <a:p>
            <a:pPr lvl="0"/>
            <a:r>
              <a:rPr lang="en-US"/>
              <a:t>This is an h3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cxnSp>
        <p:nvCxnSpPr>
          <p:cNvPr id="29" name="Straight Connector 28">
            <a:extLst>
              <a:ext uri="{FF2B5EF4-FFF2-40B4-BE49-F238E27FC236}">
                <a16:creationId xmlns:a16="http://schemas.microsoft.com/office/drawing/2014/main" id="{AA28B2D5-8011-1043-BCF9-B1A6736D0B62}"/>
              </a:ext>
            </a:extLst>
          </p:cNvPr>
          <p:cNvCxnSpPr>
            <a:cxnSpLocks/>
          </p:cNvCxnSpPr>
          <p:nvPr userDrawn="1"/>
        </p:nvCxnSpPr>
        <p:spPr>
          <a:xfrm>
            <a:off x="4479482" y="1799923"/>
            <a:ext cx="0" cy="3176338"/>
          </a:xfrm>
          <a:prstGeom prst="line">
            <a:avLst/>
          </a:prstGeom>
          <a:ln w="12700">
            <a:solidFill>
              <a:srgbClr val="8093AC"/>
            </a:solidFill>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F1D23DF2-4132-5D42-82FD-10B6A3DD0321}"/>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2" name="Slide Number Placeholder 5">
            <a:extLst>
              <a:ext uri="{FF2B5EF4-FFF2-40B4-BE49-F238E27FC236}">
                <a16:creationId xmlns:a16="http://schemas.microsoft.com/office/drawing/2014/main" id="{6A69240B-50A4-0B40-8404-E703DEDF0BAD}"/>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15" name="Straight Connector 14">
            <a:extLst>
              <a:ext uri="{FF2B5EF4-FFF2-40B4-BE49-F238E27FC236}">
                <a16:creationId xmlns:a16="http://schemas.microsoft.com/office/drawing/2014/main" id="{4815BFF4-3A39-A948-A494-CACE03367DD3}"/>
              </a:ext>
            </a:extLst>
          </p:cNvPr>
          <p:cNvCxnSpPr>
            <a:cxnSpLocks/>
          </p:cNvCxnSpPr>
          <p:nvPr userDrawn="1"/>
        </p:nvCxnSpPr>
        <p:spPr>
          <a:xfrm>
            <a:off x="879675" y="2306924"/>
            <a:ext cx="3139423"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208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2A619-853F-3E40-A9AF-F678EFDCEE56}"/>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79F849A-B709-7745-A110-8263254A9A61}"/>
              </a:ext>
            </a:extLst>
          </p:cNvPr>
          <p:cNvPicPr>
            <a:picLocks noChangeAspect="1"/>
          </p:cNvPicPr>
          <p:nvPr userDrawn="1"/>
        </p:nvPicPr>
        <p:blipFill>
          <a:blip r:embed="rId3"/>
          <a:srcRect/>
          <a:stretch/>
        </p:blipFill>
        <p:spPr>
          <a:xfrm>
            <a:off x="692510" y="1181472"/>
            <a:ext cx="2623929" cy="941923"/>
          </a:xfrm>
          <a:prstGeom prst="rect">
            <a:avLst/>
          </a:prstGeom>
        </p:spPr>
      </p:pic>
      <p:sp>
        <p:nvSpPr>
          <p:cNvPr id="12" name="Text Placeholder 3">
            <a:extLst>
              <a:ext uri="{FF2B5EF4-FFF2-40B4-BE49-F238E27FC236}">
                <a16:creationId xmlns:a16="http://schemas.microsoft.com/office/drawing/2014/main" id="{38C6EAEC-27BC-FA4A-AA59-AB087F0096AE}"/>
              </a:ext>
            </a:extLst>
          </p:cNvPr>
          <p:cNvSpPr>
            <a:spLocks noGrp="1"/>
          </p:cNvSpPr>
          <p:nvPr>
            <p:ph type="body" sz="quarter" idx="13" hasCustomPrompt="1"/>
          </p:nvPr>
        </p:nvSpPr>
        <p:spPr>
          <a:xfrm>
            <a:off x="880634" y="2315816"/>
            <a:ext cx="5645424" cy="2415210"/>
          </a:xfrm>
        </p:spPr>
        <p:txBody>
          <a:bodyPr lIns="0">
            <a:noAutofit/>
          </a:bodyPr>
          <a:lstStyle>
            <a:lvl1pPr marL="0" indent="0">
              <a:lnSpc>
                <a:spcPct val="100000"/>
              </a:lnSpc>
              <a:buNone/>
              <a:defRPr sz="4400">
                <a:solidFill>
                  <a:schemeClr val="tx1"/>
                </a:solidFill>
              </a:defRPr>
            </a:lvl1pPr>
            <a:lvl2pPr marL="457200" indent="0">
              <a:lnSpc>
                <a:spcPct val="100000"/>
              </a:lnSpc>
              <a:buNone/>
              <a:defRPr sz="4400">
                <a:solidFill>
                  <a:sysClr val="windowText" lastClr="000000"/>
                </a:solidFill>
              </a:defRPr>
            </a:lvl2pPr>
            <a:lvl3pPr marL="914400" indent="0">
              <a:lnSpc>
                <a:spcPct val="100000"/>
              </a:lnSpc>
              <a:buNone/>
              <a:defRPr sz="4400">
                <a:solidFill>
                  <a:sysClr val="windowText" lastClr="000000"/>
                </a:solidFill>
              </a:defRPr>
            </a:lvl3pPr>
            <a:lvl4pPr marL="1371600" indent="0">
              <a:lnSpc>
                <a:spcPct val="100000"/>
              </a:lnSpc>
              <a:buNone/>
              <a:defRPr sz="4400">
                <a:solidFill>
                  <a:sysClr val="windowText" lastClr="000000"/>
                </a:solidFill>
              </a:defRPr>
            </a:lvl4pPr>
            <a:lvl5pPr marL="1828800" indent="0">
              <a:lnSpc>
                <a:spcPct val="100000"/>
              </a:lnSpc>
              <a:buNone/>
              <a:defRPr sz="4400">
                <a:solidFill>
                  <a:sysClr val="windowText" lastClr="000000"/>
                </a:solidFill>
              </a:defRPr>
            </a:lvl5pPr>
          </a:lstStyle>
          <a:p>
            <a:pPr lvl="0"/>
            <a:r>
              <a:rPr lang="en-US"/>
              <a:t>This is a title slide maximum of three lines of copy.</a:t>
            </a:r>
          </a:p>
        </p:txBody>
      </p:sp>
      <p:sp>
        <p:nvSpPr>
          <p:cNvPr id="13" name="Text Placeholder 5">
            <a:extLst>
              <a:ext uri="{FF2B5EF4-FFF2-40B4-BE49-F238E27FC236}">
                <a16:creationId xmlns:a16="http://schemas.microsoft.com/office/drawing/2014/main" id="{70B1F820-391D-B14A-9AF8-7B4CC85768CD}"/>
              </a:ext>
            </a:extLst>
          </p:cNvPr>
          <p:cNvSpPr>
            <a:spLocks noGrp="1"/>
          </p:cNvSpPr>
          <p:nvPr>
            <p:ph type="body" sz="quarter" idx="14" hasCustomPrompt="1"/>
          </p:nvPr>
        </p:nvSpPr>
        <p:spPr>
          <a:xfrm>
            <a:off x="880634" y="4767944"/>
            <a:ext cx="5645423" cy="1108750"/>
          </a:xfrm>
        </p:spPr>
        <p:txBody>
          <a:bodyPr lIns="0">
            <a:noAutofit/>
          </a:bodyPr>
          <a:lstStyle>
            <a:lvl1pPr marL="0" indent="0">
              <a:lnSpc>
                <a:spcPct val="100000"/>
              </a:lnSpc>
              <a:buNone/>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Subtitle text maximum two lines.</a:t>
            </a:r>
          </a:p>
        </p:txBody>
      </p:sp>
      <p:sp>
        <p:nvSpPr>
          <p:cNvPr id="14" name="Text Placeholder 28">
            <a:extLst>
              <a:ext uri="{FF2B5EF4-FFF2-40B4-BE49-F238E27FC236}">
                <a16:creationId xmlns:a16="http://schemas.microsoft.com/office/drawing/2014/main" id="{D402BB91-F052-A243-AECE-0C504CC59CF2}"/>
              </a:ext>
            </a:extLst>
          </p:cNvPr>
          <p:cNvSpPr>
            <a:spLocks noGrp="1"/>
          </p:cNvSpPr>
          <p:nvPr>
            <p:ph type="body" sz="quarter" idx="16" hasCustomPrompt="1"/>
          </p:nvPr>
        </p:nvSpPr>
        <p:spPr>
          <a:xfrm>
            <a:off x="880634"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Tree>
    <p:extLst>
      <p:ext uri="{BB962C8B-B14F-4D97-AF65-F5344CB8AC3E}">
        <p14:creationId xmlns:p14="http://schemas.microsoft.com/office/powerpoint/2010/main" val="3040616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Column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1C0B7F-E707-DA44-89C1-339F734DBBED}"/>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28" name="Text Placeholder 19">
            <a:extLst>
              <a:ext uri="{FF2B5EF4-FFF2-40B4-BE49-F238E27FC236}">
                <a16:creationId xmlns:a16="http://schemas.microsoft.com/office/drawing/2014/main" id="{0D034643-FB1F-464F-AC64-371020E0CAF7}"/>
              </a:ext>
            </a:extLst>
          </p:cNvPr>
          <p:cNvSpPr>
            <a:spLocks noGrp="1"/>
          </p:cNvSpPr>
          <p:nvPr>
            <p:ph type="body" sz="quarter" idx="21" hasCustomPrompt="1"/>
          </p:nvPr>
        </p:nvSpPr>
        <p:spPr>
          <a:xfrm>
            <a:off x="4947687" y="1728630"/>
            <a:ext cx="6359410" cy="1079500"/>
          </a:xfrm>
        </p:spPr>
        <p:txBody>
          <a:bodyPr>
            <a:noAutofit/>
          </a:bodyPr>
          <a:lstStyle>
            <a:lvl1pPr marL="0" indent="0">
              <a:lnSpc>
                <a:spcPts val="1500"/>
              </a:lnSpc>
              <a:spcBef>
                <a:spcPts val="0"/>
              </a:spcBef>
              <a:buNone/>
              <a:defRPr>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This is an h3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0" name="Text Placeholder 19">
            <a:extLst>
              <a:ext uri="{FF2B5EF4-FFF2-40B4-BE49-F238E27FC236}">
                <a16:creationId xmlns:a16="http://schemas.microsoft.com/office/drawing/2014/main" id="{B475CA9A-4446-254B-B21C-7B3C08969C41}"/>
              </a:ext>
            </a:extLst>
          </p:cNvPr>
          <p:cNvSpPr>
            <a:spLocks noGrp="1"/>
          </p:cNvSpPr>
          <p:nvPr>
            <p:ph type="body" sz="quarter" idx="22" hasCustomPrompt="1"/>
          </p:nvPr>
        </p:nvSpPr>
        <p:spPr>
          <a:xfrm>
            <a:off x="4947688" y="2808130"/>
            <a:ext cx="2814068" cy="1281270"/>
          </a:xfrm>
        </p:spPr>
        <p:txBody>
          <a:bodyPr>
            <a:noAutofit/>
          </a:bodyPr>
          <a:lstStyle>
            <a:lvl1pPr marL="0" indent="0">
              <a:lnSpc>
                <a:spcPts val="1500"/>
              </a:lnSpc>
              <a:spcBef>
                <a:spcPts val="0"/>
              </a:spcBef>
              <a:buNone/>
              <a:defRPr>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This is an h4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11" name="Text Placeholder 19">
            <a:extLst>
              <a:ext uri="{FF2B5EF4-FFF2-40B4-BE49-F238E27FC236}">
                <a16:creationId xmlns:a16="http://schemas.microsoft.com/office/drawing/2014/main" id="{CF9F5438-FCC2-C74E-B9AF-50C1CDEE1ECC}"/>
              </a:ext>
            </a:extLst>
          </p:cNvPr>
          <p:cNvSpPr>
            <a:spLocks noGrp="1"/>
          </p:cNvSpPr>
          <p:nvPr>
            <p:ph type="body" sz="quarter" idx="23" hasCustomPrompt="1"/>
          </p:nvPr>
        </p:nvSpPr>
        <p:spPr>
          <a:xfrm>
            <a:off x="8214925" y="2808130"/>
            <a:ext cx="2814069" cy="1281270"/>
          </a:xfrm>
        </p:spPr>
        <p:txBody>
          <a:bodyPr>
            <a:noAutofit/>
          </a:bodyPr>
          <a:lstStyle>
            <a:lvl1pPr marL="0" indent="0">
              <a:lnSpc>
                <a:spcPts val="1500"/>
              </a:lnSpc>
              <a:spcBef>
                <a:spcPts val="0"/>
              </a:spcBef>
              <a:buNone/>
              <a:defRPr>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This is an h4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12" name="Text Placeholder 19">
            <a:extLst>
              <a:ext uri="{FF2B5EF4-FFF2-40B4-BE49-F238E27FC236}">
                <a16:creationId xmlns:a16="http://schemas.microsoft.com/office/drawing/2014/main" id="{0529BF67-FEAD-1B4E-B04F-9EE7E2A8A45A}"/>
              </a:ext>
            </a:extLst>
          </p:cNvPr>
          <p:cNvSpPr>
            <a:spLocks noGrp="1"/>
          </p:cNvSpPr>
          <p:nvPr>
            <p:ph type="body" sz="quarter" idx="24" hasCustomPrompt="1"/>
          </p:nvPr>
        </p:nvSpPr>
        <p:spPr>
          <a:xfrm>
            <a:off x="4947687" y="4421030"/>
            <a:ext cx="2814069" cy="1281270"/>
          </a:xfrm>
        </p:spPr>
        <p:txBody>
          <a:bodyPr>
            <a:noAutofit/>
          </a:bodyPr>
          <a:lstStyle>
            <a:lvl1pPr marL="0" indent="0">
              <a:lnSpc>
                <a:spcPts val="1500"/>
              </a:lnSpc>
              <a:spcBef>
                <a:spcPts val="0"/>
              </a:spcBef>
              <a:buNone/>
              <a:defRPr>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This is an h4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13" name="Text Placeholder 19">
            <a:extLst>
              <a:ext uri="{FF2B5EF4-FFF2-40B4-BE49-F238E27FC236}">
                <a16:creationId xmlns:a16="http://schemas.microsoft.com/office/drawing/2014/main" id="{74B2D8B2-5274-BD46-BEFB-E433DD3E53B1}"/>
              </a:ext>
            </a:extLst>
          </p:cNvPr>
          <p:cNvSpPr>
            <a:spLocks noGrp="1"/>
          </p:cNvSpPr>
          <p:nvPr>
            <p:ph type="body" sz="quarter" idx="25" hasCustomPrompt="1"/>
          </p:nvPr>
        </p:nvSpPr>
        <p:spPr>
          <a:xfrm>
            <a:off x="8214925" y="4421030"/>
            <a:ext cx="2814069" cy="1281270"/>
          </a:xfrm>
        </p:spPr>
        <p:txBody>
          <a:bodyPr>
            <a:noAutofit/>
          </a:bodyPr>
          <a:lstStyle>
            <a:lvl1pPr marL="0" indent="0">
              <a:lnSpc>
                <a:spcPts val="1500"/>
              </a:lnSpc>
              <a:spcBef>
                <a:spcPts val="0"/>
              </a:spcBef>
              <a:buNone/>
              <a:defRPr>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This is an h4 title</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cxnSp>
        <p:nvCxnSpPr>
          <p:cNvPr id="15" name="Straight Connector 14">
            <a:extLst>
              <a:ext uri="{FF2B5EF4-FFF2-40B4-BE49-F238E27FC236}">
                <a16:creationId xmlns:a16="http://schemas.microsoft.com/office/drawing/2014/main" id="{A843FD3D-C6A7-1B44-AAD6-CF83897D1E51}"/>
              </a:ext>
            </a:extLst>
          </p:cNvPr>
          <p:cNvCxnSpPr>
            <a:cxnSpLocks/>
          </p:cNvCxnSpPr>
          <p:nvPr userDrawn="1"/>
        </p:nvCxnSpPr>
        <p:spPr>
          <a:xfrm>
            <a:off x="4479482" y="1799923"/>
            <a:ext cx="0" cy="3721919"/>
          </a:xfrm>
          <a:prstGeom prst="line">
            <a:avLst/>
          </a:prstGeom>
          <a:ln w="12700">
            <a:solidFill>
              <a:srgbClr val="8093AC"/>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0AD0AC1-1D0A-A742-BE75-C3C73BC44787}"/>
              </a:ext>
            </a:extLst>
          </p:cNvPr>
          <p:cNvSpPr>
            <a:spLocks noGrp="1"/>
          </p:cNvSpPr>
          <p:nvPr>
            <p:ph type="title" hasCustomPrompt="1"/>
          </p:nvPr>
        </p:nvSpPr>
        <p:spPr>
          <a:xfrm>
            <a:off x="873459" y="1778000"/>
            <a:ext cx="3145639" cy="633059"/>
          </a:xfrm>
        </p:spPr>
        <p:txBody>
          <a:bodyPr anchor="t">
            <a:noAutofit/>
          </a:bodyPr>
          <a:lstStyle>
            <a:lvl1pPr>
              <a:defRPr sz="3200"/>
            </a:lvl1pPr>
          </a:lstStyle>
          <a:p>
            <a:r>
              <a:rPr lang="en-US"/>
              <a:t>This is h2 title</a:t>
            </a:r>
          </a:p>
        </p:txBody>
      </p:sp>
      <p:sp>
        <p:nvSpPr>
          <p:cNvPr id="18" name="Text Placeholder 19">
            <a:extLst>
              <a:ext uri="{FF2B5EF4-FFF2-40B4-BE49-F238E27FC236}">
                <a16:creationId xmlns:a16="http://schemas.microsoft.com/office/drawing/2014/main" id="{53C27751-4206-C740-85D4-7490CA738D5A}"/>
              </a:ext>
            </a:extLst>
          </p:cNvPr>
          <p:cNvSpPr>
            <a:spLocks noGrp="1"/>
          </p:cNvSpPr>
          <p:nvPr>
            <p:ph type="body" sz="quarter" idx="20" hasCustomPrompt="1"/>
          </p:nvPr>
        </p:nvSpPr>
        <p:spPr>
          <a:xfrm>
            <a:off x="873459" y="2411059"/>
            <a:ext cx="3145645" cy="2187629"/>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5" name="Text Placeholder 28">
            <a:extLst>
              <a:ext uri="{FF2B5EF4-FFF2-40B4-BE49-F238E27FC236}">
                <a16:creationId xmlns:a16="http://schemas.microsoft.com/office/drawing/2014/main" id="{A08AE950-B132-8A46-A9E3-BBF50C9686C6}"/>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6" name="Slide Number Placeholder 5">
            <a:extLst>
              <a:ext uri="{FF2B5EF4-FFF2-40B4-BE49-F238E27FC236}">
                <a16:creationId xmlns:a16="http://schemas.microsoft.com/office/drawing/2014/main" id="{D619A4E3-0BDB-A346-A7C4-42A472734D02}"/>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22" name="Straight Connector 21">
            <a:extLst>
              <a:ext uri="{FF2B5EF4-FFF2-40B4-BE49-F238E27FC236}">
                <a16:creationId xmlns:a16="http://schemas.microsoft.com/office/drawing/2014/main" id="{FD8FCA72-8F2C-0748-9904-FA262B85FB7E}"/>
              </a:ext>
            </a:extLst>
          </p:cNvPr>
          <p:cNvCxnSpPr>
            <a:cxnSpLocks/>
          </p:cNvCxnSpPr>
          <p:nvPr userDrawn="1"/>
        </p:nvCxnSpPr>
        <p:spPr>
          <a:xfrm>
            <a:off x="879675" y="2306924"/>
            <a:ext cx="3139423"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731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Column with Imag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25CEED-998C-194A-B161-C9F79BB70A25}"/>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15" name="Picture Placeholder 5">
            <a:extLst>
              <a:ext uri="{FF2B5EF4-FFF2-40B4-BE49-F238E27FC236}">
                <a16:creationId xmlns:a16="http://schemas.microsoft.com/office/drawing/2014/main" id="{2E267691-CAF2-3E42-AA4B-21D98F9F83E2}"/>
              </a:ext>
            </a:extLst>
          </p:cNvPr>
          <p:cNvSpPr>
            <a:spLocks noGrp="1"/>
          </p:cNvSpPr>
          <p:nvPr>
            <p:ph type="pic" sz="quarter" idx="21" hasCustomPrompt="1"/>
          </p:nvPr>
        </p:nvSpPr>
        <p:spPr>
          <a:xfrm>
            <a:off x="4946950" y="1511300"/>
            <a:ext cx="6364316" cy="3937000"/>
          </a:xfrm>
          <a:prstGeom prst="rect">
            <a:avLst/>
          </a:prstGeom>
        </p:spPr>
        <p:txBody>
          <a:bodyPr anchor="ctr"/>
          <a:lstStyle>
            <a:lvl1pPr marL="0" indent="0" algn="ctr">
              <a:buNone/>
              <a:defRPr b="0" i="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a:t>Picture / Chart</a:t>
            </a:r>
          </a:p>
        </p:txBody>
      </p:sp>
      <p:cxnSp>
        <p:nvCxnSpPr>
          <p:cNvPr id="13" name="Straight Connector 12">
            <a:extLst>
              <a:ext uri="{FF2B5EF4-FFF2-40B4-BE49-F238E27FC236}">
                <a16:creationId xmlns:a16="http://schemas.microsoft.com/office/drawing/2014/main" id="{C4B8E22B-6A8E-7341-8F99-276F21D9EE15}"/>
              </a:ext>
            </a:extLst>
          </p:cNvPr>
          <p:cNvCxnSpPr>
            <a:cxnSpLocks/>
          </p:cNvCxnSpPr>
          <p:nvPr userDrawn="1"/>
        </p:nvCxnSpPr>
        <p:spPr>
          <a:xfrm>
            <a:off x="4479482" y="1799923"/>
            <a:ext cx="0" cy="3721919"/>
          </a:xfrm>
          <a:prstGeom prst="line">
            <a:avLst/>
          </a:prstGeom>
          <a:ln w="12700">
            <a:solidFill>
              <a:srgbClr val="8093AC"/>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07F97D5F-D4DD-4E47-9666-EAF67E11BD8A}"/>
              </a:ext>
            </a:extLst>
          </p:cNvPr>
          <p:cNvSpPr>
            <a:spLocks noGrp="1"/>
          </p:cNvSpPr>
          <p:nvPr>
            <p:ph type="title" hasCustomPrompt="1"/>
          </p:nvPr>
        </p:nvSpPr>
        <p:spPr>
          <a:xfrm>
            <a:off x="873459" y="1778000"/>
            <a:ext cx="3145639" cy="633059"/>
          </a:xfrm>
        </p:spPr>
        <p:txBody>
          <a:bodyPr anchor="t">
            <a:noAutofit/>
          </a:bodyPr>
          <a:lstStyle>
            <a:lvl1pPr>
              <a:defRPr sz="3200"/>
            </a:lvl1pPr>
          </a:lstStyle>
          <a:p>
            <a:r>
              <a:rPr lang="en-US"/>
              <a:t>This is h2 title</a:t>
            </a:r>
          </a:p>
        </p:txBody>
      </p:sp>
      <p:sp>
        <p:nvSpPr>
          <p:cNvPr id="18" name="Text Placeholder 19">
            <a:extLst>
              <a:ext uri="{FF2B5EF4-FFF2-40B4-BE49-F238E27FC236}">
                <a16:creationId xmlns:a16="http://schemas.microsoft.com/office/drawing/2014/main" id="{E85E6786-E010-A144-8D68-9537192CF77A}"/>
              </a:ext>
            </a:extLst>
          </p:cNvPr>
          <p:cNvSpPr>
            <a:spLocks noGrp="1"/>
          </p:cNvSpPr>
          <p:nvPr>
            <p:ph type="body" sz="quarter" idx="20" hasCustomPrompt="1"/>
          </p:nvPr>
        </p:nvSpPr>
        <p:spPr>
          <a:xfrm>
            <a:off x="873459" y="2411059"/>
            <a:ext cx="3145645" cy="2187629"/>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9" name="Text Placeholder 28">
            <a:extLst>
              <a:ext uri="{FF2B5EF4-FFF2-40B4-BE49-F238E27FC236}">
                <a16:creationId xmlns:a16="http://schemas.microsoft.com/office/drawing/2014/main" id="{3A9A7245-4F5C-9D4E-B091-4502805C5C78}"/>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1" name="Slide Number Placeholder 5">
            <a:extLst>
              <a:ext uri="{FF2B5EF4-FFF2-40B4-BE49-F238E27FC236}">
                <a16:creationId xmlns:a16="http://schemas.microsoft.com/office/drawing/2014/main" id="{71412232-E015-0B4E-9B47-A6C0091131AA}"/>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20" name="Straight Connector 19">
            <a:extLst>
              <a:ext uri="{FF2B5EF4-FFF2-40B4-BE49-F238E27FC236}">
                <a16:creationId xmlns:a16="http://schemas.microsoft.com/office/drawing/2014/main" id="{6D52BEF8-06AB-8542-B032-7EFE93A07D50}"/>
              </a:ext>
            </a:extLst>
          </p:cNvPr>
          <p:cNvCxnSpPr>
            <a:cxnSpLocks/>
          </p:cNvCxnSpPr>
          <p:nvPr userDrawn="1"/>
        </p:nvCxnSpPr>
        <p:spPr>
          <a:xfrm>
            <a:off x="879675" y="2306924"/>
            <a:ext cx="3139423"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352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umn with Intro Cop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CC5786-D17D-8540-9A48-402F28639AC9}"/>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20" name="Text Placeholder 19">
            <a:extLst>
              <a:ext uri="{FF2B5EF4-FFF2-40B4-BE49-F238E27FC236}">
                <a16:creationId xmlns:a16="http://schemas.microsoft.com/office/drawing/2014/main" id="{2BE14B9B-68C5-2C45-BC34-033F912F396F}"/>
              </a:ext>
            </a:extLst>
          </p:cNvPr>
          <p:cNvSpPr>
            <a:spLocks noGrp="1"/>
          </p:cNvSpPr>
          <p:nvPr>
            <p:ph type="body" sz="quarter" idx="20" hasCustomPrompt="1"/>
          </p:nvPr>
        </p:nvSpPr>
        <p:spPr>
          <a:xfrm>
            <a:off x="4947684" y="2193795"/>
            <a:ext cx="6372445" cy="2242119"/>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3" name="Text Placeholder 2">
            <a:extLst>
              <a:ext uri="{FF2B5EF4-FFF2-40B4-BE49-F238E27FC236}">
                <a16:creationId xmlns:a16="http://schemas.microsoft.com/office/drawing/2014/main" id="{DDD6495A-4FED-0346-B028-24B92454D3ED}"/>
              </a:ext>
            </a:extLst>
          </p:cNvPr>
          <p:cNvSpPr>
            <a:spLocks noGrp="1"/>
          </p:cNvSpPr>
          <p:nvPr>
            <p:ph type="body" sz="quarter" idx="21" hasCustomPrompt="1"/>
          </p:nvPr>
        </p:nvSpPr>
        <p:spPr>
          <a:xfrm>
            <a:off x="878959" y="2168395"/>
            <a:ext cx="3111795" cy="2187629"/>
          </a:xfrm>
        </p:spPr>
        <p:txBody>
          <a:bodyPr>
            <a:normAutofit/>
          </a:bodyPr>
          <a:lstStyle>
            <a:lvl1pPr marL="0" indent="0">
              <a:lnSpc>
                <a:spcPts val="2360"/>
              </a:lnSpc>
              <a:spcBef>
                <a:spcPts val="0"/>
              </a:spcBef>
              <a:buNone/>
              <a:defRPr sz="1800">
                <a:solidFill>
                  <a:schemeClr val="accent5"/>
                </a:solidFill>
              </a:defRPr>
            </a:lvl1pPr>
            <a:lvl2pPr marL="457200" indent="0">
              <a:buNone/>
              <a:defRPr sz="1800">
                <a:solidFill>
                  <a:schemeClr val="accent5"/>
                </a:solidFill>
              </a:defRPr>
            </a:lvl2pPr>
            <a:lvl3pPr marL="914400" indent="0">
              <a:buNone/>
              <a:defRPr sz="1800">
                <a:solidFill>
                  <a:schemeClr val="accent5"/>
                </a:solidFill>
              </a:defRPr>
            </a:lvl3pPr>
            <a:lvl4pPr marL="1371600" indent="0">
              <a:buNone/>
              <a:defRPr sz="1800">
                <a:solidFill>
                  <a:schemeClr val="accent5"/>
                </a:solidFill>
              </a:defRPr>
            </a:lvl4pPr>
            <a:lvl5pPr marL="1828800" indent="0">
              <a:buNone/>
              <a:defRPr sz="1800">
                <a:solidFill>
                  <a:schemeClr val="accent5"/>
                </a:solidFill>
              </a:defRPr>
            </a:lvl5pPr>
          </a:lstStyle>
          <a:p>
            <a:pPr lvl="0"/>
            <a:r>
              <a:rPr lang="en-US"/>
              <a:t>This is some intro copy (or an h3 title). You can change the color to add emphasis and variety to the pages. Lorem ipsum dolor sit </a:t>
            </a:r>
            <a:r>
              <a:rPr lang="en-US" err="1"/>
              <a:t>amet</a:t>
            </a:r>
            <a:r>
              <a:rPr lang="en-US"/>
              <a:t>.</a:t>
            </a:r>
          </a:p>
        </p:txBody>
      </p:sp>
      <p:sp>
        <p:nvSpPr>
          <p:cNvPr id="10" name="Text Placeholder 28">
            <a:extLst>
              <a:ext uri="{FF2B5EF4-FFF2-40B4-BE49-F238E27FC236}">
                <a16:creationId xmlns:a16="http://schemas.microsoft.com/office/drawing/2014/main" id="{AE245F19-317E-EA4B-B89D-512722A1F3BB}"/>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1" name="Title 1">
            <a:extLst>
              <a:ext uri="{FF2B5EF4-FFF2-40B4-BE49-F238E27FC236}">
                <a16:creationId xmlns:a16="http://schemas.microsoft.com/office/drawing/2014/main" id="{8A4DEBEB-C71D-F84E-A50A-4740E4A6FE1E}"/>
              </a:ext>
            </a:extLst>
          </p:cNvPr>
          <p:cNvSpPr>
            <a:spLocks noGrp="1"/>
          </p:cNvSpPr>
          <p:nvPr>
            <p:ph type="title" hasCustomPrompt="1"/>
          </p:nvPr>
        </p:nvSpPr>
        <p:spPr>
          <a:xfrm>
            <a:off x="878958" y="634423"/>
            <a:ext cx="10428963" cy="633059"/>
          </a:xfrm>
        </p:spPr>
        <p:txBody>
          <a:bodyPr anchor="t">
            <a:noAutofit/>
          </a:bodyPr>
          <a:lstStyle>
            <a:lvl1pPr>
              <a:defRPr sz="3200"/>
            </a:lvl1pPr>
          </a:lstStyle>
          <a:p>
            <a:r>
              <a:rPr lang="en-US"/>
              <a:t>This is an h2 title</a:t>
            </a:r>
          </a:p>
        </p:txBody>
      </p:sp>
      <p:sp>
        <p:nvSpPr>
          <p:cNvPr id="12" name="Slide Number Placeholder 5">
            <a:extLst>
              <a:ext uri="{FF2B5EF4-FFF2-40B4-BE49-F238E27FC236}">
                <a16:creationId xmlns:a16="http://schemas.microsoft.com/office/drawing/2014/main" id="{30E2AFD5-3245-1746-9CBD-CA3A75AAA937}"/>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15" name="Straight Connector 14">
            <a:extLst>
              <a:ext uri="{FF2B5EF4-FFF2-40B4-BE49-F238E27FC236}">
                <a16:creationId xmlns:a16="http://schemas.microsoft.com/office/drawing/2014/main" id="{70B19018-BF02-0C4A-962D-B1A3C1CC1E14}"/>
              </a:ext>
            </a:extLst>
          </p:cNvPr>
          <p:cNvCxnSpPr>
            <a:cxnSpLocks/>
          </p:cNvCxnSpPr>
          <p:nvPr userDrawn="1"/>
        </p:nvCxnSpPr>
        <p:spPr>
          <a:xfrm>
            <a:off x="879675" y="1170969"/>
            <a:ext cx="10428246"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5718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umn Slide with Intro Cop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B3E2F16-A747-204B-A25E-491CD5A35438}"/>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20" name="Text Placeholder 19">
            <a:extLst>
              <a:ext uri="{FF2B5EF4-FFF2-40B4-BE49-F238E27FC236}">
                <a16:creationId xmlns:a16="http://schemas.microsoft.com/office/drawing/2014/main" id="{2BE14B9B-68C5-2C45-BC34-033F912F396F}"/>
              </a:ext>
            </a:extLst>
          </p:cNvPr>
          <p:cNvSpPr>
            <a:spLocks noGrp="1"/>
          </p:cNvSpPr>
          <p:nvPr>
            <p:ph type="body" sz="quarter" idx="20" hasCustomPrompt="1"/>
          </p:nvPr>
        </p:nvSpPr>
        <p:spPr>
          <a:xfrm>
            <a:off x="4947685" y="2155078"/>
            <a:ext cx="2955850" cy="2783133"/>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ext Placeholder 19">
            <a:extLst>
              <a:ext uri="{FF2B5EF4-FFF2-40B4-BE49-F238E27FC236}">
                <a16:creationId xmlns:a16="http://schemas.microsoft.com/office/drawing/2014/main" id="{7DA408AA-AE92-6C4E-844B-015804F167F8}"/>
              </a:ext>
            </a:extLst>
          </p:cNvPr>
          <p:cNvSpPr>
            <a:spLocks noGrp="1"/>
          </p:cNvSpPr>
          <p:nvPr>
            <p:ph type="body" sz="quarter" idx="22" hasCustomPrompt="1"/>
          </p:nvPr>
        </p:nvSpPr>
        <p:spPr>
          <a:xfrm>
            <a:off x="8199770" y="2155078"/>
            <a:ext cx="2815559" cy="2783133"/>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Text Placeholder 2">
            <a:extLst>
              <a:ext uri="{FF2B5EF4-FFF2-40B4-BE49-F238E27FC236}">
                <a16:creationId xmlns:a16="http://schemas.microsoft.com/office/drawing/2014/main" id="{77692236-8557-C244-A4E1-D18D2918DA3D}"/>
              </a:ext>
            </a:extLst>
          </p:cNvPr>
          <p:cNvSpPr>
            <a:spLocks noGrp="1"/>
          </p:cNvSpPr>
          <p:nvPr>
            <p:ph type="body" sz="quarter" idx="21" hasCustomPrompt="1"/>
          </p:nvPr>
        </p:nvSpPr>
        <p:spPr>
          <a:xfrm>
            <a:off x="878959" y="2168395"/>
            <a:ext cx="3111795" cy="2187629"/>
          </a:xfrm>
        </p:spPr>
        <p:txBody>
          <a:bodyPr>
            <a:normAutofit/>
          </a:bodyPr>
          <a:lstStyle>
            <a:lvl1pPr marL="0" indent="0">
              <a:lnSpc>
                <a:spcPts val="2360"/>
              </a:lnSpc>
              <a:spcBef>
                <a:spcPts val="0"/>
              </a:spcBef>
              <a:buNone/>
              <a:defRPr sz="1800">
                <a:solidFill>
                  <a:schemeClr val="accent5"/>
                </a:solidFill>
              </a:defRPr>
            </a:lvl1pPr>
            <a:lvl2pPr marL="457200" indent="0">
              <a:buNone/>
              <a:defRPr sz="1800">
                <a:solidFill>
                  <a:schemeClr val="accent5"/>
                </a:solidFill>
              </a:defRPr>
            </a:lvl2pPr>
            <a:lvl3pPr marL="914400" indent="0">
              <a:buNone/>
              <a:defRPr sz="1800">
                <a:solidFill>
                  <a:schemeClr val="accent5"/>
                </a:solidFill>
              </a:defRPr>
            </a:lvl3pPr>
            <a:lvl4pPr marL="1371600" indent="0">
              <a:buNone/>
              <a:defRPr sz="1800">
                <a:solidFill>
                  <a:schemeClr val="accent5"/>
                </a:solidFill>
              </a:defRPr>
            </a:lvl4pPr>
            <a:lvl5pPr marL="1828800" indent="0">
              <a:buNone/>
              <a:defRPr sz="1800">
                <a:solidFill>
                  <a:schemeClr val="accent5"/>
                </a:solidFill>
              </a:defRPr>
            </a:lvl5pPr>
          </a:lstStyle>
          <a:p>
            <a:pPr lvl="0"/>
            <a:r>
              <a:rPr lang="en-US"/>
              <a:t>This is some intro copy (or an h3 title). You can change the color to add emphasis and variety to the pages. Lorem ipsum dolor sit </a:t>
            </a:r>
            <a:r>
              <a:rPr lang="en-US" err="1"/>
              <a:t>amet</a:t>
            </a:r>
            <a:r>
              <a:rPr lang="en-US"/>
              <a:t>.</a:t>
            </a:r>
          </a:p>
        </p:txBody>
      </p:sp>
      <p:sp>
        <p:nvSpPr>
          <p:cNvPr id="17" name="Text Placeholder 28">
            <a:extLst>
              <a:ext uri="{FF2B5EF4-FFF2-40B4-BE49-F238E27FC236}">
                <a16:creationId xmlns:a16="http://schemas.microsoft.com/office/drawing/2014/main" id="{3AAC47AA-884D-2341-95B4-897453B033BE}"/>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3" name="Title 1">
            <a:extLst>
              <a:ext uri="{FF2B5EF4-FFF2-40B4-BE49-F238E27FC236}">
                <a16:creationId xmlns:a16="http://schemas.microsoft.com/office/drawing/2014/main" id="{FF7B7A14-9EB9-F148-B4FE-F425E5481022}"/>
              </a:ext>
            </a:extLst>
          </p:cNvPr>
          <p:cNvSpPr>
            <a:spLocks noGrp="1"/>
          </p:cNvSpPr>
          <p:nvPr>
            <p:ph type="title" hasCustomPrompt="1"/>
          </p:nvPr>
        </p:nvSpPr>
        <p:spPr>
          <a:xfrm>
            <a:off x="878958" y="634423"/>
            <a:ext cx="10428963" cy="633059"/>
          </a:xfrm>
        </p:spPr>
        <p:txBody>
          <a:bodyPr anchor="t">
            <a:noAutofit/>
          </a:bodyPr>
          <a:lstStyle>
            <a:lvl1pPr>
              <a:defRPr sz="3200"/>
            </a:lvl1pPr>
          </a:lstStyle>
          <a:p>
            <a:r>
              <a:rPr lang="en-US"/>
              <a:t>This is an h2 title</a:t>
            </a:r>
          </a:p>
        </p:txBody>
      </p:sp>
      <p:sp>
        <p:nvSpPr>
          <p:cNvPr id="14" name="Slide Number Placeholder 5">
            <a:extLst>
              <a:ext uri="{FF2B5EF4-FFF2-40B4-BE49-F238E27FC236}">
                <a16:creationId xmlns:a16="http://schemas.microsoft.com/office/drawing/2014/main" id="{932087B8-F656-F448-9E90-80A85E99C8D5}"/>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19" name="Straight Connector 18">
            <a:extLst>
              <a:ext uri="{FF2B5EF4-FFF2-40B4-BE49-F238E27FC236}">
                <a16:creationId xmlns:a16="http://schemas.microsoft.com/office/drawing/2014/main" id="{730DB369-D82D-4D43-980B-A6E54B8A5B4B}"/>
              </a:ext>
            </a:extLst>
          </p:cNvPr>
          <p:cNvCxnSpPr>
            <a:cxnSpLocks/>
          </p:cNvCxnSpPr>
          <p:nvPr userDrawn="1"/>
        </p:nvCxnSpPr>
        <p:spPr>
          <a:xfrm>
            <a:off x="879675" y="1170969"/>
            <a:ext cx="10440366"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62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umn Wid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87B3A3-77B7-3543-B4CB-DFDD84F9A911}"/>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20" name="Text Placeholder 19">
            <a:extLst>
              <a:ext uri="{FF2B5EF4-FFF2-40B4-BE49-F238E27FC236}">
                <a16:creationId xmlns:a16="http://schemas.microsoft.com/office/drawing/2014/main" id="{2BE14B9B-68C5-2C45-BC34-033F912F396F}"/>
              </a:ext>
            </a:extLst>
          </p:cNvPr>
          <p:cNvSpPr>
            <a:spLocks noGrp="1"/>
          </p:cNvSpPr>
          <p:nvPr>
            <p:ph type="body" sz="quarter" idx="20" hasCustomPrompt="1"/>
          </p:nvPr>
        </p:nvSpPr>
        <p:spPr>
          <a:xfrm>
            <a:off x="871870" y="2451100"/>
            <a:ext cx="4756297" cy="2857499"/>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ext Placeholder 19">
            <a:extLst>
              <a:ext uri="{FF2B5EF4-FFF2-40B4-BE49-F238E27FC236}">
                <a16:creationId xmlns:a16="http://schemas.microsoft.com/office/drawing/2014/main" id="{7DA408AA-AE92-6C4E-844B-015804F167F8}"/>
              </a:ext>
            </a:extLst>
          </p:cNvPr>
          <p:cNvSpPr>
            <a:spLocks noGrp="1"/>
          </p:cNvSpPr>
          <p:nvPr>
            <p:ph type="body" sz="quarter" idx="22" hasCustomPrompt="1"/>
          </p:nvPr>
        </p:nvSpPr>
        <p:spPr>
          <a:xfrm>
            <a:off x="6569145" y="2451101"/>
            <a:ext cx="4758074" cy="2857498"/>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1" name="Text Placeholder 28">
            <a:extLst>
              <a:ext uri="{FF2B5EF4-FFF2-40B4-BE49-F238E27FC236}">
                <a16:creationId xmlns:a16="http://schemas.microsoft.com/office/drawing/2014/main" id="{C4860367-7C2B-E84A-BDA2-EE3936C79B65}"/>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3" name="Title 1">
            <a:extLst>
              <a:ext uri="{FF2B5EF4-FFF2-40B4-BE49-F238E27FC236}">
                <a16:creationId xmlns:a16="http://schemas.microsoft.com/office/drawing/2014/main" id="{A033BF10-E7EB-534E-AA6E-57110C365DA0}"/>
              </a:ext>
            </a:extLst>
          </p:cNvPr>
          <p:cNvSpPr>
            <a:spLocks noGrp="1"/>
          </p:cNvSpPr>
          <p:nvPr>
            <p:ph type="title" hasCustomPrompt="1"/>
          </p:nvPr>
        </p:nvSpPr>
        <p:spPr>
          <a:xfrm>
            <a:off x="878958" y="634423"/>
            <a:ext cx="10444317" cy="633059"/>
          </a:xfrm>
        </p:spPr>
        <p:txBody>
          <a:bodyPr anchor="t">
            <a:noAutofit/>
          </a:bodyPr>
          <a:lstStyle>
            <a:lvl1pPr>
              <a:defRPr sz="3200"/>
            </a:lvl1pPr>
          </a:lstStyle>
          <a:p>
            <a:r>
              <a:rPr lang="en-US"/>
              <a:t>This is an h2 title</a:t>
            </a:r>
          </a:p>
        </p:txBody>
      </p:sp>
      <p:sp>
        <p:nvSpPr>
          <p:cNvPr id="14" name="Slide Number Placeholder 5">
            <a:extLst>
              <a:ext uri="{FF2B5EF4-FFF2-40B4-BE49-F238E27FC236}">
                <a16:creationId xmlns:a16="http://schemas.microsoft.com/office/drawing/2014/main" id="{91F6B477-6B4D-EA42-B672-118A02236AFF}"/>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18" name="Straight Connector 17">
            <a:extLst>
              <a:ext uri="{FF2B5EF4-FFF2-40B4-BE49-F238E27FC236}">
                <a16:creationId xmlns:a16="http://schemas.microsoft.com/office/drawing/2014/main" id="{F7141C92-0044-2A4E-867E-5BE70E6221AF}"/>
              </a:ext>
            </a:extLst>
          </p:cNvPr>
          <p:cNvCxnSpPr>
            <a:cxnSpLocks/>
          </p:cNvCxnSpPr>
          <p:nvPr userDrawn="1"/>
        </p:nvCxnSpPr>
        <p:spPr>
          <a:xfrm>
            <a:off x="879675" y="1170969"/>
            <a:ext cx="10440366"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414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umn with Quot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97AF93-C4B3-6342-A9B9-EC0731EE75A8}"/>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3" name="Text Placeholder 2">
            <a:extLst>
              <a:ext uri="{FF2B5EF4-FFF2-40B4-BE49-F238E27FC236}">
                <a16:creationId xmlns:a16="http://schemas.microsoft.com/office/drawing/2014/main" id="{DDD6495A-4FED-0346-B028-24B92454D3ED}"/>
              </a:ext>
            </a:extLst>
          </p:cNvPr>
          <p:cNvSpPr>
            <a:spLocks noGrp="1"/>
          </p:cNvSpPr>
          <p:nvPr>
            <p:ph type="body" sz="quarter" idx="21" hasCustomPrompt="1"/>
          </p:nvPr>
        </p:nvSpPr>
        <p:spPr>
          <a:xfrm>
            <a:off x="6777037" y="2605807"/>
            <a:ext cx="4229522" cy="1648693"/>
          </a:xfrm>
        </p:spPr>
        <p:txBody>
          <a:bodyPr>
            <a:normAutofit/>
          </a:bodyPr>
          <a:lstStyle>
            <a:lvl1pPr marL="127000" indent="-127000">
              <a:lnSpc>
                <a:spcPts val="2360"/>
              </a:lnSpc>
              <a:spcBef>
                <a:spcPts val="0"/>
              </a:spcBef>
              <a:buNone/>
              <a:tabLst/>
              <a:defRPr sz="1800">
                <a:solidFill>
                  <a:schemeClr val="accent5"/>
                </a:solidFill>
              </a:defRPr>
            </a:lvl1pPr>
            <a:lvl2pPr marL="457200" indent="0">
              <a:buNone/>
              <a:defRPr sz="1800">
                <a:solidFill>
                  <a:schemeClr val="accent5"/>
                </a:solidFill>
              </a:defRPr>
            </a:lvl2pPr>
            <a:lvl3pPr marL="914400" indent="0">
              <a:buNone/>
              <a:defRPr sz="1800">
                <a:solidFill>
                  <a:schemeClr val="accent5"/>
                </a:solidFill>
              </a:defRPr>
            </a:lvl3pPr>
            <a:lvl4pPr marL="1371600" indent="0">
              <a:buNone/>
              <a:defRPr sz="1800">
                <a:solidFill>
                  <a:schemeClr val="accent5"/>
                </a:solidFill>
              </a:defRPr>
            </a:lvl4pPr>
            <a:lvl5pPr marL="1828800" indent="0">
              <a:buNone/>
              <a:defRPr sz="1800">
                <a:solidFill>
                  <a:schemeClr val="accent5"/>
                </a:solidFill>
              </a:defRPr>
            </a:lvl5pPr>
          </a:lstStyle>
          <a:p>
            <a:pPr lvl="0"/>
            <a:r>
              <a:rPr lang="en-US"/>
              <a:t>“This is a pull quote lorem ipsum </a:t>
            </a:r>
            <a:br>
              <a:rPr lang="en-US"/>
            </a:br>
            <a:r>
              <a:rPr lang="en-US"/>
              <a:t>dolor </a:t>
            </a:r>
            <a:r>
              <a:rPr lang="en-US" err="1"/>
              <a:t>amit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0" name="Text Placeholder 19">
            <a:extLst>
              <a:ext uri="{FF2B5EF4-FFF2-40B4-BE49-F238E27FC236}">
                <a16:creationId xmlns:a16="http://schemas.microsoft.com/office/drawing/2014/main" id="{7DA408AA-AE92-6C4E-844B-015804F167F8}"/>
              </a:ext>
            </a:extLst>
          </p:cNvPr>
          <p:cNvSpPr>
            <a:spLocks noGrp="1"/>
          </p:cNvSpPr>
          <p:nvPr>
            <p:ph type="body" sz="quarter" idx="22" hasCustomPrompt="1"/>
          </p:nvPr>
        </p:nvSpPr>
        <p:spPr>
          <a:xfrm>
            <a:off x="878958" y="2451100"/>
            <a:ext cx="5217042" cy="2783133"/>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cxnSp>
        <p:nvCxnSpPr>
          <p:cNvPr id="18" name="Straight Connector 17">
            <a:extLst>
              <a:ext uri="{FF2B5EF4-FFF2-40B4-BE49-F238E27FC236}">
                <a16:creationId xmlns:a16="http://schemas.microsoft.com/office/drawing/2014/main" id="{5AC394CA-8674-5346-855E-686191909AA7}"/>
              </a:ext>
            </a:extLst>
          </p:cNvPr>
          <p:cNvCxnSpPr>
            <a:cxnSpLocks/>
          </p:cNvCxnSpPr>
          <p:nvPr userDrawn="1"/>
        </p:nvCxnSpPr>
        <p:spPr>
          <a:xfrm>
            <a:off x="6441404" y="2623855"/>
            <a:ext cx="0" cy="1843973"/>
          </a:xfrm>
          <a:prstGeom prst="line">
            <a:avLst/>
          </a:prstGeom>
          <a:ln w="28575">
            <a:solidFill>
              <a:srgbClr val="5547E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F0C24FC-CB7A-C444-857D-BB5B2032F5B8}"/>
              </a:ext>
            </a:extLst>
          </p:cNvPr>
          <p:cNvSpPr>
            <a:spLocks noGrp="1"/>
          </p:cNvSpPr>
          <p:nvPr>
            <p:ph type="body" sz="quarter" idx="24" hasCustomPrompt="1"/>
          </p:nvPr>
        </p:nvSpPr>
        <p:spPr>
          <a:xfrm>
            <a:off x="6777039" y="4268946"/>
            <a:ext cx="4241482" cy="376238"/>
          </a:xfrm>
        </p:spPr>
        <p:txBody>
          <a:bodyPr/>
          <a:lstStyle>
            <a:lvl1pPr marL="126000" indent="0">
              <a:buNone/>
              <a:defRPr/>
            </a:lvl1pPr>
          </a:lstStyle>
          <a:p>
            <a:pPr lvl="0"/>
            <a:r>
              <a:rPr lang="en-US"/>
              <a:t> – John Smith, Position, Company</a:t>
            </a:r>
          </a:p>
        </p:txBody>
      </p:sp>
      <p:sp>
        <p:nvSpPr>
          <p:cNvPr id="14" name="Title 1">
            <a:extLst>
              <a:ext uri="{FF2B5EF4-FFF2-40B4-BE49-F238E27FC236}">
                <a16:creationId xmlns:a16="http://schemas.microsoft.com/office/drawing/2014/main" id="{6847E048-A9B7-D848-8761-CB670FE6C783}"/>
              </a:ext>
            </a:extLst>
          </p:cNvPr>
          <p:cNvSpPr>
            <a:spLocks noGrp="1"/>
          </p:cNvSpPr>
          <p:nvPr>
            <p:ph type="title" hasCustomPrompt="1"/>
          </p:nvPr>
        </p:nvSpPr>
        <p:spPr>
          <a:xfrm>
            <a:off x="878958" y="634423"/>
            <a:ext cx="10428961" cy="633059"/>
          </a:xfrm>
        </p:spPr>
        <p:txBody>
          <a:bodyPr anchor="t">
            <a:noAutofit/>
          </a:bodyPr>
          <a:lstStyle>
            <a:lvl1pPr>
              <a:defRPr sz="3200"/>
            </a:lvl1pPr>
          </a:lstStyle>
          <a:p>
            <a:r>
              <a:rPr lang="en-US"/>
              <a:t>This is an h2 title</a:t>
            </a:r>
          </a:p>
        </p:txBody>
      </p:sp>
      <p:sp>
        <p:nvSpPr>
          <p:cNvPr id="15" name="Text Placeholder 28">
            <a:extLst>
              <a:ext uri="{FF2B5EF4-FFF2-40B4-BE49-F238E27FC236}">
                <a16:creationId xmlns:a16="http://schemas.microsoft.com/office/drawing/2014/main" id="{DED947B2-29B0-E24E-B2FB-3FCB77552BD8}"/>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2" name="Slide Number Placeholder 5">
            <a:extLst>
              <a:ext uri="{FF2B5EF4-FFF2-40B4-BE49-F238E27FC236}">
                <a16:creationId xmlns:a16="http://schemas.microsoft.com/office/drawing/2014/main" id="{6056DABA-7FAC-BB4D-9357-20581631F12D}"/>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21" name="Straight Connector 20">
            <a:extLst>
              <a:ext uri="{FF2B5EF4-FFF2-40B4-BE49-F238E27FC236}">
                <a16:creationId xmlns:a16="http://schemas.microsoft.com/office/drawing/2014/main" id="{6412CDAF-664D-7D4A-802E-157D09FC3435}"/>
              </a:ext>
            </a:extLst>
          </p:cNvPr>
          <p:cNvCxnSpPr>
            <a:cxnSpLocks/>
          </p:cNvCxnSpPr>
          <p:nvPr userDrawn="1"/>
        </p:nvCxnSpPr>
        <p:spPr>
          <a:xfrm>
            <a:off x="879675" y="1170969"/>
            <a:ext cx="10440366"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844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Column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128A1A-6382-BE41-B304-BBD2F271B209}"/>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20" name="Text Placeholder 19">
            <a:extLst>
              <a:ext uri="{FF2B5EF4-FFF2-40B4-BE49-F238E27FC236}">
                <a16:creationId xmlns:a16="http://schemas.microsoft.com/office/drawing/2014/main" id="{2BE14B9B-68C5-2C45-BC34-033F912F396F}"/>
              </a:ext>
            </a:extLst>
          </p:cNvPr>
          <p:cNvSpPr>
            <a:spLocks noGrp="1"/>
          </p:cNvSpPr>
          <p:nvPr>
            <p:ph type="body" sz="quarter" idx="20" hasCustomPrompt="1"/>
          </p:nvPr>
        </p:nvSpPr>
        <p:spPr>
          <a:xfrm>
            <a:off x="878958" y="2387600"/>
            <a:ext cx="3125972" cy="3084623"/>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ext Placeholder 19">
            <a:extLst>
              <a:ext uri="{FF2B5EF4-FFF2-40B4-BE49-F238E27FC236}">
                <a16:creationId xmlns:a16="http://schemas.microsoft.com/office/drawing/2014/main" id="{7DA408AA-AE92-6C4E-844B-015804F167F8}"/>
              </a:ext>
            </a:extLst>
          </p:cNvPr>
          <p:cNvSpPr>
            <a:spLocks noGrp="1"/>
          </p:cNvSpPr>
          <p:nvPr>
            <p:ph type="body" sz="quarter" idx="22" hasCustomPrompt="1"/>
          </p:nvPr>
        </p:nvSpPr>
        <p:spPr>
          <a:xfrm>
            <a:off x="4540103" y="2387601"/>
            <a:ext cx="3125972" cy="3099079"/>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4" name="Text Placeholder 19">
            <a:extLst>
              <a:ext uri="{FF2B5EF4-FFF2-40B4-BE49-F238E27FC236}">
                <a16:creationId xmlns:a16="http://schemas.microsoft.com/office/drawing/2014/main" id="{5506E433-5B02-9348-AECB-1856AE286835}"/>
              </a:ext>
            </a:extLst>
          </p:cNvPr>
          <p:cNvSpPr>
            <a:spLocks noGrp="1"/>
          </p:cNvSpPr>
          <p:nvPr>
            <p:ph type="body" sz="quarter" idx="23" hasCustomPrompt="1"/>
          </p:nvPr>
        </p:nvSpPr>
        <p:spPr>
          <a:xfrm>
            <a:off x="8201247" y="2387601"/>
            <a:ext cx="3118882" cy="3099079"/>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1" name="Title 1">
            <a:extLst>
              <a:ext uri="{FF2B5EF4-FFF2-40B4-BE49-F238E27FC236}">
                <a16:creationId xmlns:a16="http://schemas.microsoft.com/office/drawing/2014/main" id="{7117B33E-2906-8246-B3DA-1B85A3A0F71F}"/>
              </a:ext>
            </a:extLst>
          </p:cNvPr>
          <p:cNvSpPr>
            <a:spLocks noGrp="1"/>
          </p:cNvSpPr>
          <p:nvPr>
            <p:ph type="title" hasCustomPrompt="1"/>
          </p:nvPr>
        </p:nvSpPr>
        <p:spPr>
          <a:xfrm>
            <a:off x="878958" y="634423"/>
            <a:ext cx="10441172" cy="633059"/>
          </a:xfrm>
        </p:spPr>
        <p:txBody>
          <a:bodyPr anchor="t">
            <a:noAutofit/>
          </a:bodyPr>
          <a:lstStyle>
            <a:lvl1pPr>
              <a:defRPr sz="3200"/>
            </a:lvl1pPr>
          </a:lstStyle>
          <a:p>
            <a:r>
              <a:rPr lang="en-US"/>
              <a:t>This is an h2 title</a:t>
            </a:r>
          </a:p>
        </p:txBody>
      </p:sp>
      <p:sp>
        <p:nvSpPr>
          <p:cNvPr id="16" name="Text Placeholder 28">
            <a:extLst>
              <a:ext uri="{FF2B5EF4-FFF2-40B4-BE49-F238E27FC236}">
                <a16:creationId xmlns:a16="http://schemas.microsoft.com/office/drawing/2014/main" id="{3416D8E6-B9EA-2D4E-8665-D1E7B659316F}"/>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3" name="Slide Number Placeholder 5">
            <a:extLst>
              <a:ext uri="{FF2B5EF4-FFF2-40B4-BE49-F238E27FC236}">
                <a16:creationId xmlns:a16="http://schemas.microsoft.com/office/drawing/2014/main" id="{CD4C1723-1C9E-5F4C-B62D-8F8C48913508}"/>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21" name="Straight Connector 20">
            <a:extLst>
              <a:ext uri="{FF2B5EF4-FFF2-40B4-BE49-F238E27FC236}">
                <a16:creationId xmlns:a16="http://schemas.microsoft.com/office/drawing/2014/main" id="{AA1B49B2-F0E7-C946-AB2B-A09210201089}"/>
              </a:ext>
            </a:extLst>
          </p:cNvPr>
          <p:cNvCxnSpPr>
            <a:cxnSpLocks/>
          </p:cNvCxnSpPr>
          <p:nvPr userDrawn="1"/>
        </p:nvCxnSpPr>
        <p:spPr>
          <a:xfrm>
            <a:off x="879675" y="1170969"/>
            <a:ext cx="10440366"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4244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Column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4199269-2B03-764E-B65E-0D8D72EA0C09}"/>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20" name="Text Placeholder 19">
            <a:extLst>
              <a:ext uri="{FF2B5EF4-FFF2-40B4-BE49-F238E27FC236}">
                <a16:creationId xmlns:a16="http://schemas.microsoft.com/office/drawing/2014/main" id="{2BE14B9B-68C5-2C45-BC34-033F912F396F}"/>
              </a:ext>
            </a:extLst>
          </p:cNvPr>
          <p:cNvSpPr>
            <a:spLocks noGrp="1"/>
          </p:cNvSpPr>
          <p:nvPr>
            <p:ph type="body" sz="quarter" idx="20" hasCustomPrompt="1"/>
          </p:nvPr>
        </p:nvSpPr>
        <p:spPr>
          <a:xfrm>
            <a:off x="882466" y="2823415"/>
            <a:ext cx="2310064" cy="2751559"/>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Text Placeholder 19">
            <a:extLst>
              <a:ext uri="{FF2B5EF4-FFF2-40B4-BE49-F238E27FC236}">
                <a16:creationId xmlns:a16="http://schemas.microsoft.com/office/drawing/2014/main" id="{3D6859AC-B25F-F34D-9B8B-684C77DCAEBE}"/>
              </a:ext>
            </a:extLst>
          </p:cNvPr>
          <p:cNvSpPr>
            <a:spLocks noGrp="1"/>
          </p:cNvSpPr>
          <p:nvPr>
            <p:ph type="body" sz="quarter" idx="24" hasCustomPrompt="1"/>
          </p:nvPr>
        </p:nvSpPr>
        <p:spPr>
          <a:xfrm>
            <a:off x="3591602" y="2823415"/>
            <a:ext cx="2310064" cy="2751559"/>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8" name="Text Placeholder 19">
            <a:extLst>
              <a:ext uri="{FF2B5EF4-FFF2-40B4-BE49-F238E27FC236}">
                <a16:creationId xmlns:a16="http://schemas.microsoft.com/office/drawing/2014/main" id="{143B1A63-6A07-6D40-A4AD-3AF2F376C292}"/>
              </a:ext>
            </a:extLst>
          </p:cNvPr>
          <p:cNvSpPr>
            <a:spLocks noGrp="1"/>
          </p:cNvSpPr>
          <p:nvPr>
            <p:ph type="body" sz="quarter" idx="25" hasCustomPrompt="1"/>
          </p:nvPr>
        </p:nvSpPr>
        <p:spPr>
          <a:xfrm>
            <a:off x="6300738" y="2823415"/>
            <a:ext cx="2310064" cy="2751559"/>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9" name="Text Placeholder 19">
            <a:extLst>
              <a:ext uri="{FF2B5EF4-FFF2-40B4-BE49-F238E27FC236}">
                <a16:creationId xmlns:a16="http://schemas.microsoft.com/office/drawing/2014/main" id="{9BBEDCB2-1571-2945-98C3-0797EAEF090A}"/>
              </a:ext>
            </a:extLst>
          </p:cNvPr>
          <p:cNvSpPr>
            <a:spLocks noGrp="1"/>
          </p:cNvSpPr>
          <p:nvPr>
            <p:ph type="body" sz="quarter" idx="26" hasCustomPrompt="1"/>
          </p:nvPr>
        </p:nvSpPr>
        <p:spPr>
          <a:xfrm>
            <a:off x="9009875" y="2823415"/>
            <a:ext cx="2310064" cy="2751559"/>
          </a:xfrm>
        </p:spPr>
        <p:txBody>
          <a:bodyPr>
            <a:noAutofit/>
          </a:bodyPr>
          <a:lstStyle>
            <a:lvl1pPr marL="0" indent="0">
              <a:lnSpc>
                <a:spcPts val="1500"/>
              </a:lnSpc>
              <a:spcBef>
                <a:spcPts val="0"/>
              </a:spcBef>
              <a:buNone/>
              <a:defRPr sz="1050">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Picture Placeholder 4">
            <a:extLst>
              <a:ext uri="{FF2B5EF4-FFF2-40B4-BE49-F238E27FC236}">
                <a16:creationId xmlns:a16="http://schemas.microsoft.com/office/drawing/2014/main" id="{80CB0386-6B79-8B46-B42D-711CA85A2C5C}"/>
              </a:ext>
            </a:extLst>
          </p:cNvPr>
          <p:cNvSpPr>
            <a:spLocks noGrp="1"/>
          </p:cNvSpPr>
          <p:nvPr>
            <p:ph type="pic" sz="quarter" idx="27" hasCustomPrompt="1"/>
          </p:nvPr>
        </p:nvSpPr>
        <p:spPr>
          <a:xfrm>
            <a:off x="886276" y="1955377"/>
            <a:ext cx="995362" cy="995363"/>
          </a:xfrm>
        </p:spPr>
        <p:txBody>
          <a:bodyPr/>
          <a:lstStyle>
            <a:lvl1pPr marL="0" indent="0">
              <a:buNone/>
              <a:defRPr/>
            </a:lvl1pPr>
          </a:lstStyle>
          <a:p>
            <a:r>
              <a:rPr lang="en-US"/>
              <a:t>Picture or icon</a:t>
            </a:r>
          </a:p>
        </p:txBody>
      </p:sp>
      <p:sp>
        <p:nvSpPr>
          <p:cNvPr id="34" name="Picture Placeholder 4">
            <a:extLst>
              <a:ext uri="{FF2B5EF4-FFF2-40B4-BE49-F238E27FC236}">
                <a16:creationId xmlns:a16="http://schemas.microsoft.com/office/drawing/2014/main" id="{8FEE3F50-0ACE-B345-8882-CB4AB5E3E068}"/>
              </a:ext>
            </a:extLst>
          </p:cNvPr>
          <p:cNvSpPr>
            <a:spLocks noGrp="1"/>
          </p:cNvSpPr>
          <p:nvPr>
            <p:ph type="pic" sz="quarter" idx="28" hasCustomPrompt="1"/>
          </p:nvPr>
        </p:nvSpPr>
        <p:spPr>
          <a:xfrm>
            <a:off x="3589486" y="1955377"/>
            <a:ext cx="995362" cy="995363"/>
          </a:xfrm>
        </p:spPr>
        <p:txBody>
          <a:bodyPr/>
          <a:lstStyle>
            <a:lvl1pPr marL="0" marR="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lang="en-US"/>
              <a:t>Picture or icon</a:t>
            </a:r>
          </a:p>
          <a:p>
            <a:endParaRPr lang="en-US"/>
          </a:p>
        </p:txBody>
      </p:sp>
      <p:sp>
        <p:nvSpPr>
          <p:cNvPr id="35" name="Picture Placeholder 4">
            <a:extLst>
              <a:ext uri="{FF2B5EF4-FFF2-40B4-BE49-F238E27FC236}">
                <a16:creationId xmlns:a16="http://schemas.microsoft.com/office/drawing/2014/main" id="{14D4297C-288A-7341-94A7-E1320A9347B8}"/>
              </a:ext>
            </a:extLst>
          </p:cNvPr>
          <p:cNvSpPr>
            <a:spLocks noGrp="1"/>
          </p:cNvSpPr>
          <p:nvPr>
            <p:ph type="pic" sz="quarter" idx="29" hasCustomPrompt="1"/>
          </p:nvPr>
        </p:nvSpPr>
        <p:spPr>
          <a:xfrm>
            <a:off x="6293227" y="1955377"/>
            <a:ext cx="995362" cy="995363"/>
          </a:xfrm>
        </p:spPr>
        <p:txBody>
          <a:bodyPr/>
          <a:lstStyle>
            <a:lvl1pPr marL="0" marR="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lang="en-US"/>
              <a:t>Picture or icon</a:t>
            </a:r>
          </a:p>
          <a:p>
            <a:endParaRPr lang="en-US"/>
          </a:p>
        </p:txBody>
      </p:sp>
      <p:sp>
        <p:nvSpPr>
          <p:cNvPr id="36" name="Picture Placeholder 4">
            <a:extLst>
              <a:ext uri="{FF2B5EF4-FFF2-40B4-BE49-F238E27FC236}">
                <a16:creationId xmlns:a16="http://schemas.microsoft.com/office/drawing/2014/main" id="{77BD0F1B-1377-8B4D-9F32-A938FB000EAC}"/>
              </a:ext>
            </a:extLst>
          </p:cNvPr>
          <p:cNvSpPr>
            <a:spLocks noGrp="1"/>
          </p:cNvSpPr>
          <p:nvPr>
            <p:ph type="pic" sz="quarter" idx="30" hasCustomPrompt="1"/>
          </p:nvPr>
        </p:nvSpPr>
        <p:spPr>
          <a:xfrm>
            <a:off x="9013685" y="1955377"/>
            <a:ext cx="995362" cy="995363"/>
          </a:xfrm>
        </p:spPr>
        <p:txBody>
          <a:bodyPr/>
          <a:lstStyle>
            <a:lvl1pPr marL="0" marR="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lang="en-US"/>
              <a:t>Picture or icon</a:t>
            </a:r>
          </a:p>
          <a:p>
            <a:endParaRPr lang="en-US"/>
          </a:p>
        </p:txBody>
      </p:sp>
      <p:sp>
        <p:nvSpPr>
          <p:cNvPr id="17" name="Title 1">
            <a:extLst>
              <a:ext uri="{FF2B5EF4-FFF2-40B4-BE49-F238E27FC236}">
                <a16:creationId xmlns:a16="http://schemas.microsoft.com/office/drawing/2014/main" id="{0959FE8B-A3CC-2D4E-83DB-9121049447D9}"/>
              </a:ext>
            </a:extLst>
          </p:cNvPr>
          <p:cNvSpPr>
            <a:spLocks noGrp="1"/>
          </p:cNvSpPr>
          <p:nvPr>
            <p:ph type="title" hasCustomPrompt="1"/>
          </p:nvPr>
        </p:nvSpPr>
        <p:spPr>
          <a:xfrm>
            <a:off x="878958" y="634423"/>
            <a:ext cx="10441172" cy="633059"/>
          </a:xfrm>
        </p:spPr>
        <p:txBody>
          <a:bodyPr anchor="t">
            <a:noAutofit/>
          </a:bodyPr>
          <a:lstStyle>
            <a:lvl1pPr>
              <a:defRPr sz="3200"/>
            </a:lvl1pPr>
          </a:lstStyle>
          <a:p>
            <a:r>
              <a:rPr lang="en-US"/>
              <a:t>This is an h2 title</a:t>
            </a:r>
          </a:p>
        </p:txBody>
      </p:sp>
      <p:sp>
        <p:nvSpPr>
          <p:cNvPr id="24" name="Text Placeholder 28">
            <a:extLst>
              <a:ext uri="{FF2B5EF4-FFF2-40B4-BE49-F238E27FC236}">
                <a16:creationId xmlns:a16="http://schemas.microsoft.com/office/drawing/2014/main" id="{3801239F-B8A2-8843-91DE-31618D089304}"/>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21" name="Slide Number Placeholder 5">
            <a:extLst>
              <a:ext uri="{FF2B5EF4-FFF2-40B4-BE49-F238E27FC236}">
                <a16:creationId xmlns:a16="http://schemas.microsoft.com/office/drawing/2014/main" id="{409951A5-57F8-5A41-8AB6-EAF5A27C5CF8}"/>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26" name="Straight Connector 25">
            <a:extLst>
              <a:ext uri="{FF2B5EF4-FFF2-40B4-BE49-F238E27FC236}">
                <a16:creationId xmlns:a16="http://schemas.microsoft.com/office/drawing/2014/main" id="{7F7E3EAC-3D38-7647-BEC5-A6285F34E18A}"/>
              </a:ext>
            </a:extLst>
          </p:cNvPr>
          <p:cNvCxnSpPr>
            <a:cxnSpLocks/>
          </p:cNvCxnSpPr>
          <p:nvPr userDrawn="1"/>
        </p:nvCxnSpPr>
        <p:spPr>
          <a:xfrm>
            <a:off x="879675" y="1170969"/>
            <a:ext cx="10440366"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322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Column with Grey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1D885B-4A6E-F647-B70D-E3B2ACC87B5E}"/>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33" name="Rectangle 32">
            <a:extLst>
              <a:ext uri="{FF2B5EF4-FFF2-40B4-BE49-F238E27FC236}">
                <a16:creationId xmlns:a16="http://schemas.microsoft.com/office/drawing/2014/main" id="{CF52BB52-06D2-FA4B-A46F-5B1FC4FA9F5D}"/>
              </a:ext>
            </a:extLst>
          </p:cNvPr>
          <p:cNvSpPr/>
          <p:nvPr userDrawn="1"/>
        </p:nvSpPr>
        <p:spPr>
          <a:xfrm>
            <a:off x="8194158" y="0"/>
            <a:ext cx="3997842" cy="6858000"/>
          </a:xfrm>
          <a:prstGeom prst="rect">
            <a:avLst/>
          </a:prstGeom>
          <a:solidFill>
            <a:srgbClr val="F5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926C240-758F-A544-896D-C48377668367}"/>
              </a:ext>
            </a:extLst>
          </p:cNvPr>
          <p:cNvSpPr>
            <a:spLocks noGrp="1"/>
          </p:cNvSpPr>
          <p:nvPr>
            <p:ph type="body" sz="quarter" idx="17"/>
          </p:nvPr>
        </p:nvSpPr>
        <p:spPr>
          <a:xfrm>
            <a:off x="878958" y="1538177"/>
            <a:ext cx="7187608" cy="4682210"/>
          </a:xfrm>
        </p:spPr>
        <p:txBody>
          <a:bodyPr>
            <a:noAutofit/>
          </a:bodyPr>
          <a:lstStyle>
            <a:lvl1pPr marL="0" indent="0">
              <a:lnSpc>
                <a:spcPts val="1500"/>
              </a:lnSpc>
              <a:spcBef>
                <a:spcPts val="0"/>
              </a:spcBef>
              <a:spcAft>
                <a:spcPts val="800"/>
              </a:spcAft>
              <a:buNone/>
              <a:defRPr sz="1050"/>
            </a:lvl1pPr>
            <a:lvl2pPr>
              <a:defRPr sz="1050"/>
            </a:lvl2pPr>
            <a:lvl3pPr>
              <a:defRPr sz="1050"/>
            </a:lvl3pPr>
            <a:lvl4pPr>
              <a:defRPr sz="1050"/>
            </a:lvl4pPr>
            <a:lvl5pPr>
              <a:defRPr sz="1050"/>
            </a:lvl5pPr>
          </a:lstStyle>
          <a:p>
            <a:pPr>
              <a:lnSpc>
                <a:spcPts val="1500"/>
              </a:lnSpc>
              <a:spcAft>
                <a:spcPts val="800"/>
              </a:spcAft>
            </a:pP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38" name="Text Placeholder 15">
            <a:extLst>
              <a:ext uri="{FF2B5EF4-FFF2-40B4-BE49-F238E27FC236}">
                <a16:creationId xmlns:a16="http://schemas.microsoft.com/office/drawing/2014/main" id="{18C637BF-5D30-1E41-9EF3-C1C22907EC3E}"/>
              </a:ext>
            </a:extLst>
          </p:cNvPr>
          <p:cNvSpPr>
            <a:spLocks noGrp="1"/>
          </p:cNvSpPr>
          <p:nvPr>
            <p:ph type="body" sz="quarter" idx="14" hasCustomPrompt="1"/>
          </p:nvPr>
        </p:nvSpPr>
        <p:spPr>
          <a:xfrm>
            <a:off x="9000077" y="1894674"/>
            <a:ext cx="2320053" cy="4325714"/>
          </a:xfrm>
        </p:spPr>
        <p:txBody>
          <a:bodyPr>
            <a:noAutofit/>
          </a:bodyPr>
          <a:lstStyle>
            <a:lvl1pPr marL="0" marR="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sz="1050" b="0" i="0">
                <a:latin typeface="Verdana" panose="020B0604030504040204" pitchFamily="34" charset="0"/>
                <a:ea typeface="Verdana" panose="020B0604030504040204" pitchFamily="34" charset="0"/>
                <a:cs typeface="Verdana" panose="020B060403050404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algn="l">
              <a:lnSpc>
                <a:spcPts val="1500"/>
              </a:lnSpc>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Lorem ipsum dolor sit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amet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consectetur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adipiscing</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elit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sed do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eiusmod</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tempor</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incididunt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ut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labore</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et dolore magna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aliqua</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Ut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enim</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ad minim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veniam</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quis</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nostrud</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exercitation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ullamco</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laboris</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nisi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ut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aliquip</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ex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ea</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commodo</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 </a:t>
            </a: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consequat</a:t>
            </a: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a:t>
            </a:r>
            <a:endParaRPr lang="en-CA" sz="90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Title 1">
            <a:extLst>
              <a:ext uri="{FF2B5EF4-FFF2-40B4-BE49-F238E27FC236}">
                <a16:creationId xmlns:a16="http://schemas.microsoft.com/office/drawing/2014/main" id="{3128525A-857C-0548-B60F-0B8517D2BBD9}"/>
              </a:ext>
            </a:extLst>
          </p:cNvPr>
          <p:cNvSpPr>
            <a:spLocks noGrp="1"/>
          </p:cNvSpPr>
          <p:nvPr>
            <p:ph type="title" hasCustomPrompt="1"/>
          </p:nvPr>
        </p:nvSpPr>
        <p:spPr>
          <a:xfrm>
            <a:off x="878958" y="634423"/>
            <a:ext cx="7187609" cy="633059"/>
          </a:xfrm>
        </p:spPr>
        <p:txBody>
          <a:bodyPr anchor="t">
            <a:noAutofit/>
          </a:bodyPr>
          <a:lstStyle>
            <a:lvl1pPr>
              <a:defRPr sz="3200"/>
            </a:lvl1pPr>
          </a:lstStyle>
          <a:p>
            <a:r>
              <a:rPr lang="en-US"/>
              <a:t>This is an h2 title</a:t>
            </a:r>
          </a:p>
        </p:txBody>
      </p:sp>
      <p:sp>
        <p:nvSpPr>
          <p:cNvPr id="13" name="Text Placeholder 28">
            <a:extLst>
              <a:ext uri="{FF2B5EF4-FFF2-40B4-BE49-F238E27FC236}">
                <a16:creationId xmlns:a16="http://schemas.microsoft.com/office/drawing/2014/main" id="{94F94DE3-83B8-944F-91EE-8356EB601A2F}"/>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2" name="Slide Number Placeholder 5">
            <a:extLst>
              <a:ext uri="{FF2B5EF4-FFF2-40B4-BE49-F238E27FC236}">
                <a16:creationId xmlns:a16="http://schemas.microsoft.com/office/drawing/2014/main" id="{D559B8F5-E0E6-2647-9023-3B145DE1BF50}"/>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cxnSp>
        <p:nvCxnSpPr>
          <p:cNvPr id="17" name="Straight Connector 16">
            <a:extLst>
              <a:ext uri="{FF2B5EF4-FFF2-40B4-BE49-F238E27FC236}">
                <a16:creationId xmlns:a16="http://schemas.microsoft.com/office/drawing/2014/main" id="{3A4FC626-E846-2E46-A6FE-E1C0B15EB8EC}"/>
              </a:ext>
            </a:extLst>
          </p:cNvPr>
          <p:cNvCxnSpPr>
            <a:cxnSpLocks/>
          </p:cNvCxnSpPr>
          <p:nvPr userDrawn="1"/>
        </p:nvCxnSpPr>
        <p:spPr>
          <a:xfrm>
            <a:off x="879675" y="1170969"/>
            <a:ext cx="7186891"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108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Column Slide with Blue Gradi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51506B-D8F2-D348-A56A-4A8D39B236A8}"/>
              </a:ext>
            </a:extLst>
          </p:cNvPr>
          <p:cNvPicPr>
            <a:picLocks noChangeAspect="1"/>
          </p:cNvPicPr>
          <p:nvPr userDrawn="1"/>
        </p:nvPicPr>
        <p:blipFill>
          <a:blip r:embed="rId2"/>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DEC403D7-326D-D54F-908B-8726D9D37CE8}"/>
              </a:ext>
            </a:extLst>
          </p:cNvPr>
          <p:cNvSpPr/>
          <p:nvPr userDrawn="1"/>
        </p:nvSpPr>
        <p:spPr>
          <a:xfrm>
            <a:off x="8194157" y="5702"/>
            <a:ext cx="4006641" cy="6852297"/>
          </a:xfrm>
          <a:prstGeom prst="rect">
            <a:avLst/>
          </a:prstGeom>
          <a:gradFill>
            <a:gsLst>
              <a:gs pos="0">
                <a:srgbClr val="5547E3"/>
              </a:gs>
              <a:gs pos="82000">
                <a:srgbClr val="2FBBC4"/>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3" name="Text Placeholder 2">
            <a:extLst>
              <a:ext uri="{FF2B5EF4-FFF2-40B4-BE49-F238E27FC236}">
                <a16:creationId xmlns:a16="http://schemas.microsoft.com/office/drawing/2014/main" id="{0926C240-758F-A544-896D-C48377668367}"/>
              </a:ext>
            </a:extLst>
          </p:cNvPr>
          <p:cNvSpPr>
            <a:spLocks noGrp="1"/>
          </p:cNvSpPr>
          <p:nvPr>
            <p:ph type="body" sz="quarter" idx="17"/>
          </p:nvPr>
        </p:nvSpPr>
        <p:spPr>
          <a:xfrm>
            <a:off x="880896" y="1533966"/>
            <a:ext cx="3124034" cy="3730625"/>
          </a:xfrm>
        </p:spPr>
        <p:txBody>
          <a:bodyPr>
            <a:noAutofit/>
          </a:bodyPr>
          <a:lstStyle>
            <a:lvl1pPr marL="0" indent="0">
              <a:lnSpc>
                <a:spcPts val="1500"/>
              </a:lnSpc>
              <a:spcBef>
                <a:spcPts val="0"/>
              </a:spcBef>
              <a:spcAft>
                <a:spcPts val="800"/>
              </a:spcAft>
              <a:buNone/>
              <a:defRPr sz="1050"/>
            </a:lvl1pPr>
            <a:lvl2pPr>
              <a:defRPr sz="1050"/>
            </a:lvl2pPr>
            <a:lvl3pPr>
              <a:defRPr sz="1050"/>
            </a:lvl3pPr>
            <a:lvl4pPr>
              <a:defRPr sz="1050"/>
            </a:lvl4pPr>
            <a:lvl5pPr>
              <a:defRPr sz="1050"/>
            </a:lvl5pPr>
          </a:lstStyle>
          <a:p>
            <a:pPr>
              <a:lnSpc>
                <a:spcPts val="1500"/>
              </a:lnSpc>
              <a:spcAft>
                <a:spcPts val="800"/>
              </a:spcAft>
            </a:pP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a:extLst>
              <a:ext uri="{FF2B5EF4-FFF2-40B4-BE49-F238E27FC236}">
                <a16:creationId xmlns:a16="http://schemas.microsoft.com/office/drawing/2014/main" id="{240E981F-E1B6-F04A-BEE2-B48E54016CBB}"/>
              </a:ext>
            </a:extLst>
          </p:cNvPr>
          <p:cNvSpPr>
            <a:spLocks noGrp="1"/>
          </p:cNvSpPr>
          <p:nvPr>
            <p:ph type="body" sz="quarter" idx="18" hasCustomPrompt="1"/>
          </p:nvPr>
        </p:nvSpPr>
        <p:spPr>
          <a:xfrm>
            <a:off x="8610600" y="4117903"/>
            <a:ext cx="2305793" cy="1887869"/>
          </a:xfrm>
        </p:spPr>
        <p:txBody>
          <a:bodyPr>
            <a:noAutofit/>
          </a:bodyPr>
          <a:lstStyle>
            <a:lvl1pPr marL="0" indent="0" algn="l">
              <a:lnSpc>
                <a:spcPts val="1500"/>
              </a:lnSpc>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algn="l">
              <a:lnSpc>
                <a:spcPts val="1500"/>
              </a:lnSpc>
            </a:pPr>
            <a:r>
              <a:rPr lang="en-CA" sz="1000" b="0" i="0"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Lorem ipsum dolor sit </a:t>
            </a:r>
            <a:r>
              <a:rPr lang="en-CA" sz="1000" b="0" i="0" kern="1200" err="1">
                <a:solidFill>
                  <a:schemeClr val="bg1"/>
                </a:solidFill>
                <a:effectLst/>
                <a:latin typeface="Verdana" panose="020B0604030504040204" pitchFamily="34" charset="0"/>
                <a:ea typeface="Verdana" panose="020B0604030504040204" pitchFamily="34" charset="0"/>
                <a:cs typeface="Verdana" panose="020B0604030504040204" pitchFamily="34" charset="0"/>
              </a:rPr>
              <a:t>amet</a:t>
            </a:r>
            <a:r>
              <a:rPr lang="en-CA" sz="1000" b="0" i="0"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CA" sz="1000" b="0" i="0" kern="120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consectetur</a:t>
            </a:r>
            <a:r>
              <a:rPr lang="en-CA" sz="1000" b="0" i="0"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CA" sz="1000" b="0" i="0" kern="1200" err="1">
                <a:solidFill>
                  <a:schemeClr val="bg1"/>
                </a:solidFill>
                <a:effectLst/>
                <a:latin typeface="Verdana" panose="020B0604030504040204" pitchFamily="34" charset="0"/>
                <a:ea typeface="Verdana" panose="020B0604030504040204" pitchFamily="34" charset="0"/>
                <a:cs typeface="Verdana" panose="020B0604030504040204" pitchFamily="34" charset="0"/>
              </a:rPr>
              <a:t>adipiscing</a:t>
            </a:r>
            <a:r>
              <a:rPr lang="en-CA" sz="1000" b="0" i="0"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CA" sz="1000" b="0" i="0" kern="1200" err="1">
                <a:solidFill>
                  <a:schemeClr val="bg1"/>
                </a:solidFill>
                <a:effectLst/>
                <a:latin typeface="Verdana" panose="020B0604030504040204" pitchFamily="34" charset="0"/>
                <a:ea typeface="Verdana" panose="020B0604030504040204" pitchFamily="34" charset="0"/>
                <a:cs typeface="Verdana" panose="020B0604030504040204" pitchFamily="34" charset="0"/>
              </a:rPr>
              <a:t>elit</a:t>
            </a:r>
            <a:r>
              <a:rPr lang="en-CA" sz="1000" b="0" i="0"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 sed do </a:t>
            </a:r>
            <a:r>
              <a:rPr lang="en-CA" sz="1000" b="0" i="0" kern="1200" err="1">
                <a:solidFill>
                  <a:schemeClr val="bg1"/>
                </a:solidFill>
                <a:effectLst/>
                <a:latin typeface="Verdana" panose="020B0604030504040204" pitchFamily="34" charset="0"/>
                <a:ea typeface="Verdana" panose="020B0604030504040204" pitchFamily="34" charset="0"/>
                <a:cs typeface="Verdana" panose="020B0604030504040204" pitchFamily="34" charset="0"/>
              </a:rPr>
              <a:t>eiusmod</a:t>
            </a:r>
            <a:r>
              <a:rPr lang="en-CA" sz="1000" b="0" i="0"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CA" sz="1000" b="0" i="0" kern="1200" err="1">
                <a:solidFill>
                  <a:schemeClr val="bg1"/>
                </a:solidFill>
                <a:effectLst/>
                <a:latin typeface="Verdana" panose="020B0604030504040204" pitchFamily="34" charset="0"/>
                <a:ea typeface="Verdana" panose="020B0604030504040204" pitchFamily="34" charset="0"/>
                <a:cs typeface="Verdana" panose="020B0604030504040204" pitchFamily="34" charset="0"/>
              </a:rPr>
              <a:t>tempor</a:t>
            </a:r>
            <a:r>
              <a:rPr lang="en-CA" sz="1000" b="0" i="0"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CA" sz="1000" b="0" i="0" kern="1200" err="1">
                <a:solidFill>
                  <a:schemeClr val="bg1"/>
                </a:solidFill>
                <a:effectLst/>
                <a:latin typeface="Verdana" panose="020B0604030504040204" pitchFamily="34" charset="0"/>
                <a:ea typeface="Verdana" panose="020B0604030504040204" pitchFamily="34" charset="0"/>
                <a:cs typeface="Verdana" panose="020B0604030504040204" pitchFamily="34" charset="0"/>
              </a:rPr>
              <a:t>incididunt</a:t>
            </a:r>
            <a:r>
              <a:rPr lang="en-CA" sz="1000" b="0" i="0"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CA" sz="1000" b="0" i="0" kern="1200" err="1">
                <a:solidFill>
                  <a:schemeClr val="bg1"/>
                </a:solidFill>
                <a:effectLst/>
                <a:latin typeface="Verdana" panose="020B0604030504040204" pitchFamily="34" charset="0"/>
                <a:ea typeface="Verdana" panose="020B0604030504040204" pitchFamily="34" charset="0"/>
                <a:cs typeface="Verdana" panose="020B0604030504040204" pitchFamily="34" charset="0"/>
              </a:rPr>
              <a:t>ut</a:t>
            </a:r>
            <a:r>
              <a:rPr lang="en-CA" sz="1000" b="0" i="0"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CA" sz="1000" b="0" i="0" kern="1200" err="1">
                <a:solidFill>
                  <a:schemeClr val="bg1"/>
                </a:solidFill>
                <a:effectLst/>
                <a:latin typeface="Verdana" panose="020B0604030504040204" pitchFamily="34" charset="0"/>
                <a:ea typeface="Verdana" panose="020B0604030504040204" pitchFamily="34" charset="0"/>
                <a:cs typeface="Verdana" panose="020B0604030504040204" pitchFamily="34" charset="0"/>
              </a:rPr>
              <a:t>labore</a:t>
            </a:r>
            <a:r>
              <a:rPr lang="en-CA" sz="1000" b="0" i="0"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 et dolore.</a:t>
            </a:r>
            <a:endParaRPr lang="en-GB" sz="1050" b="0" i="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9ECD8D43-9952-4746-A524-240D7BCE37E0}"/>
              </a:ext>
            </a:extLst>
          </p:cNvPr>
          <p:cNvSpPr>
            <a:spLocks noGrp="1"/>
          </p:cNvSpPr>
          <p:nvPr>
            <p:ph type="body" sz="quarter" idx="19"/>
          </p:nvPr>
        </p:nvSpPr>
        <p:spPr>
          <a:xfrm>
            <a:off x="4138539" y="1533966"/>
            <a:ext cx="3112865" cy="3730625"/>
          </a:xfrm>
        </p:spPr>
        <p:txBody>
          <a:bodyPr>
            <a:noAutofit/>
          </a:bodyPr>
          <a:lstStyle>
            <a:lvl1pPr marL="0" indent="0">
              <a:lnSpc>
                <a:spcPts val="1500"/>
              </a:lnSpc>
              <a:spcBef>
                <a:spcPts val="0"/>
              </a:spcBef>
              <a:spcAft>
                <a:spcPts val="800"/>
              </a:spcAft>
              <a:buNone/>
              <a:defRPr sz="1050"/>
            </a:lvl1pPr>
            <a:lvl2pPr>
              <a:defRPr sz="1050"/>
            </a:lvl2pPr>
            <a:lvl3pPr>
              <a:defRPr sz="1050"/>
            </a:lvl3pPr>
            <a:lvl4pPr>
              <a:defRPr sz="1050"/>
            </a:lvl4pPr>
            <a:lvl5pPr>
              <a:defRPr sz="1050"/>
            </a:lvl5pPr>
          </a:lstStyle>
          <a:p>
            <a:pPr>
              <a:lnSpc>
                <a:spcPts val="1500"/>
              </a:lnSpc>
              <a:spcAft>
                <a:spcPts val="800"/>
              </a:spcAft>
            </a:pP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4" name="Title 1">
            <a:extLst>
              <a:ext uri="{FF2B5EF4-FFF2-40B4-BE49-F238E27FC236}">
                <a16:creationId xmlns:a16="http://schemas.microsoft.com/office/drawing/2014/main" id="{3813EBAC-EFEE-B047-92B2-8ACC1D6B48B7}"/>
              </a:ext>
            </a:extLst>
          </p:cNvPr>
          <p:cNvSpPr>
            <a:spLocks noGrp="1"/>
          </p:cNvSpPr>
          <p:nvPr>
            <p:ph type="title" hasCustomPrompt="1"/>
          </p:nvPr>
        </p:nvSpPr>
        <p:spPr>
          <a:xfrm>
            <a:off x="878959" y="634423"/>
            <a:ext cx="6379534" cy="633059"/>
          </a:xfrm>
        </p:spPr>
        <p:txBody>
          <a:bodyPr anchor="t">
            <a:noAutofit/>
          </a:bodyPr>
          <a:lstStyle>
            <a:lvl1pPr>
              <a:defRPr sz="3200"/>
            </a:lvl1pPr>
          </a:lstStyle>
          <a:p>
            <a:r>
              <a:rPr lang="en-US"/>
              <a:t>This is an h2 title</a:t>
            </a:r>
          </a:p>
        </p:txBody>
      </p:sp>
      <p:sp>
        <p:nvSpPr>
          <p:cNvPr id="20" name="Text Placeholder 28">
            <a:extLst>
              <a:ext uri="{FF2B5EF4-FFF2-40B4-BE49-F238E27FC236}">
                <a16:creationId xmlns:a16="http://schemas.microsoft.com/office/drawing/2014/main" id="{0554C289-C3E8-0C45-A7A9-531CA2D4D0D3}"/>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2" name="Slide Number Placeholder 5">
            <a:extLst>
              <a:ext uri="{FF2B5EF4-FFF2-40B4-BE49-F238E27FC236}">
                <a16:creationId xmlns:a16="http://schemas.microsoft.com/office/drawing/2014/main" id="{CB8CBA65-3E4F-7C41-A9FA-6DBB36606E26}"/>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solidFill>
                  <a:schemeClr val="bg1"/>
                </a:solidFill>
              </a:rPr>
              <a:pPr/>
              <a:t>‹#›</a:t>
            </a:fld>
            <a:endParaRPr lang="en-US">
              <a:solidFill>
                <a:schemeClr val="bg1"/>
              </a:solidFill>
            </a:endParaRPr>
          </a:p>
        </p:txBody>
      </p:sp>
      <p:cxnSp>
        <p:nvCxnSpPr>
          <p:cNvPr id="18" name="Straight Connector 17">
            <a:extLst>
              <a:ext uri="{FF2B5EF4-FFF2-40B4-BE49-F238E27FC236}">
                <a16:creationId xmlns:a16="http://schemas.microsoft.com/office/drawing/2014/main" id="{E0A5378F-120C-6749-9A12-F3E76C4804DA}"/>
              </a:ext>
            </a:extLst>
          </p:cNvPr>
          <p:cNvCxnSpPr>
            <a:cxnSpLocks/>
          </p:cNvCxnSpPr>
          <p:nvPr userDrawn="1"/>
        </p:nvCxnSpPr>
        <p:spPr>
          <a:xfrm>
            <a:off x="879675" y="1170969"/>
            <a:ext cx="6378818"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389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6E962D-CCFB-9D4A-8564-A387DBDEAA14}"/>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A8765F9-0CB5-6843-A5C4-24EEB0ACBB7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EDB36ED1-039A-3142-AEFD-6B8705AAA0C4}"/>
              </a:ext>
            </a:extLst>
          </p:cNvPr>
          <p:cNvPicPr>
            <a:picLocks noChangeAspect="1"/>
          </p:cNvPicPr>
          <p:nvPr userDrawn="1"/>
        </p:nvPicPr>
        <p:blipFill>
          <a:blip r:embed="rId4"/>
          <a:srcRect/>
          <a:stretch/>
        </p:blipFill>
        <p:spPr>
          <a:xfrm>
            <a:off x="692513" y="1181472"/>
            <a:ext cx="2623929" cy="941923"/>
          </a:xfrm>
          <a:prstGeom prst="rect">
            <a:avLst/>
          </a:prstGeom>
        </p:spPr>
      </p:pic>
      <p:sp>
        <p:nvSpPr>
          <p:cNvPr id="18" name="Text Placeholder 3">
            <a:extLst>
              <a:ext uri="{FF2B5EF4-FFF2-40B4-BE49-F238E27FC236}">
                <a16:creationId xmlns:a16="http://schemas.microsoft.com/office/drawing/2014/main" id="{3DECA251-B9DE-3F46-8911-8BE3DE30D590}"/>
              </a:ext>
            </a:extLst>
          </p:cNvPr>
          <p:cNvSpPr>
            <a:spLocks noGrp="1"/>
          </p:cNvSpPr>
          <p:nvPr>
            <p:ph type="body" sz="quarter" idx="13" hasCustomPrompt="1"/>
          </p:nvPr>
        </p:nvSpPr>
        <p:spPr>
          <a:xfrm>
            <a:off x="880634" y="2315816"/>
            <a:ext cx="4315143" cy="2415210"/>
          </a:xfrm>
        </p:spPr>
        <p:txBody>
          <a:bodyPr lIns="0">
            <a:noAutofit/>
          </a:bodyPr>
          <a:lstStyle>
            <a:lvl1pPr marL="0" indent="0">
              <a:lnSpc>
                <a:spcPct val="100000"/>
              </a:lnSpc>
              <a:buNone/>
              <a:defRPr sz="4400">
                <a:solidFill>
                  <a:schemeClr val="tx1"/>
                </a:solidFill>
              </a:defRPr>
            </a:lvl1pPr>
            <a:lvl2pPr marL="457200" indent="0">
              <a:lnSpc>
                <a:spcPct val="100000"/>
              </a:lnSpc>
              <a:buNone/>
              <a:defRPr sz="4400">
                <a:solidFill>
                  <a:sysClr val="windowText" lastClr="000000"/>
                </a:solidFill>
              </a:defRPr>
            </a:lvl2pPr>
            <a:lvl3pPr marL="914400" indent="0">
              <a:lnSpc>
                <a:spcPct val="100000"/>
              </a:lnSpc>
              <a:buNone/>
              <a:defRPr sz="4400">
                <a:solidFill>
                  <a:sysClr val="windowText" lastClr="000000"/>
                </a:solidFill>
              </a:defRPr>
            </a:lvl3pPr>
            <a:lvl4pPr marL="1371600" indent="0">
              <a:lnSpc>
                <a:spcPct val="100000"/>
              </a:lnSpc>
              <a:buNone/>
              <a:defRPr sz="4400">
                <a:solidFill>
                  <a:sysClr val="windowText" lastClr="000000"/>
                </a:solidFill>
              </a:defRPr>
            </a:lvl4pPr>
            <a:lvl5pPr marL="1828800" indent="0">
              <a:lnSpc>
                <a:spcPct val="100000"/>
              </a:lnSpc>
              <a:buNone/>
              <a:defRPr sz="4400">
                <a:solidFill>
                  <a:sysClr val="windowText" lastClr="000000"/>
                </a:solidFill>
              </a:defRPr>
            </a:lvl5pPr>
          </a:lstStyle>
          <a:p>
            <a:pPr lvl="0"/>
            <a:r>
              <a:rPr lang="en-US"/>
              <a:t>This is a title slide max 3 lines of copy.</a:t>
            </a:r>
          </a:p>
        </p:txBody>
      </p:sp>
      <p:sp>
        <p:nvSpPr>
          <p:cNvPr id="19" name="Text Placeholder 5">
            <a:extLst>
              <a:ext uri="{FF2B5EF4-FFF2-40B4-BE49-F238E27FC236}">
                <a16:creationId xmlns:a16="http://schemas.microsoft.com/office/drawing/2014/main" id="{B6EB4B55-3FF4-BA47-818F-E4C5EFF48C70}"/>
              </a:ext>
            </a:extLst>
          </p:cNvPr>
          <p:cNvSpPr>
            <a:spLocks noGrp="1"/>
          </p:cNvSpPr>
          <p:nvPr>
            <p:ph type="body" sz="quarter" idx="14" hasCustomPrompt="1"/>
          </p:nvPr>
        </p:nvSpPr>
        <p:spPr>
          <a:xfrm>
            <a:off x="880634" y="4767944"/>
            <a:ext cx="5645423" cy="1108750"/>
          </a:xfrm>
        </p:spPr>
        <p:txBody>
          <a:bodyPr lIns="0">
            <a:noAutofit/>
          </a:bodyPr>
          <a:lstStyle>
            <a:lvl1pPr marL="0" indent="0">
              <a:lnSpc>
                <a:spcPct val="100000"/>
              </a:lnSpc>
              <a:buNone/>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Subtitle text maximum two lines.</a:t>
            </a:r>
          </a:p>
        </p:txBody>
      </p:sp>
      <p:sp>
        <p:nvSpPr>
          <p:cNvPr id="20" name="Text Placeholder 28">
            <a:extLst>
              <a:ext uri="{FF2B5EF4-FFF2-40B4-BE49-F238E27FC236}">
                <a16:creationId xmlns:a16="http://schemas.microsoft.com/office/drawing/2014/main" id="{18A78F4C-69E3-0549-B4F6-68E319192F5D}"/>
              </a:ext>
            </a:extLst>
          </p:cNvPr>
          <p:cNvSpPr>
            <a:spLocks noGrp="1"/>
          </p:cNvSpPr>
          <p:nvPr>
            <p:ph type="body" sz="quarter" idx="16" hasCustomPrompt="1"/>
          </p:nvPr>
        </p:nvSpPr>
        <p:spPr>
          <a:xfrm>
            <a:off x="880634"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Tree>
    <p:extLst>
      <p:ext uri="{BB962C8B-B14F-4D97-AF65-F5344CB8AC3E}">
        <p14:creationId xmlns:p14="http://schemas.microsoft.com/office/powerpoint/2010/main" val="2164579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Slide with Green Gradi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8799FF-FD27-134B-B15C-E068CD4C8490}"/>
              </a:ext>
            </a:extLst>
          </p:cNvPr>
          <p:cNvPicPr>
            <a:picLocks noChangeAspect="1"/>
          </p:cNvPicPr>
          <p:nvPr userDrawn="1"/>
        </p:nvPicPr>
        <p:blipFill>
          <a:blip r:embed="rId2"/>
          <a:src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C907849F-C877-A54F-9818-446A25154184}"/>
              </a:ext>
            </a:extLst>
          </p:cNvPr>
          <p:cNvSpPr/>
          <p:nvPr userDrawn="1"/>
        </p:nvSpPr>
        <p:spPr>
          <a:xfrm>
            <a:off x="8194158" y="0"/>
            <a:ext cx="3997842" cy="6858000"/>
          </a:xfrm>
          <a:prstGeom prst="rect">
            <a:avLst/>
          </a:prstGeom>
          <a:gradFill>
            <a:gsLst>
              <a:gs pos="6000">
                <a:srgbClr val="0F7D78"/>
              </a:gs>
              <a:gs pos="100000">
                <a:srgbClr val="F3D51F"/>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11" name="Text Placeholder 2">
            <a:extLst>
              <a:ext uri="{FF2B5EF4-FFF2-40B4-BE49-F238E27FC236}">
                <a16:creationId xmlns:a16="http://schemas.microsoft.com/office/drawing/2014/main" id="{66AF11E3-8E73-EF44-8959-7C2B0EE25DF3}"/>
              </a:ext>
            </a:extLst>
          </p:cNvPr>
          <p:cNvSpPr>
            <a:spLocks noGrp="1"/>
          </p:cNvSpPr>
          <p:nvPr>
            <p:ph type="body" sz="quarter" idx="21" hasCustomPrompt="1"/>
          </p:nvPr>
        </p:nvSpPr>
        <p:spPr>
          <a:xfrm>
            <a:off x="8738523" y="3462453"/>
            <a:ext cx="2645940" cy="1648693"/>
          </a:xfrm>
        </p:spPr>
        <p:txBody>
          <a:bodyPr>
            <a:noAutofit/>
          </a:bodyPr>
          <a:lstStyle>
            <a:lvl1pPr marL="127000" indent="-127000">
              <a:lnSpc>
                <a:spcPts val="2360"/>
              </a:lnSpc>
              <a:spcBef>
                <a:spcPts val="0"/>
              </a:spcBef>
              <a:buNone/>
              <a:tabLst/>
              <a:defRPr sz="1800">
                <a:solidFill>
                  <a:schemeClr val="bg1"/>
                </a:solidFill>
              </a:defRPr>
            </a:lvl1pPr>
            <a:lvl2pPr marL="457200" indent="0">
              <a:buNone/>
              <a:defRPr sz="1800">
                <a:solidFill>
                  <a:schemeClr val="accent5"/>
                </a:solidFill>
              </a:defRPr>
            </a:lvl2pPr>
            <a:lvl3pPr marL="914400" indent="0">
              <a:buNone/>
              <a:defRPr sz="1800">
                <a:solidFill>
                  <a:schemeClr val="accent5"/>
                </a:solidFill>
              </a:defRPr>
            </a:lvl3pPr>
            <a:lvl4pPr marL="1371600" indent="0">
              <a:buNone/>
              <a:defRPr sz="1800">
                <a:solidFill>
                  <a:schemeClr val="accent5"/>
                </a:solidFill>
              </a:defRPr>
            </a:lvl4pPr>
            <a:lvl5pPr marL="1828800" indent="0">
              <a:buNone/>
              <a:defRPr sz="1800">
                <a:solidFill>
                  <a:schemeClr val="accent5"/>
                </a:solidFill>
              </a:defRPr>
            </a:lvl5pPr>
          </a:lstStyle>
          <a:p>
            <a:pPr lvl="0"/>
            <a:r>
              <a:rPr lang="en-US"/>
              <a:t>“This is a pull quote lorem ipsum </a:t>
            </a:r>
            <a:br>
              <a:rPr lang="en-US"/>
            </a:br>
            <a:r>
              <a:rPr lang="en-US" err="1"/>
              <a:t>amit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p>
        </p:txBody>
      </p:sp>
      <p:cxnSp>
        <p:nvCxnSpPr>
          <p:cNvPr id="13" name="Straight Connector 12">
            <a:extLst>
              <a:ext uri="{FF2B5EF4-FFF2-40B4-BE49-F238E27FC236}">
                <a16:creationId xmlns:a16="http://schemas.microsoft.com/office/drawing/2014/main" id="{2D54C77B-5B83-9F41-818F-F43C0508FC5F}"/>
              </a:ext>
            </a:extLst>
          </p:cNvPr>
          <p:cNvCxnSpPr>
            <a:cxnSpLocks/>
          </p:cNvCxnSpPr>
          <p:nvPr userDrawn="1"/>
        </p:nvCxnSpPr>
        <p:spPr>
          <a:xfrm>
            <a:off x="8492992" y="3468807"/>
            <a:ext cx="0" cy="184397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F78A8FF0-AB01-8446-86CC-E1D0764BCB1B}"/>
              </a:ext>
            </a:extLst>
          </p:cNvPr>
          <p:cNvSpPr>
            <a:spLocks noGrp="1"/>
          </p:cNvSpPr>
          <p:nvPr>
            <p:ph type="body" sz="quarter" idx="22" hasCustomPrompt="1"/>
          </p:nvPr>
        </p:nvSpPr>
        <p:spPr>
          <a:xfrm>
            <a:off x="8749674" y="5096179"/>
            <a:ext cx="2645940" cy="455503"/>
          </a:xfrm>
        </p:spPr>
        <p:txBody>
          <a:bodyPr>
            <a:noAutofit/>
          </a:bodyPr>
          <a:lstStyle>
            <a:lvl1pPr marL="235000" indent="-127000">
              <a:lnSpc>
                <a:spcPct val="100000"/>
              </a:lnSpc>
              <a:spcBef>
                <a:spcPts val="0"/>
              </a:spcBef>
              <a:buNone/>
              <a:tabLst/>
              <a:defRPr sz="1000">
                <a:solidFill>
                  <a:schemeClr val="bg1"/>
                </a:solidFill>
              </a:defRPr>
            </a:lvl1pPr>
            <a:lvl2pPr marL="457200" indent="0">
              <a:buNone/>
              <a:defRPr sz="1800">
                <a:solidFill>
                  <a:schemeClr val="accent5"/>
                </a:solidFill>
              </a:defRPr>
            </a:lvl2pPr>
            <a:lvl3pPr marL="914400" indent="0">
              <a:buNone/>
              <a:defRPr sz="1800">
                <a:solidFill>
                  <a:schemeClr val="accent5"/>
                </a:solidFill>
              </a:defRPr>
            </a:lvl3pPr>
            <a:lvl4pPr marL="1371600" indent="0">
              <a:buNone/>
              <a:defRPr sz="1800">
                <a:solidFill>
                  <a:schemeClr val="accent5"/>
                </a:solidFill>
              </a:defRPr>
            </a:lvl4pPr>
            <a:lvl5pPr marL="1828800" indent="0">
              <a:buNone/>
              <a:defRPr sz="1800">
                <a:solidFill>
                  <a:schemeClr val="accent5"/>
                </a:solidFill>
              </a:defRPr>
            </a:lvl5pPr>
          </a:lstStyle>
          <a:p>
            <a:pPr lvl="0"/>
            <a:r>
              <a:rPr lang="en-US"/>
              <a:t>– John Smith, Position, Company</a:t>
            </a:r>
          </a:p>
        </p:txBody>
      </p:sp>
      <p:sp>
        <p:nvSpPr>
          <p:cNvPr id="21" name="Picture Placeholder 5">
            <a:extLst>
              <a:ext uri="{FF2B5EF4-FFF2-40B4-BE49-F238E27FC236}">
                <a16:creationId xmlns:a16="http://schemas.microsoft.com/office/drawing/2014/main" id="{5D87170F-5F2C-3A49-A49E-C55E18600830}"/>
              </a:ext>
            </a:extLst>
          </p:cNvPr>
          <p:cNvSpPr>
            <a:spLocks noGrp="1"/>
          </p:cNvSpPr>
          <p:nvPr>
            <p:ph type="pic" sz="quarter" idx="23" hasCustomPrompt="1"/>
          </p:nvPr>
        </p:nvSpPr>
        <p:spPr>
          <a:xfrm>
            <a:off x="886047" y="2126975"/>
            <a:ext cx="6365358" cy="3072848"/>
          </a:xfrm>
          <a:prstGeom prst="rect">
            <a:avLst/>
          </a:prstGeom>
        </p:spPr>
        <p:txBody>
          <a:bodyPr anchor="ctr"/>
          <a:lstStyle>
            <a:lvl1pPr marL="0" indent="0" algn="ctr">
              <a:buNone/>
              <a:defRPr b="0" i="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a:t>Picture / Chart</a:t>
            </a:r>
          </a:p>
        </p:txBody>
      </p:sp>
      <p:sp>
        <p:nvSpPr>
          <p:cNvPr id="14" name="Title 1">
            <a:extLst>
              <a:ext uri="{FF2B5EF4-FFF2-40B4-BE49-F238E27FC236}">
                <a16:creationId xmlns:a16="http://schemas.microsoft.com/office/drawing/2014/main" id="{C67340FE-9C34-4C42-A2C2-D00D1E9B5746}"/>
              </a:ext>
            </a:extLst>
          </p:cNvPr>
          <p:cNvSpPr>
            <a:spLocks noGrp="1"/>
          </p:cNvSpPr>
          <p:nvPr>
            <p:ph type="title" hasCustomPrompt="1"/>
          </p:nvPr>
        </p:nvSpPr>
        <p:spPr>
          <a:xfrm>
            <a:off x="878959" y="634423"/>
            <a:ext cx="6379534" cy="633059"/>
          </a:xfrm>
        </p:spPr>
        <p:txBody>
          <a:bodyPr anchor="t">
            <a:noAutofit/>
          </a:bodyPr>
          <a:lstStyle>
            <a:lvl1pPr>
              <a:defRPr sz="3200"/>
            </a:lvl1pPr>
          </a:lstStyle>
          <a:p>
            <a:r>
              <a:rPr lang="en-US"/>
              <a:t>This is an h2 title</a:t>
            </a:r>
          </a:p>
        </p:txBody>
      </p:sp>
      <p:sp>
        <p:nvSpPr>
          <p:cNvPr id="19" name="Text Placeholder 28">
            <a:extLst>
              <a:ext uri="{FF2B5EF4-FFF2-40B4-BE49-F238E27FC236}">
                <a16:creationId xmlns:a16="http://schemas.microsoft.com/office/drawing/2014/main" id="{E0AAC2DB-9847-744F-896A-CECFF4DA9BA0}"/>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5" name="Slide Number Placeholder 5">
            <a:extLst>
              <a:ext uri="{FF2B5EF4-FFF2-40B4-BE49-F238E27FC236}">
                <a16:creationId xmlns:a16="http://schemas.microsoft.com/office/drawing/2014/main" id="{9A0FE567-24CB-E144-A5E0-54AE17AA2E56}"/>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solidFill>
                  <a:schemeClr val="bg1"/>
                </a:solidFill>
              </a:rPr>
              <a:pPr/>
              <a:t>‹#›</a:t>
            </a:fld>
            <a:endParaRPr lang="en-US">
              <a:solidFill>
                <a:schemeClr val="bg1"/>
              </a:solidFill>
            </a:endParaRPr>
          </a:p>
        </p:txBody>
      </p:sp>
      <p:cxnSp>
        <p:nvCxnSpPr>
          <p:cNvPr id="24" name="Straight Connector 23">
            <a:extLst>
              <a:ext uri="{FF2B5EF4-FFF2-40B4-BE49-F238E27FC236}">
                <a16:creationId xmlns:a16="http://schemas.microsoft.com/office/drawing/2014/main" id="{3468541D-C42B-8C44-9B5F-8D613B665E63}"/>
              </a:ext>
            </a:extLst>
          </p:cNvPr>
          <p:cNvCxnSpPr>
            <a:cxnSpLocks/>
          </p:cNvCxnSpPr>
          <p:nvPr userDrawn="1"/>
        </p:nvCxnSpPr>
        <p:spPr>
          <a:xfrm>
            <a:off x="879675" y="1170969"/>
            <a:ext cx="6378818"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77952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Column Slide with Orange Gradi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7ACB25-D610-FC4B-A756-75FE517A93E4}"/>
              </a:ext>
            </a:extLst>
          </p:cNvPr>
          <p:cNvPicPr>
            <a:picLocks noChangeAspect="1"/>
          </p:cNvPicPr>
          <p:nvPr userDrawn="1"/>
        </p:nvPicPr>
        <p:blipFill>
          <a:blip r:embed="rId2"/>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EE93BEC5-58DF-1548-9511-C7A14E8CD0F5}"/>
              </a:ext>
            </a:extLst>
          </p:cNvPr>
          <p:cNvSpPr/>
          <p:nvPr userDrawn="1"/>
        </p:nvSpPr>
        <p:spPr>
          <a:xfrm>
            <a:off x="8194158" y="0"/>
            <a:ext cx="3997842" cy="6858000"/>
          </a:xfrm>
          <a:prstGeom prst="rect">
            <a:avLst/>
          </a:prstGeom>
          <a:gradFill>
            <a:gsLst>
              <a:gs pos="0">
                <a:srgbClr val="D23E43"/>
              </a:gs>
              <a:gs pos="96000">
                <a:srgbClr val="F3D51F"/>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3" name="Text Placeholder 2">
            <a:extLst>
              <a:ext uri="{FF2B5EF4-FFF2-40B4-BE49-F238E27FC236}">
                <a16:creationId xmlns:a16="http://schemas.microsoft.com/office/drawing/2014/main" id="{38E65532-C398-6A4D-8067-2F16613F57D6}"/>
              </a:ext>
            </a:extLst>
          </p:cNvPr>
          <p:cNvSpPr>
            <a:spLocks noGrp="1"/>
          </p:cNvSpPr>
          <p:nvPr>
            <p:ph type="body" sz="quarter" idx="24" hasCustomPrompt="1"/>
          </p:nvPr>
        </p:nvSpPr>
        <p:spPr>
          <a:xfrm>
            <a:off x="8457423" y="1887360"/>
            <a:ext cx="2462990" cy="3319463"/>
          </a:xfrm>
        </p:spPr>
        <p:txBody>
          <a:bodyPr>
            <a:noAutofit/>
          </a:bodyPr>
          <a:lstStyle>
            <a:lvl1pPr marL="0" indent="0">
              <a:buNone/>
              <a:defRPr sz="1050">
                <a:solidFill>
                  <a:schemeClr val="bg1"/>
                </a:solidFill>
              </a:defRPr>
            </a:lvl1pPr>
            <a:lvl2pPr marL="457200" indent="0">
              <a:buNone/>
              <a:defRPr sz="1050">
                <a:solidFill>
                  <a:schemeClr val="bg1"/>
                </a:solidFill>
              </a:defRPr>
            </a:lvl2pPr>
            <a:lvl3pPr marL="914400" indent="0">
              <a:buNone/>
              <a:defRPr sz="105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a:p>
            <a:pPr lvl="0"/>
            <a:endParaRPr lang="en-US"/>
          </a:p>
        </p:txBody>
      </p:sp>
      <p:sp>
        <p:nvSpPr>
          <p:cNvPr id="27" name="Text Placeholder 2">
            <a:extLst>
              <a:ext uri="{FF2B5EF4-FFF2-40B4-BE49-F238E27FC236}">
                <a16:creationId xmlns:a16="http://schemas.microsoft.com/office/drawing/2014/main" id="{721AE89A-8E96-5640-90EF-501C8C0D3B62}"/>
              </a:ext>
            </a:extLst>
          </p:cNvPr>
          <p:cNvSpPr>
            <a:spLocks noGrp="1"/>
          </p:cNvSpPr>
          <p:nvPr>
            <p:ph type="body" sz="quarter" idx="17"/>
          </p:nvPr>
        </p:nvSpPr>
        <p:spPr>
          <a:xfrm>
            <a:off x="886457" y="1507676"/>
            <a:ext cx="6372035" cy="1757046"/>
          </a:xfrm>
        </p:spPr>
        <p:txBody>
          <a:bodyPr>
            <a:noAutofit/>
          </a:bodyPr>
          <a:lstStyle>
            <a:lvl1pPr marL="0" indent="0">
              <a:lnSpc>
                <a:spcPts val="1500"/>
              </a:lnSpc>
              <a:spcBef>
                <a:spcPts val="0"/>
              </a:spcBef>
              <a:spcAft>
                <a:spcPts val="800"/>
              </a:spcAft>
              <a:buNone/>
              <a:defRPr sz="1050"/>
            </a:lvl1pPr>
            <a:lvl2pPr>
              <a:defRPr sz="1050"/>
            </a:lvl2pPr>
            <a:lvl3pPr>
              <a:defRPr sz="1050"/>
            </a:lvl3pPr>
            <a:lvl4pPr>
              <a:defRPr sz="1050"/>
            </a:lvl4pPr>
            <a:lvl5pPr>
              <a:defRPr sz="1050"/>
            </a:lvl5pPr>
          </a:lstStyle>
          <a:p>
            <a:pPr>
              <a:lnSpc>
                <a:spcPts val="1500"/>
              </a:lnSpc>
              <a:spcAft>
                <a:spcPts val="800"/>
              </a:spcAft>
            </a:pP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8" name="Text Placeholder 2">
            <a:extLst>
              <a:ext uri="{FF2B5EF4-FFF2-40B4-BE49-F238E27FC236}">
                <a16:creationId xmlns:a16="http://schemas.microsoft.com/office/drawing/2014/main" id="{44A3B29C-D41F-6A48-9BEB-496651DFF4DE}"/>
              </a:ext>
            </a:extLst>
          </p:cNvPr>
          <p:cNvSpPr>
            <a:spLocks noGrp="1"/>
          </p:cNvSpPr>
          <p:nvPr>
            <p:ph type="body" sz="quarter" idx="25"/>
          </p:nvPr>
        </p:nvSpPr>
        <p:spPr>
          <a:xfrm>
            <a:off x="886458" y="3845764"/>
            <a:ext cx="3118472" cy="1757046"/>
          </a:xfrm>
        </p:spPr>
        <p:txBody>
          <a:bodyPr>
            <a:noAutofit/>
          </a:bodyPr>
          <a:lstStyle>
            <a:lvl1pPr marL="0" indent="0">
              <a:lnSpc>
                <a:spcPts val="1500"/>
              </a:lnSpc>
              <a:spcBef>
                <a:spcPts val="0"/>
              </a:spcBef>
              <a:spcAft>
                <a:spcPts val="800"/>
              </a:spcAft>
              <a:buNone/>
              <a:defRPr sz="1050"/>
            </a:lvl1pPr>
            <a:lvl2pPr>
              <a:defRPr sz="1050"/>
            </a:lvl2pPr>
            <a:lvl3pPr>
              <a:defRPr sz="1050"/>
            </a:lvl3pPr>
            <a:lvl4pPr>
              <a:defRPr sz="1050"/>
            </a:lvl4pPr>
            <a:lvl5pPr>
              <a:defRPr sz="1050"/>
            </a:lvl5pPr>
          </a:lstStyle>
          <a:p>
            <a:pPr>
              <a:lnSpc>
                <a:spcPts val="1500"/>
              </a:lnSpc>
              <a:spcAft>
                <a:spcPts val="800"/>
              </a:spcAft>
            </a:pP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9" name="Text Placeholder 2">
            <a:extLst>
              <a:ext uri="{FF2B5EF4-FFF2-40B4-BE49-F238E27FC236}">
                <a16:creationId xmlns:a16="http://schemas.microsoft.com/office/drawing/2014/main" id="{85C0902D-902F-444C-B61B-0327F31B78B1}"/>
              </a:ext>
            </a:extLst>
          </p:cNvPr>
          <p:cNvSpPr>
            <a:spLocks noGrp="1"/>
          </p:cNvSpPr>
          <p:nvPr>
            <p:ph type="body" sz="quarter" idx="26"/>
          </p:nvPr>
        </p:nvSpPr>
        <p:spPr>
          <a:xfrm>
            <a:off x="4128713" y="3845764"/>
            <a:ext cx="3122691" cy="1757046"/>
          </a:xfrm>
        </p:spPr>
        <p:txBody>
          <a:bodyPr>
            <a:noAutofit/>
          </a:bodyPr>
          <a:lstStyle>
            <a:lvl1pPr marL="0" indent="0">
              <a:lnSpc>
                <a:spcPts val="1500"/>
              </a:lnSpc>
              <a:spcBef>
                <a:spcPts val="0"/>
              </a:spcBef>
              <a:spcAft>
                <a:spcPts val="800"/>
              </a:spcAft>
              <a:buNone/>
              <a:defRPr sz="1050"/>
            </a:lvl1pPr>
            <a:lvl2pPr>
              <a:defRPr sz="1050"/>
            </a:lvl2pPr>
            <a:lvl3pPr>
              <a:defRPr sz="1050"/>
            </a:lvl3pPr>
            <a:lvl4pPr>
              <a:defRPr sz="1050"/>
            </a:lvl4pPr>
            <a:lvl5pPr>
              <a:defRPr sz="1050"/>
            </a:lvl5pPr>
          </a:lstStyle>
          <a:p>
            <a:pPr>
              <a:lnSpc>
                <a:spcPts val="1500"/>
              </a:lnSpc>
              <a:spcAft>
                <a:spcPts val="800"/>
              </a:spcAft>
            </a:pP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p:txBody>
      </p:sp>
      <p:cxnSp>
        <p:nvCxnSpPr>
          <p:cNvPr id="31" name="Straight Connector 30">
            <a:extLst>
              <a:ext uri="{FF2B5EF4-FFF2-40B4-BE49-F238E27FC236}">
                <a16:creationId xmlns:a16="http://schemas.microsoft.com/office/drawing/2014/main" id="{4839ECFD-2F0A-0E48-8BA4-9AFB842A4CE0}"/>
              </a:ext>
            </a:extLst>
          </p:cNvPr>
          <p:cNvCxnSpPr>
            <a:cxnSpLocks/>
          </p:cNvCxnSpPr>
          <p:nvPr userDrawn="1"/>
        </p:nvCxnSpPr>
        <p:spPr>
          <a:xfrm flipH="1">
            <a:off x="878958" y="3438944"/>
            <a:ext cx="6372448" cy="0"/>
          </a:xfrm>
          <a:prstGeom prst="line">
            <a:avLst/>
          </a:prstGeom>
          <a:ln w="12700">
            <a:solidFill>
              <a:srgbClr val="8093AC"/>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36A90F15-73BB-8B47-A5FE-8F92121DD291}"/>
              </a:ext>
            </a:extLst>
          </p:cNvPr>
          <p:cNvSpPr>
            <a:spLocks noGrp="1"/>
          </p:cNvSpPr>
          <p:nvPr>
            <p:ph type="title" hasCustomPrompt="1"/>
          </p:nvPr>
        </p:nvSpPr>
        <p:spPr>
          <a:xfrm>
            <a:off x="878959" y="634423"/>
            <a:ext cx="6379534" cy="633059"/>
          </a:xfrm>
        </p:spPr>
        <p:txBody>
          <a:bodyPr anchor="t">
            <a:noAutofit/>
          </a:bodyPr>
          <a:lstStyle>
            <a:lvl1pPr>
              <a:defRPr sz="3200"/>
            </a:lvl1pPr>
          </a:lstStyle>
          <a:p>
            <a:r>
              <a:rPr lang="en-US"/>
              <a:t>This is an h2 title</a:t>
            </a:r>
          </a:p>
        </p:txBody>
      </p:sp>
      <p:sp>
        <p:nvSpPr>
          <p:cNvPr id="18" name="Text Placeholder 28">
            <a:extLst>
              <a:ext uri="{FF2B5EF4-FFF2-40B4-BE49-F238E27FC236}">
                <a16:creationId xmlns:a16="http://schemas.microsoft.com/office/drawing/2014/main" id="{62B36E4C-9C86-9041-8945-CFBB4C6FCC73}"/>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4" name="Slide Number Placeholder 5">
            <a:extLst>
              <a:ext uri="{FF2B5EF4-FFF2-40B4-BE49-F238E27FC236}">
                <a16:creationId xmlns:a16="http://schemas.microsoft.com/office/drawing/2014/main" id="{123B8AEE-62B7-0B4F-B680-671FD63694DC}"/>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solidFill>
                  <a:schemeClr val="bg1"/>
                </a:solidFill>
              </a:rPr>
              <a:pPr/>
              <a:t>‹#›</a:t>
            </a:fld>
            <a:endParaRPr lang="en-US">
              <a:solidFill>
                <a:schemeClr val="bg1"/>
              </a:solidFill>
            </a:endParaRPr>
          </a:p>
        </p:txBody>
      </p:sp>
      <p:cxnSp>
        <p:nvCxnSpPr>
          <p:cNvPr id="20" name="Straight Connector 19">
            <a:extLst>
              <a:ext uri="{FF2B5EF4-FFF2-40B4-BE49-F238E27FC236}">
                <a16:creationId xmlns:a16="http://schemas.microsoft.com/office/drawing/2014/main" id="{BBB556D9-2AFD-F548-BFF4-31A209AA24EB}"/>
              </a:ext>
            </a:extLst>
          </p:cNvPr>
          <p:cNvCxnSpPr>
            <a:cxnSpLocks/>
          </p:cNvCxnSpPr>
          <p:nvPr userDrawn="1"/>
        </p:nvCxnSpPr>
        <p:spPr>
          <a:xfrm>
            <a:off x="879675" y="1170969"/>
            <a:ext cx="6378818"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950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Column Slide with Purple Gradi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AC8B22-A5A0-7349-93DC-5B935E1BC428}"/>
              </a:ext>
            </a:extLst>
          </p:cNvPr>
          <p:cNvPicPr>
            <a:picLocks noChangeAspect="1"/>
          </p:cNvPicPr>
          <p:nvPr userDrawn="1"/>
        </p:nvPicPr>
        <p:blipFill>
          <a:blip r:embed="rId2"/>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47C2FC9-D124-304E-8C6A-FDAAB3331308}"/>
              </a:ext>
            </a:extLst>
          </p:cNvPr>
          <p:cNvSpPr/>
          <p:nvPr userDrawn="1"/>
        </p:nvSpPr>
        <p:spPr>
          <a:xfrm>
            <a:off x="8187070" y="0"/>
            <a:ext cx="4004930" cy="6858000"/>
          </a:xfrm>
          <a:prstGeom prst="rect">
            <a:avLst/>
          </a:prstGeom>
          <a:gradFill>
            <a:gsLst>
              <a:gs pos="7000">
                <a:srgbClr val="5547E3"/>
              </a:gs>
              <a:gs pos="100000">
                <a:srgbClr val="C262CC"/>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3" name="Text Placeholder 2">
            <a:extLst>
              <a:ext uri="{FF2B5EF4-FFF2-40B4-BE49-F238E27FC236}">
                <a16:creationId xmlns:a16="http://schemas.microsoft.com/office/drawing/2014/main" id="{38E65532-C398-6A4D-8067-2F16613F57D6}"/>
              </a:ext>
            </a:extLst>
          </p:cNvPr>
          <p:cNvSpPr>
            <a:spLocks noGrp="1"/>
          </p:cNvSpPr>
          <p:nvPr>
            <p:ph type="body" sz="quarter" idx="24" hasCustomPrompt="1"/>
          </p:nvPr>
        </p:nvSpPr>
        <p:spPr>
          <a:xfrm>
            <a:off x="8457422" y="1887360"/>
            <a:ext cx="2743199" cy="3319463"/>
          </a:xfrm>
        </p:spPr>
        <p:txBody>
          <a:bodyPr anchor="b">
            <a:noAutofit/>
          </a:bodyPr>
          <a:lstStyle>
            <a:lvl1pPr marL="0" indent="0">
              <a:lnSpc>
                <a:spcPts val="2360"/>
              </a:lnSpc>
              <a:spcBef>
                <a:spcPts val="0"/>
              </a:spcBef>
              <a:buNone/>
              <a:defRPr sz="1800">
                <a:solidFill>
                  <a:schemeClr val="bg1"/>
                </a:solidFill>
              </a:defRPr>
            </a:lvl1pPr>
            <a:lvl2pPr marL="457200" indent="0">
              <a:buNone/>
              <a:defRPr sz="1050">
                <a:solidFill>
                  <a:schemeClr val="bg1"/>
                </a:solidFill>
              </a:defRPr>
            </a:lvl2pPr>
            <a:lvl3pPr marL="914400" indent="0">
              <a:buNone/>
              <a:defRPr sz="105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r>
              <a:rPr lang="en-US"/>
              <a:t>This is some call out (h3). You can change the color, or drop it out of a color, to add emphasis and variety to the pages. </a:t>
            </a:r>
          </a:p>
        </p:txBody>
      </p:sp>
      <p:sp>
        <p:nvSpPr>
          <p:cNvPr id="14" name="Text Placeholder 19">
            <a:extLst>
              <a:ext uri="{FF2B5EF4-FFF2-40B4-BE49-F238E27FC236}">
                <a16:creationId xmlns:a16="http://schemas.microsoft.com/office/drawing/2014/main" id="{D2E4E0E2-6309-B749-AB36-B7E76BCDA8D1}"/>
              </a:ext>
            </a:extLst>
          </p:cNvPr>
          <p:cNvSpPr>
            <a:spLocks noGrp="1"/>
          </p:cNvSpPr>
          <p:nvPr>
            <p:ph type="body" sz="quarter" idx="20" hasCustomPrompt="1"/>
          </p:nvPr>
        </p:nvSpPr>
        <p:spPr>
          <a:xfrm>
            <a:off x="889555" y="3124365"/>
            <a:ext cx="2310064" cy="2751559"/>
          </a:xfrm>
        </p:spPr>
        <p:txBody>
          <a:bodyPr>
            <a:noAutofit/>
          </a:bodyPr>
          <a:lstStyle>
            <a:lvl1pPr marL="0" indent="0">
              <a:lnSpc>
                <a:spcPts val="1500"/>
              </a:lnSpc>
              <a:spcBef>
                <a:spcPts val="0"/>
              </a:spcBef>
              <a:buNone/>
              <a:defRPr>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5" name="Text Placeholder 19">
            <a:extLst>
              <a:ext uri="{FF2B5EF4-FFF2-40B4-BE49-F238E27FC236}">
                <a16:creationId xmlns:a16="http://schemas.microsoft.com/office/drawing/2014/main" id="{E74C5575-7C91-3348-B875-06DD4FA6147D}"/>
              </a:ext>
            </a:extLst>
          </p:cNvPr>
          <p:cNvSpPr>
            <a:spLocks noGrp="1"/>
          </p:cNvSpPr>
          <p:nvPr>
            <p:ph type="body" sz="quarter" idx="27" hasCustomPrompt="1"/>
          </p:nvPr>
        </p:nvSpPr>
        <p:spPr>
          <a:xfrm>
            <a:off x="4130319" y="3124366"/>
            <a:ext cx="2310064" cy="2751558"/>
          </a:xfrm>
        </p:spPr>
        <p:txBody>
          <a:bodyPr>
            <a:noAutofit/>
          </a:bodyPr>
          <a:lstStyle>
            <a:lvl1pPr marL="0" indent="0">
              <a:lnSpc>
                <a:spcPts val="1500"/>
              </a:lnSpc>
              <a:spcBef>
                <a:spcPts val="0"/>
              </a:spcBef>
              <a:buNone/>
              <a:defRPr>
                <a:solidFill>
                  <a:schemeClr val="accent1"/>
                </a:solidFill>
              </a:defRPr>
            </a:lvl1pPr>
            <a:lvl2pPr marL="457200" indent="0">
              <a:lnSpc>
                <a:spcPct val="100000"/>
              </a:lnSpc>
              <a:spcBef>
                <a:spcPts val="0"/>
              </a:spcBef>
              <a:buNone/>
              <a:defRPr>
                <a:solidFill>
                  <a:schemeClr val="tx1"/>
                </a:solidFill>
              </a:defRPr>
            </a:lvl2pPr>
            <a:lvl3pPr marL="914400" indent="0">
              <a:lnSpc>
                <a:spcPct val="100000"/>
              </a:lnSpc>
              <a:spcBef>
                <a:spcPts val="0"/>
              </a:spcBef>
              <a:buNone/>
              <a:defRPr>
                <a:solidFill>
                  <a:schemeClr val="tx1"/>
                </a:solidFill>
              </a:defRPr>
            </a:lvl3pPr>
            <a:lvl4pPr marL="1371600" indent="0">
              <a:lnSpc>
                <a:spcPct val="100000"/>
              </a:lnSpc>
              <a:spcBef>
                <a:spcPts val="0"/>
              </a:spcBef>
              <a:buNone/>
              <a:defRPr>
                <a:solidFill>
                  <a:schemeClr val="tx1"/>
                </a:solidFill>
              </a:defRPr>
            </a:lvl4pPr>
            <a:lvl5pPr marL="1828800" indent="0">
              <a:lnSpc>
                <a:spcPct val="100000"/>
              </a:lnSpc>
              <a:spcBef>
                <a:spcPts val="0"/>
              </a:spcBef>
              <a:buNone/>
              <a:defRPr>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Picture Placeholder 4">
            <a:extLst>
              <a:ext uri="{FF2B5EF4-FFF2-40B4-BE49-F238E27FC236}">
                <a16:creationId xmlns:a16="http://schemas.microsoft.com/office/drawing/2014/main" id="{14EAC398-ED70-DF41-AB20-0454C918E5B9}"/>
              </a:ext>
            </a:extLst>
          </p:cNvPr>
          <p:cNvSpPr>
            <a:spLocks noGrp="1"/>
          </p:cNvSpPr>
          <p:nvPr>
            <p:ph type="pic" sz="quarter" idx="28" hasCustomPrompt="1"/>
          </p:nvPr>
        </p:nvSpPr>
        <p:spPr>
          <a:xfrm>
            <a:off x="883205" y="2133177"/>
            <a:ext cx="995362" cy="995363"/>
          </a:xfrm>
        </p:spPr>
        <p:txBody>
          <a:bodyPr/>
          <a:lstStyle>
            <a:lvl1pPr marL="0" indent="0">
              <a:buNone/>
              <a:defRPr/>
            </a:lvl1pPr>
          </a:lstStyle>
          <a:p>
            <a:r>
              <a:rPr lang="en-US"/>
              <a:t>Picture or icon</a:t>
            </a:r>
          </a:p>
        </p:txBody>
      </p:sp>
      <p:sp>
        <p:nvSpPr>
          <p:cNvPr id="18" name="Picture Placeholder 4">
            <a:extLst>
              <a:ext uri="{FF2B5EF4-FFF2-40B4-BE49-F238E27FC236}">
                <a16:creationId xmlns:a16="http://schemas.microsoft.com/office/drawing/2014/main" id="{C4E128EA-CE4E-9F41-B25E-32E532C3998E}"/>
              </a:ext>
            </a:extLst>
          </p:cNvPr>
          <p:cNvSpPr>
            <a:spLocks noGrp="1"/>
          </p:cNvSpPr>
          <p:nvPr>
            <p:ph type="pic" sz="quarter" idx="29" hasCustomPrompt="1"/>
          </p:nvPr>
        </p:nvSpPr>
        <p:spPr>
          <a:xfrm>
            <a:off x="4128202" y="2133177"/>
            <a:ext cx="995362" cy="995363"/>
          </a:xfrm>
        </p:spPr>
        <p:txBody>
          <a:bodyPr/>
          <a:lstStyle>
            <a:lvl1pPr marL="0" marR="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lang="en-US"/>
              <a:t>Picture or icon</a:t>
            </a:r>
          </a:p>
          <a:p>
            <a:endParaRPr lang="en-US"/>
          </a:p>
        </p:txBody>
      </p:sp>
      <p:sp>
        <p:nvSpPr>
          <p:cNvPr id="19" name="Title 1">
            <a:extLst>
              <a:ext uri="{FF2B5EF4-FFF2-40B4-BE49-F238E27FC236}">
                <a16:creationId xmlns:a16="http://schemas.microsoft.com/office/drawing/2014/main" id="{21D827DB-5391-7940-986A-1238A9EDFF8A}"/>
              </a:ext>
            </a:extLst>
          </p:cNvPr>
          <p:cNvSpPr>
            <a:spLocks noGrp="1"/>
          </p:cNvSpPr>
          <p:nvPr>
            <p:ph type="title" hasCustomPrompt="1"/>
          </p:nvPr>
        </p:nvSpPr>
        <p:spPr>
          <a:xfrm>
            <a:off x="878959" y="634423"/>
            <a:ext cx="6379534" cy="633059"/>
          </a:xfrm>
        </p:spPr>
        <p:txBody>
          <a:bodyPr anchor="t">
            <a:noAutofit/>
          </a:bodyPr>
          <a:lstStyle>
            <a:lvl1pPr>
              <a:defRPr sz="3200"/>
            </a:lvl1pPr>
          </a:lstStyle>
          <a:p>
            <a:r>
              <a:rPr lang="en-US"/>
              <a:t>This is an h2 title</a:t>
            </a:r>
          </a:p>
        </p:txBody>
      </p:sp>
      <p:sp>
        <p:nvSpPr>
          <p:cNvPr id="22" name="Text Placeholder 28">
            <a:extLst>
              <a:ext uri="{FF2B5EF4-FFF2-40B4-BE49-F238E27FC236}">
                <a16:creationId xmlns:a16="http://schemas.microsoft.com/office/drawing/2014/main" id="{4D687E08-3F29-D549-94D7-52C366E5F7EF}"/>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7" name="Slide Number Placeholder 5">
            <a:extLst>
              <a:ext uri="{FF2B5EF4-FFF2-40B4-BE49-F238E27FC236}">
                <a16:creationId xmlns:a16="http://schemas.microsoft.com/office/drawing/2014/main" id="{1C26D3D7-23D3-D943-88B3-AE21AF0561CE}"/>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solidFill>
                  <a:schemeClr val="bg1"/>
                </a:solidFill>
              </a:rPr>
              <a:pPr/>
              <a:t>‹#›</a:t>
            </a:fld>
            <a:endParaRPr lang="en-US">
              <a:solidFill>
                <a:schemeClr val="bg1"/>
              </a:solidFill>
            </a:endParaRPr>
          </a:p>
        </p:txBody>
      </p:sp>
      <p:cxnSp>
        <p:nvCxnSpPr>
          <p:cNvPr id="25" name="Straight Connector 24">
            <a:extLst>
              <a:ext uri="{FF2B5EF4-FFF2-40B4-BE49-F238E27FC236}">
                <a16:creationId xmlns:a16="http://schemas.microsoft.com/office/drawing/2014/main" id="{9ADAEC37-2D5D-6F42-B1EC-BD9EEC75BC16}"/>
              </a:ext>
            </a:extLst>
          </p:cNvPr>
          <p:cNvCxnSpPr>
            <a:cxnSpLocks/>
          </p:cNvCxnSpPr>
          <p:nvPr userDrawn="1"/>
        </p:nvCxnSpPr>
        <p:spPr>
          <a:xfrm>
            <a:off x="879675" y="1170969"/>
            <a:ext cx="6378818"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500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Column Slide with Red Gradi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4C1D55-B1CE-5343-8730-D44A097376B1}"/>
              </a:ext>
            </a:extLst>
          </p:cNvPr>
          <p:cNvPicPr>
            <a:picLocks noChangeAspect="1"/>
          </p:cNvPicPr>
          <p:nvPr userDrawn="1"/>
        </p:nvPicPr>
        <p:blipFill>
          <a:blip r:embed="rId2"/>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77BE0EBC-C742-4049-A338-EE26D86188C8}"/>
              </a:ext>
            </a:extLst>
          </p:cNvPr>
          <p:cNvSpPr/>
          <p:nvPr userDrawn="1"/>
        </p:nvSpPr>
        <p:spPr>
          <a:xfrm>
            <a:off x="8187070" y="0"/>
            <a:ext cx="4004930" cy="6858000"/>
          </a:xfrm>
          <a:prstGeom prst="rect">
            <a:avLst/>
          </a:prstGeom>
          <a:gradFill>
            <a:gsLst>
              <a:gs pos="0">
                <a:srgbClr val="5547E3"/>
              </a:gs>
              <a:gs pos="96000">
                <a:srgbClr val="D23E43"/>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3" name="Text Placeholder 2">
            <a:extLst>
              <a:ext uri="{FF2B5EF4-FFF2-40B4-BE49-F238E27FC236}">
                <a16:creationId xmlns:a16="http://schemas.microsoft.com/office/drawing/2014/main" id="{38E65532-C398-6A4D-8067-2F16613F57D6}"/>
              </a:ext>
            </a:extLst>
          </p:cNvPr>
          <p:cNvSpPr>
            <a:spLocks noGrp="1"/>
          </p:cNvSpPr>
          <p:nvPr>
            <p:ph type="body" sz="quarter" idx="24" hasCustomPrompt="1"/>
          </p:nvPr>
        </p:nvSpPr>
        <p:spPr>
          <a:xfrm>
            <a:off x="8606329" y="1479082"/>
            <a:ext cx="2314083" cy="3727742"/>
          </a:xfrm>
        </p:spPr>
        <p:txBody>
          <a:bodyPr>
            <a:noAutofit/>
          </a:bodyPr>
          <a:lstStyle>
            <a:lvl1pPr marL="0" indent="0">
              <a:buNone/>
              <a:defRPr sz="1050">
                <a:solidFill>
                  <a:schemeClr val="bg1"/>
                </a:solidFill>
              </a:defRPr>
            </a:lvl1pPr>
            <a:lvl2pPr marL="457200" indent="0">
              <a:buNone/>
              <a:defRPr sz="1050">
                <a:solidFill>
                  <a:schemeClr val="bg1"/>
                </a:solidFill>
              </a:defRPr>
            </a:lvl2pPr>
            <a:lvl3pPr marL="914400" indent="0">
              <a:buNone/>
              <a:defRPr sz="105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a:p>
            <a:pPr lvl="0"/>
            <a:endParaRPr lang="en-US"/>
          </a:p>
        </p:txBody>
      </p:sp>
      <p:sp>
        <p:nvSpPr>
          <p:cNvPr id="10" name="Text Placeholder 9">
            <a:extLst>
              <a:ext uri="{FF2B5EF4-FFF2-40B4-BE49-F238E27FC236}">
                <a16:creationId xmlns:a16="http://schemas.microsoft.com/office/drawing/2014/main" id="{654A0CDF-EE71-A541-9A42-3C564B24A9DC}"/>
              </a:ext>
            </a:extLst>
          </p:cNvPr>
          <p:cNvSpPr>
            <a:spLocks noGrp="1"/>
          </p:cNvSpPr>
          <p:nvPr>
            <p:ph type="body" sz="quarter" idx="25" hasCustomPrompt="1"/>
          </p:nvPr>
        </p:nvSpPr>
        <p:spPr>
          <a:xfrm>
            <a:off x="883850" y="1507464"/>
            <a:ext cx="5559479" cy="1496231"/>
          </a:xfrm>
        </p:spPr>
        <p:txBody>
          <a:bodyPr>
            <a:noAutofit/>
          </a:bodyPr>
          <a:lstStyle>
            <a:lvl1pPr marL="0" indent="0">
              <a:lnSpc>
                <a:spcPts val="2360"/>
              </a:lnSpc>
              <a:spcBef>
                <a:spcPts val="0"/>
              </a:spcBef>
              <a:spcAft>
                <a:spcPts val="800"/>
              </a:spcAft>
              <a:buNone/>
              <a:defRPr sz="1800">
                <a:solidFill>
                  <a:schemeClr val="accent5"/>
                </a:solidFill>
              </a:defRPr>
            </a:lvl1pPr>
            <a:lvl2pPr marL="0" indent="0">
              <a:lnSpc>
                <a:spcPts val="2360"/>
              </a:lnSpc>
              <a:spcBef>
                <a:spcPts val="0"/>
              </a:spcBef>
              <a:spcAft>
                <a:spcPts val="800"/>
              </a:spcAft>
              <a:buNone/>
              <a:defRPr sz="1800">
                <a:solidFill>
                  <a:schemeClr val="accent5"/>
                </a:solidFill>
              </a:defRPr>
            </a:lvl2pPr>
            <a:lvl3pPr marL="0" indent="0">
              <a:lnSpc>
                <a:spcPts val="2360"/>
              </a:lnSpc>
              <a:spcBef>
                <a:spcPts val="0"/>
              </a:spcBef>
              <a:spcAft>
                <a:spcPts val="800"/>
              </a:spcAft>
              <a:buNone/>
              <a:defRPr sz="1800">
                <a:solidFill>
                  <a:schemeClr val="accent5"/>
                </a:solidFill>
              </a:defRPr>
            </a:lvl3pPr>
            <a:lvl4pPr marL="0" indent="0">
              <a:lnSpc>
                <a:spcPts val="2360"/>
              </a:lnSpc>
              <a:spcBef>
                <a:spcPts val="0"/>
              </a:spcBef>
              <a:spcAft>
                <a:spcPts val="800"/>
              </a:spcAft>
              <a:buNone/>
              <a:defRPr sz="1800">
                <a:solidFill>
                  <a:schemeClr val="accent5"/>
                </a:solidFill>
              </a:defRPr>
            </a:lvl4pPr>
            <a:lvl5pPr marL="0" indent="0">
              <a:lnSpc>
                <a:spcPts val="2360"/>
              </a:lnSpc>
              <a:spcBef>
                <a:spcPts val="0"/>
              </a:spcBef>
              <a:spcAft>
                <a:spcPts val="800"/>
              </a:spcAft>
              <a:buNone/>
              <a:defRPr sz="1800">
                <a:solidFill>
                  <a:schemeClr val="accent5"/>
                </a:solidFill>
              </a:defRPr>
            </a:lvl5pPr>
          </a:lstStyle>
          <a:p>
            <a:pPr lvl="0"/>
            <a:r>
              <a:rPr lang="en-US"/>
              <a:t>This is some intro copy (or an h3 title). You can change the color to add emphasis and variety to the pages. Lorem ipsum dolor sit </a:t>
            </a:r>
            <a:r>
              <a:rPr lang="en-US" err="1"/>
              <a:t>amet</a:t>
            </a:r>
            <a:r>
              <a:rPr lang="en-US"/>
              <a:t>.</a:t>
            </a:r>
          </a:p>
        </p:txBody>
      </p:sp>
      <p:sp>
        <p:nvSpPr>
          <p:cNvPr id="24" name="Text Placeholder 9">
            <a:extLst>
              <a:ext uri="{FF2B5EF4-FFF2-40B4-BE49-F238E27FC236}">
                <a16:creationId xmlns:a16="http://schemas.microsoft.com/office/drawing/2014/main" id="{8AC563C5-F7C7-5E40-BC82-DA1429DD6C72}"/>
              </a:ext>
            </a:extLst>
          </p:cNvPr>
          <p:cNvSpPr>
            <a:spLocks noGrp="1"/>
          </p:cNvSpPr>
          <p:nvPr>
            <p:ph type="body" sz="quarter" idx="26" hasCustomPrompt="1"/>
          </p:nvPr>
        </p:nvSpPr>
        <p:spPr>
          <a:xfrm>
            <a:off x="883850" y="3144254"/>
            <a:ext cx="5552391" cy="1496231"/>
          </a:xfrm>
        </p:spPr>
        <p:txBody>
          <a:bodyPr anchor="t">
            <a:noAutofit/>
          </a:bodyPr>
          <a:lstStyle>
            <a:lvl1pPr marL="0" indent="0">
              <a:lnSpc>
                <a:spcPts val="1500"/>
              </a:lnSpc>
              <a:spcBef>
                <a:spcPts val="0"/>
              </a:spcBef>
              <a:spcAft>
                <a:spcPts val="800"/>
              </a:spcAft>
              <a:buNone/>
              <a:defRPr sz="1050">
                <a:solidFill>
                  <a:schemeClr val="accent1"/>
                </a:solidFill>
              </a:defRPr>
            </a:lvl1pPr>
            <a:lvl2pPr marL="0" indent="0">
              <a:lnSpc>
                <a:spcPts val="2360"/>
              </a:lnSpc>
              <a:spcBef>
                <a:spcPts val="0"/>
              </a:spcBef>
              <a:spcAft>
                <a:spcPts val="800"/>
              </a:spcAft>
              <a:buNone/>
              <a:defRPr sz="1800">
                <a:solidFill>
                  <a:schemeClr val="accent5"/>
                </a:solidFill>
              </a:defRPr>
            </a:lvl2pPr>
            <a:lvl3pPr marL="0" indent="0">
              <a:lnSpc>
                <a:spcPts val="2360"/>
              </a:lnSpc>
              <a:spcBef>
                <a:spcPts val="0"/>
              </a:spcBef>
              <a:spcAft>
                <a:spcPts val="800"/>
              </a:spcAft>
              <a:buNone/>
              <a:defRPr sz="1800">
                <a:solidFill>
                  <a:schemeClr val="accent5"/>
                </a:solidFill>
              </a:defRPr>
            </a:lvl3pPr>
            <a:lvl4pPr marL="0" indent="0">
              <a:lnSpc>
                <a:spcPts val="2360"/>
              </a:lnSpc>
              <a:spcBef>
                <a:spcPts val="0"/>
              </a:spcBef>
              <a:spcAft>
                <a:spcPts val="800"/>
              </a:spcAft>
              <a:buNone/>
              <a:defRPr sz="1800">
                <a:solidFill>
                  <a:schemeClr val="accent5"/>
                </a:solidFill>
              </a:defRPr>
            </a:lvl4pPr>
            <a:lvl5pPr marL="0" indent="0">
              <a:lnSpc>
                <a:spcPts val="2360"/>
              </a:lnSpc>
              <a:spcBef>
                <a:spcPts val="0"/>
              </a:spcBef>
              <a:spcAft>
                <a:spcPts val="800"/>
              </a:spcAft>
              <a:buNone/>
              <a:defRPr sz="1800">
                <a:solidFill>
                  <a:schemeClr val="accent5"/>
                </a:solidFill>
              </a:defRPr>
            </a:lvl5pPr>
          </a:lstStyle>
          <a:p>
            <a:pPr lvl="0"/>
            <a:r>
              <a:rPr lang="en-US"/>
              <a:t>This is some intro copy (or an h3 title). You can change the color to add emphasis and variety to the pages. Lorem ipsum dolor sit </a:t>
            </a:r>
            <a:r>
              <a:rPr lang="en-US" err="1"/>
              <a:t>amet</a:t>
            </a:r>
            <a:r>
              <a:rPr lang="en-US"/>
              <a:t>.</a:t>
            </a:r>
          </a:p>
        </p:txBody>
      </p:sp>
      <p:sp>
        <p:nvSpPr>
          <p:cNvPr id="14" name="Title 1">
            <a:extLst>
              <a:ext uri="{FF2B5EF4-FFF2-40B4-BE49-F238E27FC236}">
                <a16:creationId xmlns:a16="http://schemas.microsoft.com/office/drawing/2014/main" id="{B33BF118-F820-0547-AB94-E52A6CCDA3B3}"/>
              </a:ext>
            </a:extLst>
          </p:cNvPr>
          <p:cNvSpPr>
            <a:spLocks noGrp="1"/>
          </p:cNvSpPr>
          <p:nvPr>
            <p:ph type="title" hasCustomPrompt="1"/>
          </p:nvPr>
        </p:nvSpPr>
        <p:spPr>
          <a:xfrm>
            <a:off x="878959" y="634423"/>
            <a:ext cx="6379534" cy="633059"/>
          </a:xfrm>
        </p:spPr>
        <p:txBody>
          <a:bodyPr anchor="t">
            <a:noAutofit/>
          </a:bodyPr>
          <a:lstStyle>
            <a:lvl1pPr>
              <a:defRPr sz="3200"/>
            </a:lvl1pPr>
          </a:lstStyle>
          <a:p>
            <a:r>
              <a:rPr lang="en-US"/>
              <a:t>This is an h2 title</a:t>
            </a:r>
          </a:p>
        </p:txBody>
      </p:sp>
      <p:sp>
        <p:nvSpPr>
          <p:cNvPr id="18" name="Text Placeholder 28">
            <a:extLst>
              <a:ext uri="{FF2B5EF4-FFF2-40B4-BE49-F238E27FC236}">
                <a16:creationId xmlns:a16="http://schemas.microsoft.com/office/drawing/2014/main" id="{684F3BC6-7755-5E44-A8B8-852AC501F37A}"/>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2" name="Slide Number Placeholder 5">
            <a:extLst>
              <a:ext uri="{FF2B5EF4-FFF2-40B4-BE49-F238E27FC236}">
                <a16:creationId xmlns:a16="http://schemas.microsoft.com/office/drawing/2014/main" id="{4676D0AB-BCE9-5647-A737-DF5D8C7B4BAA}"/>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solidFill>
                  <a:schemeClr val="bg1"/>
                </a:solidFill>
              </a:rPr>
              <a:pPr/>
              <a:t>‹#›</a:t>
            </a:fld>
            <a:endParaRPr lang="en-US">
              <a:solidFill>
                <a:schemeClr val="bg1"/>
              </a:solidFill>
            </a:endParaRPr>
          </a:p>
        </p:txBody>
      </p:sp>
      <p:cxnSp>
        <p:nvCxnSpPr>
          <p:cNvPr id="19" name="Straight Connector 18">
            <a:extLst>
              <a:ext uri="{FF2B5EF4-FFF2-40B4-BE49-F238E27FC236}">
                <a16:creationId xmlns:a16="http://schemas.microsoft.com/office/drawing/2014/main" id="{36D34ECD-8C38-6745-8D5F-FE23AD76BFFD}"/>
              </a:ext>
            </a:extLst>
          </p:cNvPr>
          <p:cNvCxnSpPr>
            <a:cxnSpLocks/>
          </p:cNvCxnSpPr>
          <p:nvPr userDrawn="1"/>
        </p:nvCxnSpPr>
        <p:spPr>
          <a:xfrm>
            <a:off x="879675" y="1170969"/>
            <a:ext cx="6378818"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217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ivider Slide Logo Medium">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BFF0BC-6567-9E40-98E8-196038CC34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D63D7F5-B629-6B42-8483-E9AF3FCA1107}"/>
              </a:ext>
            </a:extLst>
          </p:cNvPr>
          <p:cNvPicPr>
            <a:picLocks noChangeAspect="1"/>
          </p:cNvPicPr>
          <p:nvPr userDrawn="1"/>
        </p:nvPicPr>
        <p:blipFill>
          <a:blip r:embed="rId3"/>
          <a:srcRect/>
          <a:stretch/>
        </p:blipFill>
        <p:spPr>
          <a:xfrm>
            <a:off x="3856770" y="2532575"/>
            <a:ext cx="4478459" cy="1607652"/>
          </a:xfrm>
          <a:prstGeom prst="rect">
            <a:avLst/>
          </a:prstGeom>
        </p:spPr>
      </p:pic>
    </p:spTree>
    <p:extLst>
      <p:ext uri="{BB962C8B-B14F-4D97-AF65-F5344CB8AC3E}">
        <p14:creationId xmlns:p14="http://schemas.microsoft.com/office/powerpoint/2010/main" val="170415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ivider Slide Photo 2 Mediu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2DABE9-CDA7-2A47-92D7-4F75AE7327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3">
            <a:extLst>
              <a:ext uri="{FF2B5EF4-FFF2-40B4-BE49-F238E27FC236}">
                <a16:creationId xmlns:a16="http://schemas.microsoft.com/office/drawing/2014/main" id="{AC3A13F8-FA23-0D40-96DD-7D8D86B4ADD4}"/>
              </a:ext>
            </a:extLst>
          </p:cNvPr>
          <p:cNvSpPr>
            <a:spLocks noGrp="1"/>
          </p:cNvSpPr>
          <p:nvPr>
            <p:ph type="body" sz="quarter" idx="13" hasCustomPrompt="1"/>
          </p:nvPr>
        </p:nvSpPr>
        <p:spPr>
          <a:xfrm>
            <a:off x="880634" y="2315816"/>
            <a:ext cx="5645424" cy="2415210"/>
          </a:xfrm>
        </p:spPr>
        <p:txBody>
          <a:bodyPr lIns="0">
            <a:noAutofit/>
          </a:bodyPr>
          <a:lstStyle>
            <a:lvl1pPr marL="0" indent="0">
              <a:lnSpc>
                <a:spcPct val="100000"/>
              </a:lnSpc>
              <a:buNone/>
              <a:defRPr sz="4400">
                <a:solidFill>
                  <a:schemeClr val="bg1"/>
                </a:solidFill>
              </a:defRPr>
            </a:lvl1pPr>
            <a:lvl2pPr marL="457200" indent="0">
              <a:lnSpc>
                <a:spcPct val="100000"/>
              </a:lnSpc>
              <a:buNone/>
              <a:defRPr sz="4400">
                <a:solidFill>
                  <a:sysClr val="windowText" lastClr="000000"/>
                </a:solidFill>
              </a:defRPr>
            </a:lvl2pPr>
            <a:lvl3pPr marL="914400" indent="0">
              <a:lnSpc>
                <a:spcPct val="100000"/>
              </a:lnSpc>
              <a:buNone/>
              <a:defRPr sz="4400">
                <a:solidFill>
                  <a:sysClr val="windowText" lastClr="000000"/>
                </a:solidFill>
              </a:defRPr>
            </a:lvl3pPr>
            <a:lvl4pPr marL="1371600" indent="0">
              <a:lnSpc>
                <a:spcPct val="100000"/>
              </a:lnSpc>
              <a:buNone/>
              <a:defRPr sz="4400">
                <a:solidFill>
                  <a:sysClr val="windowText" lastClr="000000"/>
                </a:solidFill>
              </a:defRPr>
            </a:lvl4pPr>
            <a:lvl5pPr marL="1828800" indent="0">
              <a:lnSpc>
                <a:spcPct val="100000"/>
              </a:lnSpc>
              <a:buNone/>
              <a:defRPr sz="4400">
                <a:solidFill>
                  <a:sysClr val="windowText" lastClr="000000"/>
                </a:solidFill>
              </a:defRPr>
            </a:lvl5pPr>
          </a:lstStyle>
          <a:p>
            <a:pPr lvl="0"/>
            <a:r>
              <a:rPr lang="en-US" dirty="0"/>
              <a:t>This is a title slide maximum of three lines of copy.</a:t>
            </a:r>
          </a:p>
        </p:txBody>
      </p:sp>
      <p:sp>
        <p:nvSpPr>
          <p:cNvPr id="12" name="Text Placeholder 5">
            <a:extLst>
              <a:ext uri="{FF2B5EF4-FFF2-40B4-BE49-F238E27FC236}">
                <a16:creationId xmlns:a16="http://schemas.microsoft.com/office/drawing/2014/main" id="{EBEA5616-E1CC-EE44-80D4-996D6D14717F}"/>
              </a:ext>
            </a:extLst>
          </p:cNvPr>
          <p:cNvSpPr>
            <a:spLocks noGrp="1"/>
          </p:cNvSpPr>
          <p:nvPr>
            <p:ph type="body" sz="quarter" idx="14" hasCustomPrompt="1"/>
          </p:nvPr>
        </p:nvSpPr>
        <p:spPr>
          <a:xfrm>
            <a:off x="880634" y="4767944"/>
            <a:ext cx="5645423" cy="1108750"/>
          </a:xfrm>
        </p:spPr>
        <p:txBody>
          <a:bodyPr lIns="0">
            <a:noAutofit/>
          </a:bodyPr>
          <a:lstStyle>
            <a:lvl1pPr marL="0" indent="0">
              <a:lnSpc>
                <a:spcPct val="100000"/>
              </a:lnSpc>
              <a:buNone/>
              <a:defRPr sz="1800">
                <a:solidFill>
                  <a:schemeClr val="bg1"/>
                </a:solidFill>
              </a:defRPr>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Subtitle text maximum two lines.</a:t>
            </a:r>
          </a:p>
        </p:txBody>
      </p:sp>
      <p:sp>
        <p:nvSpPr>
          <p:cNvPr id="13" name="Text Placeholder 28">
            <a:extLst>
              <a:ext uri="{FF2B5EF4-FFF2-40B4-BE49-F238E27FC236}">
                <a16:creationId xmlns:a16="http://schemas.microsoft.com/office/drawing/2014/main" id="{0595692A-0929-1443-A72B-BCC68E690AB4}"/>
              </a:ext>
            </a:extLst>
          </p:cNvPr>
          <p:cNvSpPr>
            <a:spLocks noGrp="1"/>
          </p:cNvSpPr>
          <p:nvPr>
            <p:ph type="body" sz="quarter" idx="16" hasCustomPrompt="1"/>
          </p:nvPr>
        </p:nvSpPr>
        <p:spPr>
          <a:xfrm>
            <a:off x="880634" y="6270475"/>
            <a:ext cx="3279614" cy="350838"/>
          </a:xfrm>
        </p:spPr>
        <p:txBody>
          <a:bodyPr lIns="0">
            <a:noAutofit/>
          </a:bodyPr>
          <a:lstStyle>
            <a:lvl1pPr marL="0" indent="0">
              <a:buNone/>
              <a:defRPr sz="600" b="1">
                <a:solidFill>
                  <a:schemeClr val="bg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dirty="0"/>
              <a:t>HST PATHWAYS  |  AWARDS</a:t>
            </a:r>
          </a:p>
        </p:txBody>
      </p:sp>
      <p:pic>
        <p:nvPicPr>
          <p:cNvPr id="9" name="Picture 8">
            <a:extLst>
              <a:ext uri="{FF2B5EF4-FFF2-40B4-BE49-F238E27FC236}">
                <a16:creationId xmlns:a16="http://schemas.microsoft.com/office/drawing/2014/main" id="{8F41032D-B09C-E54E-A8CA-5A51A63F8BFD}"/>
              </a:ext>
            </a:extLst>
          </p:cNvPr>
          <p:cNvPicPr>
            <a:picLocks noChangeAspect="1"/>
          </p:cNvPicPr>
          <p:nvPr userDrawn="1"/>
        </p:nvPicPr>
        <p:blipFill>
          <a:blip r:embed="rId3"/>
          <a:srcRect/>
          <a:stretch/>
        </p:blipFill>
        <p:spPr>
          <a:xfrm>
            <a:off x="692510" y="1128799"/>
            <a:ext cx="2624400" cy="942092"/>
          </a:xfrm>
          <a:prstGeom prst="rect">
            <a:avLst/>
          </a:prstGeom>
        </p:spPr>
      </p:pic>
      <p:pic>
        <p:nvPicPr>
          <p:cNvPr id="14" name="Picture 13">
            <a:extLst>
              <a:ext uri="{FF2B5EF4-FFF2-40B4-BE49-F238E27FC236}">
                <a16:creationId xmlns:a16="http://schemas.microsoft.com/office/drawing/2014/main" id="{EEBD134F-F7AF-824D-8131-2940B509000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6055"/>
            <a:ext cx="12192000" cy="6858000"/>
          </a:xfrm>
          <a:prstGeom prst="rect">
            <a:avLst/>
          </a:prstGeom>
        </p:spPr>
      </p:pic>
    </p:spTree>
    <p:extLst>
      <p:ext uri="{BB962C8B-B14F-4D97-AF65-F5344CB8AC3E}">
        <p14:creationId xmlns:p14="http://schemas.microsoft.com/office/powerpoint/2010/main" val="2727549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ransition Slide Mediu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96CA77-251E-CC4D-835B-6A0CE128B6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FB26E570-B2B0-D04C-805D-7E8E7D20EBD7}"/>
              </a:ext>
            </a:extLst>
          </p:cNvPr>
          <p:cNvSpPr>
            <a:spLocks noGrp="1"/>
          </p:cNvSpPr>
          <p:nvPr>
            <p:ph type="body" sz="quarter" idx="13" hasCustomPrompt="1"/>
          </p:nvPr>
        </p:nvSpPr>
        <p:spPr>
          <a:xfrm>
            <a:off x="1568891" y="2705725"/>
            <a:ext cx="9053841" cy="2074619"/>
          </a:xfrm>
        </p:spPr>
        <p:txBody>
          <a:bodyPr>
            <a:noAutofit/>
          </a:bodyPr>
          <a:lstStyle>
            <a:lvl1pPr marL="0" indent="0">
              <a:lnSpc>
                <a:spcPct val="100000"/>
              </a:lnSpc>
              <a:buNone/>
              <a:defRPr sz="4400">
                <a:solidFill>
                  <a:schemeClr val="bg1"/>
                </a:solidFill>
              </a:defRPr>
            </a:lvl1pPr>
            <a:lvl2pPr marL="457200" indent="0">
              <a:lnSpc>
                <a:spcPct val="100000"/>
              </a:lnSpc>
              <a:buNone/>
              <a:defRPr sz="4400">
                <a:solidFill>
                  <a:schemeClr val="tx1"/>
                </a:solidFill>
              </a:defRPr>
            </a:lvl2pPr>
            <a:lvl3pPr marL="914400" indent="0">
              <a:lnSpc>
                <a:spcPct val="100000"/>
              </a:lnSpc>
              <a:buNone/>
              <a:defRPr sz="4400">
                <a:solidFill>
                  <a:schemeClr val="tx1"/>
                </a:solidFill>
              </a:defRPr>
            </a:lvl3pPr>
            <a:lvl4pPr marL="1371600" indent="0">
              <a:lnSpc>
                <a:spcPct val="100000"/>
              </a:lnSpc>
              <a:buNone/>
              <a:defRPr sz="4400">
                <a:solidFill>
                  <a:schemeClr val="tx1"/>
                </a:solidFill>
              </a:defRPr>
            </a:lvl4pPr>
            <a:lvl5pPr marL="1828800" indent="0">
              <a:lnSpc>
                <a:spcPct val="100000"/>
              </a:lnSpc>
              <a:buNone/>
              <a:defRPr sz="4400">
                <a:solidFill>
                  <a:schemeClr val="tx1"/>
                </a:solidFill>
              </a:defRPr>
            </a:lvl5pPr>
          </a:lstStyle>
          <a:p>
            <a:pPr algn="ctr"/>
            <a:r>
              <a:rPr lang="en-GB" sz="4400" b="0" i="0" dirty="0">
                <a:solidFill>
                  <a:schemeClr val="bg1"/>
                </a:solidFill>
                <a:latin typeface="Verdana" panose="020B0604030504040204" pitchFamily="34" charset="0"/>
                <a:ea typeface="Verdana" panose="020B0604030504040204" pitchFamily="34" charset="0"/>
                <a:cs typeface="Verdana" panose="020B0604030504040204" pitchFamily="34" charset="0"/>
              </a:rPr>
              <a:t>Transition slide can have maximum of three lines</a:t>
            </a:r>
            <a:endParaRPr lang="en-GB" sz="1000" b="0" i="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 Placeholder 28">
            <a:extLst>
              <a:ext uri="{FF2B5EF4-FFF2-40B4-BE49-F238E27FC236}">
                <a16:creationId xmlns:a16="http://schemas.microsoft.com/office/drawing/2014/main" id="{460A5C41-F645-B74D-BDB6-1761844457C4}"/>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bg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dirty="0"/>
              <a:t>HST PATHWAYS  |  AWARDS</a:t>
            </a:r>
          </a:p>
        </p:txBody>
      </p:sp>
      <p:sp>
        <p:nvSpPr>
          <p:cNvPr id="7" name="Slide Number Placeholder 5">
            <a:extLst>
              <a:ext uri="{FF2B5EF4-FFF2-40B4-BE49-F238E27FC236}">
                <a16:creationId xmlns:a16="http://schemas.microsoft.com/office/drawing/2014/main" id="{2222DF41-F7F5-F243-8941-0848680F6390}"/>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810516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hank you Slide Medium">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58A20E-9905-8246-8D13-329BFA1BBA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BD81733F-67B7-E34E-8F41-18B68977AB75}"/>
              </a:ext>
            </a:extLst>
          </p:cNvPr>
          <p:cNvSpPr>
            <a:spLocks noGrp="1"/>
          </p:cNvSpPr>
          <p:nvPr>
            <p:ph type="body" sz="quarter" idx="13" hasCustomPrompt="1"/>
          </p:nvPr>
        </p:nvSpPr>
        <p:spPr>
          <a:xfrm>
            <a:off x="886429" y="2614870"/>
            <a:ext cx="5178425" cy="1585912"/>
          </a:xfrm>
        </p:spPr>
        <p:txBody>
          <a:bodyPr>
            <a:normAutofit/>
          </a:bodyPr>
          <a:lstStyle>
            <a:lvl1pPr marL="0" indent="0">
              <a:lnSpc>
                <a:spcPct val="100000"/>
              </a:lnSpc>
              <a:buNone/>
              <a:defRPr sz="5400">
                <a:solidFill>
                  <a:schemeClr val="bg1"/>
                </a:solidFill>
              </a:defRPr>
            </a:lvl1pPr>
          </a:lstStyle>
          <a:p>
            <a:pPr lvl="0"/>
            <a:r>
              <a:rPr lang="en-US" dirty="0"/>
              <a:t>Thank you.</a:t>
            </a:r>
          </a:p>
        </p:txBody>
      </p:sp>
      <p:sp>
        <p:nvSpPr>
          <p:cNvPr id="16" name="Text Placeholder 15">
            <a:extLst>
              <a:ext uri="{FF2B5EF4-FFF2-40B4-BE49-F238E27FC236}">
                <a16:creationId xmlns:a16="http://schemas.microsoft.com/office/drawing/2014/main" id="{048BC27F-C820-F74F-8F54-743C45F493AC}"/>
              </a:ext>
            </a:extLst>
          </p:cNvPr>
          <p:cNvSpPr>
            <a:spLocks noGrp="1"/>
          </p:cNvSpPr>
          <p:nvPr>
            <p:ph type="body" sz="quarter" idx="14" hasCustomPrompt="1"/>
          </p:nvPr>
        </p:nvSpPr>
        <p:spPr>
          <a:xfrm>
            <a:off x="886430" y="4824271"/>
            <a:ext cx="2443834" cy="1181480"/>
          </a:xfrm>
        </p:spPr>
        <p:txBody>
          <a:bodyPr>
            <a:normAutofit/>
          </a:bodyPr>
          <a:lstStyle>
            <a:lvl1pPr marL="0" indent="0" algn="l" defTabSz="914400" rtl="0" eaLnBrk="1" latinLnBrk="0" hangingPunct="1">
              <a:lnSpc>
                <a:spcPts val="1500"/>
              </a:lnSpc>
              <a:spcBef>
                <a:spcPts val="0"/>
              </a:spcBef>
              <a:spcAft>
                <a:spcPts val="300"/>
              </a:spcAft>
              <a:buNone/>
              <a:defRPr sz="1050">
                <a:solidFill>
                  <a:schemeClr val="bg1"/>
                </a:solidFill>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Contact us</a:t>
            </a:r>
          </a:p>
          <a:p>
            <a:pPr lvl="0"/>
            <a:r>
              <a:rPr lang="en-US" dirty="0"/>
              <a:t>800.290.4078</a:t>
            </a:r>
          </a:p>
          <a:p>
            <a:pPr lvl="0"/>
            <a:r>
              <a:rPr lang="en-US" dirty="0"/>
              <a:t>1801 West End Ave, Suite 300</a:t>
            </a:r>
          </a:p>
          <a:p>
            <a:pPr lvl="0"/>
            <a:r>
              <a:rPr lang="en-US" dirty="0"/>
              <a:t>Nashville, TN 37203</a:t>
            </a:r>
          </a:p>
        </p:txBody>
      </p:sp>
      <p:sp>
        <p:nvSpPr>
          <p:cNvPr id="17" name="Text Placeholder 15">
            <a:extLst>
              <a:ext uri="{FF2B5EF4-FFF2-40B4-BE49-F238E27FC236}">
                <a16:creationId xmlns:a16="http://schemas.microsoft.com/office/drawing/2014/main" id="{5317B2AA-3F81-1540-92C9-C27068E9691E}"/>
              </a:ext>
            </a:extLst>
          </p:cNvPr>
          <p:cNvSpPr>
            <a:spLocks noGrp="1"/>
          </p:cNvSpPr>
          <p:nvPr>
            <p:ph type="body" sz="quarter" idx="15" hasCustomPrompt="1"/>
          </p:nvPr>
        </p:nvSpPr>
        <p:spPr>
          <a:xfrm>
            <a:off x="3555489" y="4824270"/>
            <a:ext cx="2443834" cy="1181481"/>
          </a:xfrm>
        </p:spPr>
        <p:txBody>
          <a:bodyPr>
            <a:normAutofit/>
          </a:bodyPr>
          <a:lstStyle>
            <a:lvl1pPr marL="0" indent="0" algn="l" defTabSz="914400" rtl="0" eaLnBrk="1" latinLnBrk="0" hangingPunct="1">
              <a:lnSpc>
                <a:spcPts val="1500"/>
              </a:lnSpc>
              <a:spcBef>
                <a:spcPts val="0"/>
              </a:spcBef>
              <a:spcAft>
                <a:spcPts val="800"/>
              </a:spcAft>
              <a:buNone/>
              <a:defRPr sz="1050">
                <a:solidFill>
                  <a:schemeClr val="bg1"/>
                </a:solidFill>
              </a:defRPr>
            </a:lvl1pPr>
            <a:lvl2pPr marL="457200" indent="0">
              <a:buNone/>
              <a:defRPr sz="1050"/>
            </a:lvl2pPr>
            <a:lvl3pPr marL="914400" indent="0">
              <a:buNone/>
              <a:defRPr sz="1050"/>
            </a:lvl3pPr>
            <a:lvl4pPr marL="1371600" indent="0">
              <a:buNone/>
              <a:defRPr sz="1050"/>
            </a:lvl4pPr>
            <a:lvl5pPr marL="1828800" indent="0">
              <a:buNone/>
              <a:defRPr sz="1050"/>
            </a:lvl5pPr>
          </a:lstStyle>
          <a:p>
            <a:pPr>
              <a:lnSpc>
                <a:spcPts val="1500"/>
              </a:lnSpc>
              <a:spcAft>
                <a:spcPts val="800"/>
              </a:spcAft>
            </a:pPr>
            <a:r>
              <a:rPr lang="en-CA" sz="1050" b="0" i="0" kern="1200" dirty="0">
                <a:solidFill>
                  <a:srgbClr val="F0F1F2"/>
                </a:solidFill>
                <a:effectLst/>
                <a:latin typeface="Verdana" panose="020B0604030504040204" pitchFamily="34" charset="0"/>
                <a:ea typeface="Verdana" panose="020B0604030504040204" pitchFamily="34" charset="0"/>
                <a:cs typeface="Verdana" panose="020B0604030504040204" pitchFamily="34" charset="0"/>
              </a:rPr>
              <a:t>Sales</a:t>
            </a:r>
            <a:br>
              <a:rPr lang="en-CA" sz="1050" b="0" i="0" kern="1200" dirty="0">
                <a:solidFill>
                  <a:srgbClr val="F0F1F2"/>
                </a:solidFill>
                <a:effectLst/>
                <a:latin typeface="Verdana" panose="020B0604030504040204" pitchFamily="34" charset="0"/>
                <a:ea typeface="Verdana" panose="020B0604030504040204" pitchFamily="34" charset="0"/>
                <a:cs typeface="Verdana" panose="020B0604030504040204" pitchFamily="34" charset="0"/>
              </a:rPr>
            </a:br>
            <a:r>
              <a:rPr lang="en-CA" sz="1050" b="0" i="0" kern="1200" dirty="0">
                <a:solidFill>
                  <a:srgbClr val="F0F1F2"/>
                </a:solidFill>
                <a:effectLst/>
                <a:latin typeface="Verdana" panose="020B0604030504040204" pitchFamily="34" charset="0"/>
                <a:ea typeface="Verdana" panose="020B0604030504040204" pitchFamily="34" charset="0"/>
                <a:cs typeface="Verdana" panose="020B0604030504040204" pitchFamily="34" charset="0"/>
              </a:rPr>
              <a:t>800.290.4078</a:t>
            </a:r>
            <a:br>
              <a:rPr lang="en-CA" sz="1050" b="0" i="0" kern="1200" dirty="0">
                <a:solidFill>
                  <a:srgbClr val="F0F1F2"/>
                </a:solidFill>
                <a:effectLst/>
                <a:latin typeface="Verdana" panose="020B0604030504040204" pitchFamily="34" charset="0"/>
                <a:ea typeface="Verdana" panose="020B0604030504040204" pitchFamily="34" charset="0"/>
                <a:cs typeface="Verdana" panose="020B0604030504040204" pitchFamily="34" charset="0"/>
              </a:rPr>
            </a:br>
            <a:r>
              <a:rPr lang="en-CA" sz="1050" b="0" i="0" kern="1200" dirty="0" err="1">
                <a:solidFill>
                  <a:srgbClr val="F0F1F2"/>
                </a:solidFill>
                <a:effectLst/>
                <a:latin typeface="Verdana" panose="020B0604030504040204" pitchFamily="34" charset="0"/>
                <a:ea typeface="Verdana" panose="020B0604030504040204" pitchFamily="34" charset="0"/>
                <a:cs typeface="Verdana" panose="020B0604030504040204" pitchFamily="34" charset="0"/>
              </a:rPr>
              <a:t>HSTSales@hstpathways.com</a:t>
            </a:r>
            <a:endParaRPr lang="en-CA" sz="1050" b="0" i="0" kern="1200" dirty="0">
              <a:solidFill>
                <a:srgbClr val="F0F1F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15">
            <a:extLst>
              <a:ext uri="{FF2B5EF4-FFF2-40B4-BE49-F238E27FC236}">
                <a16:creationId xmlns:a16="http://schemas.microsoft.com/office/drawing/2014/main" id="{CB9753B2-A1AF-2542-8856-0DDDA78844AE}"/>
              </a:ext>
            </a:extLst>
          </p:cNvPr>
          <p:cNvSpPr>
            <a:spLocks noGrp="1"/>
          </p:cNvSpPr>
          <p:nvPr>
            <p:ph type="body" sz="quarter" idx="16" hasCustomPrompt="1"/>
          </p:nvPr>
        </p:nvSpPr>
        <p:spPr>
          <a:xfrm>
            <a:off x="6241405" y="4824270"/>
            <a:ext cx="2443834" cy="1181481"/>
          </a:xfrm>
        </p:spPr>
        <p:txBody>
          <a:bodyPr>
            <a:normAutofit/>
          </a:bodyPr>
          <a:lstStyle>
            <a:lvl1pPr marL="0" indent="0" algn="l" defTabSz="914400" rtl="0" eaLnBrk="1" latinLnBrk="0" hangingPunct="1">
              <a:lnSpc>
                <a:spcPts val="1500"/>
              </a:lnSpc>
              <a:spcBef>
                <a:spcPts val="0"/>
              </a:spcBef>
              <a:spcAft>
                <a:spcPts val="800"/>
              </a:spcAft>
              <a:buNone/>
              <a:defRPr sz="1050">
                <a:solidFill>
                  <a:schemeClr val="bg1"/>
                </a:solidFill>
              </a:defRPr>
            </a:lvl1pPr>
            <a:lvl2pPr marL="457200" indent="0">
              <a:buNone/>
              <a:defRPr sz="1050"/>
            </a:lvl2pPr>
            <a:lvl3pPr marL="914400" indent="0">
              <a:buNone/>
              <a:defRPr sz="1050"/>
            </a:lvl3pPr>
            <a:lvl4pPr marL="1371600" indent="0">
              <a:buNone/>
              <a:defRPr sz="1050"/>
            </a:lvl4pPr>
            <a:lvl5pPr marL="1828800" indent="0">
              <a:buNone/>
              <a:defRPr sz="1050"/>
            </a:lvl5pPr>
          </a:lstStyle>
          <a:p>
            <a:pPr>
              <a:lnSpc>
                <a:spcPts val="1500"/>
              </a:lnSpc>
              <a:spcAft>
                <a:spcPts val="800"/>
              </a:spcAft>
            </a:pPr>
            <a:r>
              <a:rPr lang="en-CA" sz="1050" b="0" i="0" kern="1200" dirty="0">
                <a:solidFill>
                  <a:srgbClr val="F0F1F2"/>
                </a:solidFill>
                <a:effectLst/>
                <a:latin typeface="Verdana" panose="020B0604030504040204" pitchFamily="34" charset="0"/>
                <a:ea typeface="Verdana" panose="020B0604030504040204" pitchFamily="34" charset="0"/>
                <a:cs typeface="Verdana" panose="020B0604030504040204" pitchFamily="34" charset="0"/>
              </a:rPr>
              <a:t>Support</a:t>
            </a:r>
            <a:br>
              <a:rPr lang="en-CA" sz="1050" b="0" i="0" kern="1200" dirty="0">
                <a:solidFill>
                  <a:srgbClr val="F0F1F2"/>
                </a:solidFill>
                <a:effectLst/>
                <a:latin typeface="Verdana" panose="020B0604030504040204" pitchFamily="34" charset="0"/>
                <a:ea typeface="Verdana" panose="020B0604030504040204" pitchFamily="34" charset="0"/>
                <a:cs typeface="Verdana" panose="020B0604030504040204" pitchFamily="34" charset="0"/>
              </a:rPr>
            </a:br>
            <a:r>
              <a:rPr lang="en-CA" sz="1050" b="0" i="0" kern="1200" dirty="0">
                <a:solidFill>
                  <a:srgbClr val="F0F1F2"/>
                </a:solidFill>
                <a:effectLst/>
                <a:latin typeface="Verdana" panose="020B0604030504040204" pitchFamily="34" charset="0"/>
                <a:ea typeface="Verdana" panose="020B0604030504040204" pitchFamily="34" charset="0"/>
                <a:cs typeface="Verdana" panose="020B0604030504040204" pitchFamily="34" charset="0"/>
              </a:rPr>
              <a:t>800.290.4078</a:t>
            </a:r>
            <a:br>
              <a:rPr lang="en-CA" sz="1050" b="0" i="0" kern="1200" dirty="0">
                <a:solidFill>
                  <a:srgbClr val="F0F1F2"/>
                </a:solidFill>
                <a:effectLst/>
                <a:latin typeface="Verdana" panose="020B0604030504040204" pitchFamily="34" charset="0"/>
                <a:ea typeface="Verdana" panose="020B0604030504040204" pitchFamily="34" charset="0"/>
                <a:cs typeface="Verdana" panose="020B0604030504040204" pitchFamily="34" charset="0"/>
              </a:rPr>
            </a:br>
            <a:r>
              <a:rPr lang="en-CA" sz="1050" b="0" i="0" kern="1200" dirty="0" err="1">
                <a:solidFill>
                  <a:srgbClr val="F0F1F2"/>
                </a:solidFill>
                <a:effectLst/>
                <a:latin typeface="Verdana" panose="020B0604030504040204" pitchFamily="34" charset="0"/>
                <a:ea typeface="Verdana" panose="020B0604030504040204" pitchFamily="34" charset="0"/>
                <a:cs typeface="Verdana" panose="020B0604030504040204" pitchFamily="34" charset="0"/>
              </a:rPr>
              <a:t>HSTSales@hstpathways.com</a:t>
            </a:r>
            <a:endParaRPr lang="en-CA" sz="1050" b="0" i="0" kern="1200" dirty="0">
              <a:solidFill>
                <a:srgbClr val="F0F1F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D21F0CFA-C8E9-6C46-8926-7DA4928774A5}"/>
              </a:ext>
            </a:extLst>
          </p:cNvPr>
          <p:cNvSpPr>
            <a:spLocks noGrp="1"/>
          </p:cNvSpPr>
          <p:nvPr>
            <p:ph type="body" sz="quarter" idx="18" hasCustomPrompt="1"/>
          </p:nvPr>
        </p:nvSpPr>
        <p:spPr>
          <a:xfrm>
            <a:off x="885802" y="4417870"/>
            <a:ext cx="5113521" cy="406400"/>
          </a:xfrm>
        </p:spPr>
        <p:txBody>
          <a:bodyPr>
            <a:normAutofit/>
          </a:bodyPr>
          <a:lstStyle>
            <a:lvl1pPr marL="0" indent="0">
              <a:buNone/>
              <a:defRPr sz="1400">
                <a:solidFill>
                  <a:schemeClr val="bg1"/>
                </a:solidFill>
              </a:defRPr>
            </a:lvl1pPr>
          </a:lstStyle>
          <a:p>
            <a:pPr lvl="0"/>
            <a:r>
              <a:rPr lang="en-US" dirty="0"/>
              <a:t>Questions?</a:t>
            </a:r>
          </a:p>
        </p:txBody>
      </p:sp>
      <p:cxnSp>
        <p:nvCxnSpPr>
          <p:cNvPr id="12" name="Straight Connector 11">
            <a:extLst>
              <a:ext uri="{FF2B5EF4-FFF2-40B4-BE49-F238E27FC236}">
                <a16:creationId xmlns:a16="http://schemas.microsoft.com/office/drawing/2014/main" id="{78F4557C-8DE8-1B46-B251-EB39D633CB07}"/>
              </a:ext>
            </a:extLst>
          </p:cNvPr>
          <p:cNvCxnSpPr>
            <a:cxnSpLocks/>
          </p:cNvCxnSpPr>
          <p:nvPr userDrawn="1"/>
        </p:nvCxnSpPr>
        <p:spPr>
          <a:xfrm flipH="1">
            <a:off x="892840" y="4166886"/>
            <a:ext cx="385943"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8">
            <a:extLst>
              <a:ext uri="{FF2B5EF4-FFF2-40B4-BE49-F238E27FC236}">
                <a16:creationId xmlns:a16="http://schemas.microsoft.com/office/drawing/2014/main" id="{9FAA74E0-0834-4A49-BDDD-2CD453391494}"/>
              </a:ext>
            </a:extLst>
          </p:cNvPr>
          <p:cNvSpPr>
            <a:spLocks noGrp="1"/>
          </p:cNvSpPr>
          <p:nvPr>
            <p:ph type="body" sz="quarter" idx="19" hasCustomPrompt="1"/>
          </p:nvPr>
        </p:nvSpPr>
        <p:spPr>
          <a:xfrm>
            <a:off x="883422" y="6270475"/>
            <a:ext cx="3279614" cy="350838"/>
          </a:xfrm>
        </p:spPr>
        <p:txBody>
          <a:bodyPr lIns="0">
            <a:noAutofit/>
          </a:bodyPr>
          <a:lstStyle>
            <a:lvl1pPr marL="0" indent="0">
              <a:buNone/>
              <a:defRPr sz="600" b="1">
                <a:solidFill>
                  <a:schemeClr val="bg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dirty="0"/>
              <a:t>HST PATHWAYS  |  AWARDS</a:t>
            </a:r>
          </a:p>
        </p:txBody>
      </p:sp>
      <p:pic>
        <p:nvPicPr>
          <p:cNvPr id="13" name="Picture 12">
            <a:extLst>
              <a:ext uri="{FF2B5EF4-FFF2-40B4-BE49-F238E27FC236}">
                <a16:creationId xmlns:a16="http://schemas.microsoft.com/office/drawing/2014/main" id="{8274492F-9FC9-3647-8E09-B5D41DCBA032}"/>
              </a:ext>
            </a:extLst>
          </p:cNvPr>
          <p:cNvPicPr>
            <a:picLocks noChangeAspect="1"/>
          </p:cNvPicPr>
          <p:nvPr userDrawn="1"/>
        </p:nvPicPr>
        <p:blipFill>
          <a:blip r:embed="rId3"/>
          <a:srcRect/>
          <a:stretch/>
        </p:blipFill>
        <p:spPr>
          <a:xfrm>
            <a:off x="692510" y="1128799"/>
            <a:ext cx="2624400" cy="942092"/>
          </a:xfrm>
          <a:prstGeom prst="rect">
            <a:avLst/>
          </a:prstGeom>
        </p:spPr>
      </p:pic>
    </p:spTree>
    <p:extLst>
      <p:ext uri="{BB962C8B-B14F-4D97-AF65-F5344CB8AC3E}">
        <p14:creationId xmlns:p14="http://schemas.microsoft.com/office/powerpoint/2010/main" val="3494139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Photo 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8641901-C653-7F44-8AF2-8040816025C8}"/>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8EE8369-741A-D847-AE8D-25FD2BBD5A7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1"/>
            <a:ext cx="12192000" cy="6858001"/>
          </a:xfrm>
          <a:prstGeom prst="rect">
            <a:avLst/>
          </a:prstGeom>
        </p:spPr>
      </p:pic>
      <p:pic>
        <p:nvPicPr>
          <p:cNvPr id="10" name="Picture 9">
            <a:extLst>
              <a:ext uri="{FF2B5EF4-FFF2-40B4-BE49-F238E27FC236}">
                <a16:creationId xmlns:a16="http://schemas.microsoft.com/office/drawing/2014/main" id="{49406486-0536-4E48-B170-09EBE077FD7F}"/>
              </a:ext>
            </a:extLst>
          </p:cNvPr>
          <p:cNvPicPr>
            <a:picLocks noChangeAspect="1"/>
          </p:cNvPicPr>
          <p:nvPr userDrawn="1"/>
        </p:nvPicPr>
        <p:blipFill>
          <a:blip r:embed="rId4"/>
          <a:srcRect/>
          <a:stretch/>
        </p:blipFill>
        <p:spPr>
          <a:xfrm>
            <a:off x="692510" y="1181472"/>
            <a:ext cx="2623929" cy="941923"/>
          </a:xfrm>
          <a:prstGeom prst="rect">
            <a:avLst/>
          </a:prstGeom>
        </p:spPr>
      </p:pic>
      <p:sp>
        <p:nvSpPr>
          <p:cNvPr id="11" name="Text Placeholder 3">
            <a:extLst>
              <a:ext uri="{FF2B5EF4-FFF2-40B4-BE49-F238E27FC236}">
                <a16:creationId xmlns:a16="http://schemas.microsoft.com/office/drawing/2014/main" id="{AC3A13F8-FA23-0D40-96DD-7D8D86B4ADD4}"/>
              </a:ext>
            </a:extLst>
          </p:cNvPr>
          <p:cNvSpPr>
            <a:spLocks noGrp="1"/>
          </p:cNvSpPr>
          <p:nvPr>
            <p:ph type="body" sz="quarter" idx="13" hasCustomPrompt="1"/>
          </p:nvPr>
        </p:nvSpPr>
        <p:spPr>
          <a:xfrm>
            <a:off x="880634" y="2315816"/>
            <a:ext cx="5645424" cy="2415210"/>
          </a:xfrm>
        </p:spPr>
        <p:txBody>
          <a:bodyPr lIns="0">
            <a:noAutofit/>
          </a:bodyPr>
          <a:lstStyle>
            <a:lvl1pPr marL="0" indent="0">
              <a:lnSpc>
                <a:spcPct val="100000"/>
              </a:lnSpc>
              <a:buNone/>
              <a:defRPr sz="4400">
                <a:solidFill>
                  <a:schemeClr val="tx1"/>
                </a:solidFill>
              </a:defRPr>
            </a:lvl1pPr>
            <a:lvl2pPr marL="457200" indent="0">
              <a:lnSpc>
                <a:spcPct val="100000"/>
              </a:lnSpc>
              <a:buNone/>
              <a:defRPr sz="4400">
                <a:solidFill>
                  <a:sysClr val="windowText" lastClr="000000"/>
                </a:solidFill>
              </a:defRPr>
            </a:lvl2pPr>
            <a:lvl3pPr marL="914400" indent="0">
              <a:lnSpc>
                <a:spcPct val="100000"/>
              </a:lnSpc>
              <a:buNone/>
              <a:defRPr sz="4400">
                <a:solidFill>
                  <a:sysClr val="windowText" lastClr="000000"/>
                </a:solidFill>
              </a:defRPr>
            </a:lvl3pPr>
            <a:lvl4pPr marL="1371600" indent="0">
              <a:lnSpc>
                <a:spcPct val="100000"/>
              </a:lnSpc>
              <a:buNone/>
              <a:defRPr sz="4400">
                <a:solidFill>
                  <a:sysClr val="windowText" lastClr="000000"/>
                </a:solidFill>
              </a:defRPr>
            </a:lvl4pPr>
            <a:lvl5pPr marL="1828800" indent="0">
              <a:lnSpc>
                <a:spcPct val="100000"/>
              </a:lnSpc>
              <a:buNone/>
              <a:defRPr sz="4400">
                <a:solidFill>
                  <a:sysClr val="windowText" lastClr="000000"/>
                </a:solidFill>
              </a:defRPr>
            </a:lvl5pPr>
          </a:lstStyle>
          <a:p>
            <a:pPr lvl="0"/>
            <a:r>
              <a:rPr lang="en-US"/>
              <a:t>This is a title slide maximum of three lines of copy.</a:t>
            </a:r>
          </a:p>
        </p:txBody>
      </p:sp>
      <p:sp>
        <p:nvSpPr>
          <p:cNvPr id="12" name="Text Placeholder 5">
            <a:extLst>
              <a:ext uri="{FF2B5EF4-FFF2-40B4-BE49-F238E27FC236}">
                <a16:creationId xmlns:a16="http://schemas.microsoft.com/office/drawing/2014/main" id="{EBEA5616-E1CC-EE44-80D4-996D6D14717F}"/>
              </a:ext>
            </a:extLst>
          </p:cNvPr>
          <p:cNvSpPr>
            <a:spLocks noGrp="1"/>
          </p:cNvSpPr>
          <p:nvPr>
            <p:ph type="body" sz="quarter" idx="14" hasCustomPrompt="1"/>
          </p:nvPr>
        </p:nvSpPr>
        <p:spPr>
          <a:xfrm>
            <a:off x="880634" y="4767944"/>
            <a:ext cx="5645423" cy="1108750"/>
          </a:xfrm>
        </p:spPr>
        <p:txBody>
          <a:bodyPr lIns="0">
            <a:noAutofit/>
          </a:bodyPr>
          <a:lstStyle>
            <a:lvl1pPr marL="0" indent="0">
              <a:lnSpc>
                <a:spcPct val="100000"/>
              </a:lnSpc>
              <a:buNone/>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Subtitle text maximum two lines.</a:t>
            </a:r>
          </a:p>
        </p:txBody>
      </p:sp>
      <p:sp>
        <p:nvSpPr>
          <p:cNvPr id="13" name="Text Placeholder 28">
            <a:extLst>
              <a:ext uri="{FF2B5EF4-FFF2-40B4-BE49-F238E27FC236}">
                <a16:creationId xmlns:a16="http://schemas.microsoft.com/office/drawing/2014/main" id="{0595692A-0929-1443-A72B-BCC68E690AB4}"/>
              </a:ext>
            </a:extLst>
          </p:cNvPr>
          <p:cNvSpPr>
            <a:spLocks noGrp="1"/>
          </p:cNvSpPr>
          <p:nvPr>
            <p:ph type="body" sz="quarter" idx="16" hasCustomPrompt="1"/>
          </p:nvPr>
        </p:nvSpPr>
        <p:spPr>
          <a:xfrm>
            <a:off x="880634"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Tree>
    <p:extLst>
      <p:ext uri="{BB962C8B-B14F-4D97-AF65-F5344CB8AC3E}">
        <p14:creationId xmlns:p14="http://schemas.microsoft.com/office/powerpoint/2010/main" val="112725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47C4BEA-6283-F14B-99DE-FF8D7C6E3C03}"/>
              </a:ext>
            </a:extLst>
          </p:cNvPr>
          <p:cNvPicPr>
            <a:picLocks noChangeAspect="1"/>
          </p:cNvPicPr>
          <p:nvPr userDrawn="1"/>
        </p:nvPicPr>
        <p:blipFill>
          <a:blip r:embed="rId2"/>
          <a:src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C9690B0F-61B1-AC42-B276-8074826A44A4}"/>
              </a:ext>
            </a:extLst>
          </p:cNvPr>
          <p:cNvCxnSpPr/>
          <p:nvPr userDrawn="1"/>
        </p:nvCxnSpPr>
        <p:spPr>
          <a:xfrm>
            <a:off x="2092193" y="2137719"/>
            <a:ext cx="0" cy="2570205"/>
          </a:xfrm>
          <a:prstGeom prst="line">
            <a:avLst/>
          </a:prstGeom>
          <a:ln w="38100">
            <a:solidFill>
              <a:srgbClr val="5547E3"/>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C076C242-91D1-1C4B-9FEA-5A5264414580}"/>
              </a:ext>
            </a:extLst>
          </p:cNvPr>
          <p:cNvSpPr>
            <a:spLocks noGrp="1"/>
          </p:cNvSpPr>
          <p:nvPr>
            <p:ph type="body" sz="quarter" idx="14" hasCustomPrompt="1"/>
          </p:nvPr>
        </p:nvSpPr>
        <p:spPr>
          <a:xfrm>
            <a:off x="2708476" y="4371634"/>
            <a:ext cx="6539696" cy="423735"/>
          </a:xfrm>
          <a:ln>
            <a:noFill/>
          </a:ln>
        </p:spPr>
        <p:txBody>
          <a:bodyPr>
            <a:normAutofit/>
          </a:bodyPr>
          <a:lstStyle>
            <a:lvl1pPr marL="230188" indent="-230400">
              <a:lnSpc>
                <a:spcPct val="100000"/>
              </a:lnSpc>
              <a:spcBef>
                <a:spcPts val="0"/>
              </a:spcBef>
              <a:buNone/>
              <a:tabLst/>
              <a:defRPr lang="en-US" dirty="0">
                <a:solidFill>
                  <a:schemeClr val="accent1"/>
                </a:solidFill>
              </a:defRPr>
            </a:lvl1pPr>
            <a:lvl2pPr>
              <a:defRPr sz="4400">
                <a:ln>
                  <a:solidFill>
                    <a:schemeClr val="accent5"/>
                  </a:solidFill>
                </a:ln>
                <a:solidFill>
                  <a:schemeClr val="accent5"/>
                </a:solidFill>
              </a:defRPr>
            </a:lvl2pPr>
            <a:lvl3pPr>
              <a:defRPr sz="4400">
                <a:ln>
                  <a:solidFill>
                    <a:schemeClr val="accent5"/>
                  </a:solidFill>
                </a:ln>
                <a:solidFill>
                  <a:schemeClr val="accent5"/>
                </a:solidFill>
              </a:defRPr>
            </a:lvl3pPr>
            <a:lvl4pPr>
              <a:defRPr sz="4400">
                <a:ln>
                  <a:solidFill>
                    <a:schemeClr val="accent5"/>
                  </a:solidFill>
                </a:ln>
                <a:solidFill>
                  <a:schemeClr val="accent5"/>
                </a:solidFill>
              </a:defRPr>
            </a:lvl4pPr>
            <a:lvl5pPr>
              <a:defRPr sz="4400">
                <a:ln>
                  <a:solidFill>
                    <a:schemeClr val="accent5"/>
                  </a:solidFill>
                </a:ln>
                <a:solidFill>
                  <a:schemeClr val="accent5"/>
                </a:solidFill>
              </a:defRPr>
            </a:lvl5pPr>
          </a:lstStyle>
          <a:p>
            <a:pPr lvl="0"/>
            <a:r>
              <a:rPr kumimoji="0" lang="en-GB" sz="1000" b="0" i="0" u="none" strike="noStrike" kern="1200" cap="none" spc="0" normalizeH="0" baseline="0" noProof="0">
                <a:ln>
                  <a:noFill/>
                </a:ln>
                <a:solidFill>
                  <a:srgbClr val="8093AC"/>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000" b="1" i="0" u="none" strike="noStrike" kern="1200" cap="none" spc="0" normalizeH="0" baseline="0" noProof="0">
                <a:ln>
                  <a:noFill/>
                </a:ln>
                <a:solidFill>
                  <a:srgbClr val="8093AC"/>
                </a:solidFill>
                <a:effectLst/>
                <a:uLnTx/>
                <a:uFillTx/>
                <a:latin typeface="Verdana" panose="020B0604030504040204" pitchFamily="34" charset="0"/>
                <a:ea typeface="Verdana" panose="020B0604030504040204" pitchFamily="34" charset="0"/>
                <a:cs typeface="Verdana" panose="020B0604030504040204" pitchFamily="34" charset="0"/>
              </a:rPr>
              <a:t>John Smith</a:t>
            </a:r>
            <a:r>
              <a:rPr kumimoji="0" lang="en-GB" sz="1000" b="0" i="0" u="none" strike="noStrike" kern="1200" cap="none" spc="0" normalizeH="0" baseline="0" noProof="0">
                <a:ln>
                  <a:noFill/>
                </a:ln>
                <a:solidFill>
                  <a:srgbClr val="8093AC"/>
                </a:solidFill>
                <a:effectLst/>
                <a:uLnTx/>
                <a:uFillTx/>
                <a:latin typeface="Verdana" panose="020B0604030504040204" pitchFamily="34" charset="0"/>
                <a:ea typeface="Verdana" panose="020B0604030504040204" pitchFamily="34" charset="0"/>
                <a:cs typeface="Verdana" panose="020B0604030504040204" pitchFamily="34" charset="0"/>
              </a:rPr>
              <a:t>, Position, Company</a:t>
            </a:r>
            <a:endParaRPr lang="en-US"/>
          </a:p>
        </p:txBody>
      </p:sp>
      <p:sp>
        <p:nvSpPr>
          <p:cNvPr id="5" name="Text Placeholder 4">
            <a:extLst>
              <a:ext uri="{FF2B5EF4-FFF2-40B4-BE49-F238E27FC236}">
                <a16:creationId xmlns:a16="http://schemas.microsoft.com/office/drawing/2014/main" id="{D52A4DFB-5B7D-EA48-B2A2-2F03257AEE1F}"/>
              </a:ext>
            </a:extLst>
          </p:cNvPr>
          <p:cNvSpPr>
            <a:spLocks noGrp="1"/>
          </p:cNvSpPr>
          <p:nvPr>
            <p:ph type="body" sz="quarter" idx="15" hasCustomPrompt="1"/>
          </p:nvPr>
        </p:nvSpPr>
        <p:spPr>
          <a:xfrm>
            <a:off x="2447317" y="2137719"/>
            <a:ext cx="6812005" cy="2286000"/>
          </a:xfrm>
        </p:spPr>
        <p:txBody>
          <a:bodyPr>
            <a:normAutofit/>
          </a:bodyPr>
          <a:lstStyle>
            <a:lvl1pPr marL="230400" indent="-230400">
              <a:lnSpc>
                <a:spcPct val="100000"/>
              </a:lnSpc>
              <a:buNone/>
              <a:defRPr sz="4400">
                <a:solidFill>
                  <a:schemeClr val="accent5"/>
                </a:solidFill>
              </a:defRPr>
            </a:lvl1pPr>
            <a:lvl2pPr>
              <a:lnSpc>
                <a:spcPct val="100000"/>
              </a:lnSpc>
              <a:defRPr sz="4400">
                <a:solidFill>
                  <a:schemeClr val="accent5"/>
                </a:solidFill>
              </a:defRPr>
            </a:lvl2pPr>
            <a:lvl3pPr>
              <a:lnSpc>
                <a:spcPct val="100000"/>
              </a:lnSpc>
              <a:defRPr sz="4400">
                <a:solidFill>
                  <a:schemeClr val="accent5"/>
                </a:solidFill>
              </a:defRPr>
            </a:lvl3pPr>
            <a:lvl4pPr>
              <a:lnSpc>
                <a:spcPct val="100000"/>
              </a:lnSpc>
              <a:defRPr sz="4400">
                <a:solidFill>
                  <a:schemeClr val="accent5"/>
                </a:solidFill>
              </a:defRPr>
            </a:lvl4pPr>
            <a:lvl5pPr>
              <a:lnSpc>
                <a:spcPct val="100000"/>
              </a:lnSpc>
              <a:defRPr sz="4400">
                <a:solidFill>
                  <a:schemeClr val="accent5"/>
                </a:solidFill>
              </a:defRPr>
            </a:lvl5pPr>
          </a:lstStyle>
          <a:p>
            <a:pPr lvl="0"/>
            <a:r>
              <a:rPr lang="en-US"/>
              <a:t>“Quote slide can be multiple color options to keep things fresh.”</a:t>
            </a:r>
          </a:p>
        </p:txBody>
      </p:sp>
      <p:sp>
        <p:nvSpPr>
          <p:cNvPr id="11" name="Text Placeholder 28">
            <a:extLst>
              <a:ext uri="{FF2B5EF4-FFF2-40B4-BE49-F238E27FC236}">
                <a16:creationId xmlns:a16="http://schemas.microsoft.com/office/drawing/2014/main" id="{AF10C9B6-6A65-5740-85AB-42352A03F450}"/>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9" name="Slide Number Placeholder 5">
            <a:extLst>
              <a:ext uri="{FF2B5EF4-FFF2-40B4-BE49-F238E27FC236}">
                <a16:creationId xmlns:a16="http://schemas.microsoft.com/office/drawing/2014/main" id="{FFA9842E-88C4-2D48-B6D1-8A0B3F0BB8FF}"/>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1775688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37FDF9-9248-BE4D-9333-476BC0FE57A2}"/>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FB26E570-B2B0-D04C-805D-7E8E7D20EBD7}"/>
              </a:ext>
            </a:extLst>
          </p:cNvPr>
          <p:cNvSpPr>
            <a:spLocks noGrp="1"/>
          </p:cNvSpPr>
          <p:nvPr>
            <p:ph type="body" sz="quarter" idx="13" hasCustomPrompt="1"/>
          </p:nvPr>
        </p:nvSpPr>
        <p:spPr>
          <a:xfrm>
            <a:off x="1568891" y="2705725"/>
            <a:ext cx="9053841" cy="2074619"/>
          </a:xfrm>
        </p:spPr>
        <p:txBody>
          <a:bodyPr>
            <a:noAutofit/>
          </a:bodyPr>
          <a:lstStyle>
            <a:lvl1pPr marL="0" indent="0">
              <a:lnSpc>
                <a:spcPct val="100000"/>
              </a:lnSpc>
              <a:buNone/>
              <a:defRPr sz="4400">
                <a:solidFill>
                  <a:schemeClr val="tx1"/>
                </a:solidFill>
              </a:defRPr>
            </a:lvl1pPr>
            <a:lvl2pPr marL="457200" indent="0">
              <a:lnSpc>
                <a:spcPct val="100000"/>
              </a:lnSpc>
              <a:buNone/>
              <a:defRPr sz="4400">
                <a:solidFill>
                  <a:schemeClr val="tx1"/>
                </a:solidFill>
              </a:defRPr>
            </a:lvl2pPr>
            <a:lvl3pPr marL="914400" indent="0">
              <a:lnSpc>
                <a:spcPct val="100000"/>
              </a:lnSpc>
              <a:buNone/>
              <a:defRPr sz="4400">
                <a:solidFill>
                  <a:schemeClr val="tx1"/>
                </a:solidFill>
              </a:defRPr>
            </a:lvl3pPr>
            <a:lvl4pPr marL="1371600" indent="0">
              <a:lnSpc>
                <a:spcPct val="100000"/>
              </a:lnSpc>
              <a:buNone/>
              <a:defRPr sz="4400">
                <a:solidFill>
                  <a:schemeClr val="tx1"/>
                </a:solidFill>
              </a:defRPr>
            </a:lvl4pPr>
            <a:lvl5pPr marL="1828800" indent="0">
              <a:lnSpc>
                <a:spcPct val="100000"/>
              </a:lnSpc>
              <a:buNone/>
              <a:defRPr sz="4400">
                <a:solidFill>
                  <a:schemeClr val="tx1"/>
                </a:solidFill>
              </a:defRPr>
            </a:lvl5pPr>
          </a:lstStyle>
          <a:p>
            <a:pPr algn="ctr"/>
            <a:r>
              <a:rPr lang="en-GB" sz="4400" b="0" i="0">
                <a:solidFill>
                  <a:srgbClr val="14234B"/>
                </a:solidFill>
                <a:latin typeface="Verdana" panose="020B0604030504040204" pitchFamily="34" charset="0"/>
                <a:ea typeface="Verdana" panose="020B0604030504040204" pitchFamily="34" charset="0"/>
                <a:cs typeface="Verdana" panose="020B0604030504040204" pitchFamily="34" charset="0"/>
              </a:rPr>
              <a:t>Transition slide can have maximum of three lines</a:t>
            </a:r>
            <a:endParaRPr lang="en-GB" sz="1000" b="0" i="0">
              <a:solidFill>
                <a:srgbClr val="4C6B86"/>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 Placeholder 28">
            <a:extLst>
              <a:ext uri="{FF2B5EF4-FFF2-40B4-BE49-F238E27FC236}">
                <a16:creationId xmlns:a16="http://schemas.microsoft.com/office/drawing/2014/main" id="{460A5C41-F645-B74D-BDB6-1761844457C4}"/>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7" name="Slide Number Placeholder 5">
            <a:extLst>
              <a:ext uri="{FF2B5EF4-FFF2-40B4-BE49-F238E27FC236}">
                <a16:creationId xmlns:a16="http://schemas.microsoft.com/office/drawing/2014/main" id="{2222DF41-F7F5-F243-8941-0848680F6390}"/>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6761014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B6CA95B-0E11-F242-9AD1-1B8697ECDA33}"/>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BD81733F-67B7-E34E-8F41-18B68977AB75}"/>
              </a:ext>
            </a:extLst>
          </p:cNvPr>
          <p:cNvSpPr>
            <a:spLocks noGrp="1"/>
          </p:cNvSpPr>
          <p:nvPr>
            <p:ph type="body" sz="quarter" idx="13" hasCustomPrompt="1"/>
          </p:nvPr>
        </p:nvSpPr>
        <p:spPr>
          <a:xfrm>
            <a:off x="886429" y="2614870"/>
            <a:ext cx="5178425" cy="1585912"/>
          </a:xfrm>
        </p:spPr>
        <p:txBody>
          <a:bodyPr>
            <a:normAutofit/>
          </a:bodyPr>
          <a:lstStyle>
            <a:lvl1pPr marL="0" indent="0">
              <a:lnSpc>
                <a:spcPct val="100000"/>
              </a:lnSpc>
              <a:buNone/>
              <a:defRPr sz="5400">
                <a:solidFill>
                  <a:schemeClr val="tx1"/>
                </a:solidFill>
              </a:defRPr>
            </a:lvl1pPr>
          </a:lstStyle>
          <a:p>
            <a:pPr lvl="0"/>
            <a:r>
              <a:rPr lang="en-US"/>
              <a:t>Thank you.</a:t>
            </a:r>
          </a:p>
        </p:txBody>
      </p:sp>
      <p:sp>
        <p:nvSpPr>
          <p:cNvPr id="16" name="Text Placeholder 15">
            <a:extLst>
              <a:ext uri="{FF2B5EF4-FFF2-40B4-BE49-F238E27FC236}">
                <a16:creationId xmlns:a16="http://schemas.microsoft.com/office/drawing/2014/main" id="{048BC27F-C820-F74F-8F54-743C45F493AC}"/>
              </a:ext>
            </a:extLst>
          </p:cNvPr>
          <p:cNvSpPr>
            <a:spLocks noGrp="1"/>
          </p:cNvSpPr>
          <p:nvPr>
            <p:ph type="body" sz="quarter" idx="14" hasCustomPrompt="1"/>
          </p:nvPr>
        </p:nvSpPr>
        <p:spPr>
          <a:xfrm>
            <a:off x="886430" y="4824271"/>
            <a:ext cx="2443834" cy="1181480"/>
          </a:xfrm>
        </p:spPr>
        <p:txBody>
          <a:bodyPr>
            <a:normAutofit/>
          </a:bodyPr>
          <a:lstStyle>
            <a:lvl1pPr marL="0" indent="0" algn="l" defTabSz="914400" rtl="0" eaLnBrk="1" latinLnBrk="0" hangingPunct="1">
              <a:lnSpc>
                <a:spcPts val="1500"/>
              </a:lnSpc>
              <a:spcBef>
                <a:spcPts val="0"/>
              </a:spcBef>
              <a:spcAft>
                <a:spcPts val="300"/>
              </a:spcAft>
              <a:buNone/>
              <a:defRPr sz="1050"/>
            </a:lvl1pPr>
            <a:lvl2pPr marL="457200" indent="0">
              <a:buNone/>
              <a:defRPr sz="1050"/>
            </a:lvl2pPr>
            <a:lvl3pPr marL="914400" indent="0">
              <a:buNone/>
              <a:defRPr sz="1050"/>
            </a:lvl3pPr>
            <a:lvl4pPr marL="1371600" indent="0">
              <a:buNone/>
              <a:defRPr sz="1050"/>
            </a:lvl4pPr>
            <a:lvl5pPr marL="1828800" indent="0">
              <a:buNone/>
              <a:defRPr sz="1050"/>
            </a:lvl5pPr>
          </a:lstStyle>
          <a:p>
            <a:pPr marL="0" algn="l" defTabSz="914400" rtl="0" eaLnBrk="1" latinLnBrk="0" hangingPunct="1">
              <a:lnSpc>
                <a:spcPts val="1500"/>
              </a:lnSpc>
              <a:spcAft>
                <a:spcPts val="300"/>
              </a:spcAft>
            </a:pPr>
            <a:r>
              <a:rPr lang="en-CA" sz="1050" b="1" i="0" kern="1200">
                <a:solidFill>
                  <a:srgbClr val="4C6B86"/>
                </a:solidFill>
                <a:effectLst/>
                <a:latin typeface="Verdana" panose="020B0604030504040204" pitchFamily="34" charset="0"/>
                <a:ea typeface="Verdana" panose="020B0604030504040204" pitchFamily="34" charset="0"/>
                <a:cs typeface="Verdana" panose="020B0604030504040204" pitchFamily="34" charset="0"/>
              </a:rPr>
              <a:t>Contact us</a:t>
            </a:r>
          </a:p>
          <a:p>
            <a:pPr lvl="0"/>
            <a:r>
              <a:rPr lang="en-US"/>
              <a:t>800.290.4078</a:t>
            </a:r>
          </a:p>
          <a:p>
            <a:pPr lvl="0"/>
            <a:r>
              <a:rPr lang="en-US"/>
              <a:t>1801 West End Ave, Suite 300</a:t>
            </a:r>
          </a:p>
          <a:p>
            <a:pPr lvl="0"/>
            <a:r>
              <a:rPr lang="en-US"/>
              <a:t>Nashville, TN 37203</a:t>
            </a:r>
          </a:p>
        </p:txBody>
      </p:sp>
      <p:sp>
        <p:nvSpPr>
          <p:cNvPr id="17" name="Text Placeholder 15">
            <a:extLst>
              <a:ext uri="{FF2B5EF4-FFF2-40B4-BE49-F238E27FC236}">
                <a16:creationId xmlns:a16="http://schemas.microsoft.com/office/drawing/2014/main" id="{5317B2AA-3F81-1540-92C9-C27068E9691E}"/>
              </a:ext>
            </a:extLst>
          </p:cNvPr>
          <p:cNvSpPr>
            <a:spLocks noGrp="1"/>
          </p:cNvSpPr>
          <p:nvPr>
            <p:ph type="body" sz="quarter" idx="15" hasCustomPrompt="1"/>
          </p:nvPr>
        </p:nvSpPr>
        <p:spPr>
          <a:xfrm>
            <a:off x="3555489" y="4824270"/>
            <a:ext cx="2443834" cy="1181481"/>
          </a:xfrm>
        </p:spPr>
        <p:txBody>
          <a:bodyPr>
            <a:normAutofit/>
          </a:bodyPr>
          <a:lstStyle>
            <a:lvl1pPr marL="0" indent="0" algn="l" defTabSz="914400" rtl="0" eaLnBrk="1" latinLnBrk="0" hangingPunct="1">
              <a:lnSpc>
                <a:spcPts val="1500"/>
              </a:lnSpc>
              <a:spcBef>
                <a:spcPts val="0"/>
              </a:spcBef>
              <a:spcAft>
                <a:spcPts val="800"/>
              </a:spcAft>
              <a:buNone/>
              <a:defRPr sz="1050"/>
            </a:lvl1pPr>
            <a:lvl2pPr marL="457200" indent="0">
              <a:buNone/>
              <a:defRPr sz="1050"/>
            </a:lvl2pPr>
            <a:lvl3pPr marL="914400" indent="0">
              <a:buNone/>
              <a:defRPr sz="1050"/>
            </a:lvl3pPr>
            <a:lvl4pPr marL="1371600" indent="0">
              <a:buNone/>
              <a:defRPr sz="1050"/>
            </a:lvl4pPr>
            <a:lvl5pPr marL="1828800" indent="0">
              <a:buNone/>
              <a:defRPr sz="1050"/>
            </a:lvl5pPr>
          </a:lstStyle>
          <a:p>
            <a:pPr marL="0" algn="l" defTabSz="914400" rtl="0" eaLnBrk="1" latinLnBrk="0" hangingPunct="1">
              <a:lnSpc>
                <a:spcPts val="1500"/>
              </a:lnSpc>
              <a:spcAft>
                <a:spcPts val="300"/>
              </a:spcAft>
            </a:pPr>
            <a:r>
              <a:rPr lang="en-CA" sz="1050" b="1" i="0" kern="1200">
                <a:solidFill>
                  <a:srgbClr val="4C6B86"/>
                </a:solidFill>
                <a:effectLst/>
                <a:latin typeface="Verdana" panose="020B0604030504040204" pitchFamily="34" charset="0"/>
                <a:ea typeface="Verdana" panose="020B0604030504040204" pitchFamily="34" charset="0"/>
                <a:cs typeface="Verdana" panose="020B0604030504040204" pitchFamily="34" charset="0"/>
              </a:rPr>
              <a:t>Sales</a:t>
            </a:r>
          </a:p>
          <a:p>
            <a:pPr>
              <a:lnSpc>
                <a:spcPts val="1500"/>
              </a:lnSpc>
              <a:spcAft>
                <a:spcPts val="800"/>
              </a:spcAft>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800.290.4078</a:t>
            </a:r>
            <a:b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b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HSTSales@hstpathways.com</a:t>
            </a: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15">
            <a:extLst>
              <a:ext uri="{FF2B5EF4-FFF2-40B4-BE49-F238E27FC236}">
                <a16:creationId xmlns:a16="http://schemas.microsoft.com/office/drawing/2014/main" id="{CB9753B2-A1AF-2542-8856-0DDDA78844AE}"/>
              </a:ext>
            </a:extLst>
          </p:cNvPr>
          <p:cNvSpPr>
            <a:spLocks noGrp="1"/>
          </p:cNvSpPr>
          <p:nvPr>
            <p:ph type="body" sz="quarter" idx="16" hasCustomPrompt="1"/>
          </p:nvPr>
        </p:nvSpPr>
        <p:spPr>
          <a:xfrm>
            <a:off x="6241405" y="4824270"/>
            <a:ext cx="2443834" cy="1181481"/>
          </a:xfrm>
        </p:spPr>
        <p:txBody>
          <a:bodyPr>
            <a:normAutofit/>
          </a:bodyPr>
          <a:lstStyle>
            <a:lvl1pPr marL="0" indent="0" algn="l" defTabSz="914400" rtl="0" eaLnBrk="1" latinLnBrk="0" hangingPunct="1">
              <a:lnSpc>
                <a:spcPts val="1500"/>
              </a:lnSpc>
              <a:spcBef>
                <a:spcPts val="0"/>
              </a:spcBef>
              <a:spcAft>
                <a:spcPts val="800"/>
              </a:spcAft>
              <a:buNone/>
              <a:defRPr sz="1050"/>
            </a:lvl1pPr>
            <a:lvl2pPr marL="457200" indent="0">
              <a:buNone/>
              <a:defRPr sz="1050"/>
            </a:lvl2pPr>
            <a:lvl3pPr marL="914400" indent="0">
              <a:buNone/>
              <a:defRPr sz="1050"/>
            </a:lvl3pPr>
            <a:lvl4pPr marL="1371600" indent="0">
              <a:buNone/>
              <a:defRPr sz="1050"/>
            </a:lvl4pPr>
            <a:lvl5pPr marL="1828800" indent="0">
              <a:buNone/>
              <a:defRPr sz="1050"/>
            </a:lvl5pPr>
          </a:lstStyle>
          <a:p>
            <a:pPr marL="0" algn="l" defTabSz="914400" rtl="0" eaLnBrk="1" latinLnBrk="0" hangingPunct="1">
              <a:lnSpc>
                <a:spcPts val="1500"/>
              </a:lnSpc>
              <a:spcAft>
                <a:spcPts val="300"/>
              </a:spcAft>
            </a:pPr>
            <a:r>
              <a:rPr lang="en-CA" sz="1050" b="1" i="0" kern="1200">
                <a:solidFill>
                  <a:srgbClr val="4C6B86"/>
                </a:solidFill>
                <a:effectLst/>
                <a:latin typeface="Verdana" panose="020B0604030504040204" pitchFamily="34" charset="0"/>
                <a:ea typeface="Verdana" panose="020B0604030504040204" pitchFamily="34" charset="0"/>
                <a:cs typeface="Verdana" panose="020B0604030504040204" pitchFamily="34" charset="0"/>
              </a:rPr>
              <a:t>Support</a:t>
            </a:r>
          </a:p>
          <a:p>
            <a:pPr>
              <a:lnSpc>
                <a:spcPts val="1500"/>
              </a:lnSpc>
              <a:spcAft>
                <a:spcPts val="800"/>
              </a:spcAft>
            </a:pPr>
            <a: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t>800.290.4078</a:t>
            </a:r>
            <a:br>
              <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rPr>
            </a:br>
            <a:r>
              <a:rPr lang="en-CA" sz="1050" b="0" i="0" kern="1200" err="1">
                <a:solidFill>
                  <a:srgbClr val="8093AC"/>
                </a:solidFill>
                <a:effectLst/>
                <a:latin typeface="Verdana" panose="020B0604030504040204" pitchFamily="34" charset="0"/>
                <a:ea typeface="Verdana" panose="020B0604030504040204" pitchFamily="34" charset="0"/>
                <a:cs typeface="Verdana" panose="020B0604030504040204" pitchFamily="34" charset="0"/>
              </a:rPr>
              <a:t>HSTSales@hstpathways.com</a:t>
            </a:r>
            <a:endParaRPr lang="en-CA" sz="1050" b="0" i="0" kern="1200">
              <a:solidFill>
                <a:srgbClr val="8093AC"/>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D21F0CFA-C8E9-6C46-8926-7DA4928774A5}"/>
              </a:ext>
            </a:extLst>
          </p:cNvPr>
          <p:cNvSpPr>
            <a:spLocks noGrp="1"/>
          </p:cNvSpPr>
          <p:nvPr>
            <p:ph type="body" sz="quarter" idx="18" hasCustomPrompt="1"/>
          </p:nvPr>
        </p:nvSpPr>
        <p:spPr>
          <a:xfrm>
            <a:off x="885802" y="4417870"/>
            <a:ext cx="5113521" cy="406400"/>
          </a:xfrm>
        </p:spPr>
        <p:txBody>
          <a:bodyPr>
            <a:normAutofit/>
          </a:bodyPr>
          <a:lstStyle>
            <a:lvl1pPr marL="0" indent="0">
              <a:buNone/>
              <a:defRPr sz="1400">
                <a:solidFill>
                  <a:schemeClr val="tx1"/>
                </a:solidFill>
              </a:defRPr>
            </a:lvl1pPr>
          </a:lstStyle>
          <a:p>
            <a:pPr lvl="0"/>
            <a:r>
              <a:rPr lang="en-US"/>
              <a:t>Questions?</a:t>
            </a:r>
          </a:p>
        </p:txBody>
      </p:sp>
      <p:cxnSp>
        <p:nvCxnSpPr>
          <p:cNvPr id="12" name="Straight Connector 11">
            <a:extLst>
              <a:ext uri="{FF2B5EF4-FFF2-40B4-BE49-F238E27FC236}">
                <a16:creationId xmlns:a16="http://schemas.microsoft.com/office/drawing/2014/main" id="{78F4557C-8DE8-1B46-B251-EB39D633CB07}"/>
              </a:ext>
            </a:extLst>
          </p:cNvPr>
          <p:cNvCxnSpPr>
            <a:cxnSpLocks/>
          </p:cNvCxnSpPr>
          <p:nvPr userDrawn="1"/>
        </p:nvCxnSpPr>
        <p:spPr>
          <a:xfrm flipH="1">
            <a:off x="892840" y="4166886"/>
            <a:ext cx="385943" cy="0"/>
          </a:xfrm>
          <a:prstGeom prst="line">
            <a:avLst/>
          </a:prstGeom>
          <a:ln w="12700">
            <a:solidFill>
              <a:srgbClr val="5547E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33296EA-17E2-874F-8DAD-CFF12ECB6E65}"/>
              </a:ext>
            </a:extLst>
          </p:cNvPr>
          <p:cNvPicPr>
            <a:picLocks noChangeAspect="1"/>
          </p:cNvPicPr>
          <p:nvPr userDrawn="1"/>
        </p:nvPicPr>
        <p:blipFill>
          <a:blip r:embed="rId3"/>
          <a:srcRect/>
          <a:stretch/>
        </p:blipFill>
        <p:spPr>
          <a:xfrm>
            <a:off x="692519" y="1181472"/>
            <a:ext cx="2623929" cy="941923"/>
          </a:xfrm>
          <a:prstGeom prst="rect">
            <a:avLst/>
          </a:prstGeom>
        </p:spPr>
      </p:pic>
      <p:sp>
        <p:nvSpPr>
          <p:cNvPr id="19" name="Text Placeholder 28">
            <a:extLst>
              <a:ext uri="{FF2B5EF4-FFF2-40B4-BE49-F238E27FC236}">
                <a16:creationId xmlns:a16="http://schemas.microsoft.com/office/drawing/2014/main" id="{9FAA74E0-0834-4A49-BDDD-2CD453391494}"/>
              </a:ext>
            </a:extLst>
          </p:cNvPr>
          <p:cNvSpPr>
            <a:spLocks noGrp="1"/>
          </p:cNvSpPr>
          <p:nvPr>
            <p:ph type="body" sz="quarter" idx="19"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Tree>
    <p:extLst>
      <p:ext uri="{BB962C8B-B14F-4D97-AF65-F5344CB8AC3E}">
        <p14:creationId xmlns:p14="http://schemas.microsoft.com/office/powerpoint/2010/main" val="2722389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525F00-2571-0E4F-AF45-B677834B0E5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6FC7636-6D6C-D44C-BED0-C36A0B13DE8E}"/>
              </a:ext>
            </a:extLst>
          </p:cNvPr>
          <p:cNvSpPr>
            <a:spLocks noGrp="1"/>
          </p:cNvSpPr>
          <p:nvPr>
            <p:ph type="body" sz="quarter" idx="13" hasCustomPrompt="1"/>
          </p:nvPr>
        </p:nvSpPr>
        <p:spPr>
          <a:xfrm>
            <a:off x="970046" y="2909526"/>
            <a:ext cx="10251908" cy="811212"/>
          </a:xfrm>
        </p:spPr>
        <p:txBody>
          <a:bodyPr>
            <a:noAutofit/>
          </a:bodyPr>
          <a:lstStyle>
            <a:lvl1pPr marL="0" indent="0" algn="ctr">
              <a:lnSpc>
                <a:spcPct val="100000"/>
              </a:lnSpc>
              <a:buNone/>
              <a:defRPr sz="4800">
                <a:solidFill>
                  <a:schemeClr val="tx1"/>
                </a:solidFill>
              </a:defRPr>
            </a:lvl1pPr>
            <a:lvl2pPr marL="457200" indent="0">
              <a:buNone/>
              <a:defRPr sz="4800">
                <a:solidFill>
                  <a:schemeClr val="tx1"/>
                </a:solidFill>
              </a:defRPr>
            </a:lvl2pPr>
            <a:lvl3pPr marL="914400" indent="0">
              <a:buNone/>
              <a:defRPr sz="4800">
                <a:solidFill>
                  <a:schemeClr val="tx1"/>
                </a:solidFill>
              </a:defRPr>
            </a:lvl3pPr>
            <a:lvl4pPr marL="1371600" indent="0">
              <a:buNone/>
              <a:defRPr sz="4800">
                <a:solidFill>
                  <a:schemeClr val="tx1"/>
                </a:solidFill>
              </a:defRPr>
            </a:lvl4pPr>
            <a:lvl5pPr marL="1828800" indent="0">
              <a:buNone/>
              <a:defRPr sz="4800">
                <a:solidFill>
                  <a:schemeClr val="tx1"/>
                </a:solidFill>
              </a:defRPr>
            </a:lvl5pPr>
          </a:lstStyle>
          <a:p>
            <a:pPr lvl="0"/>
            <a:r>
              <a:rPr lang="en-US"/>
              <a:t>This is a section slide</a:t>
            </a:r>
          </a:p>
        </p:txBody>
      </p:sp>
      <p:sp>
        <p:nvSpPr>
          <p:cNvPr id="7" name="Text Placeholder 28">
            <a:extLst>
              <a:ext uri="{FF2B5EF4-FFF2-40B4-BE49-F238E27FC236}">
                <a16:creationId xmlns:a16="http://schemas.microsoft.com/office/drawing/2014/main" id="{BFFE0639-0D8C-CD4D-B882-E94A941DAF57}"/>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8" name="Slide Number Placeholder 5">
            <a:extLst>
              <a:ext uri="{FF2B5EF4-FFF2-40B4-BE49-F238E27FC236}">
                <a16:creationId xmlns:a16="http://schemas.microsoft.com/office/drawing/2014/main" id="{6AF39D50-79E1-3B48-9DE2-7C9AC4974BFF}"/>
              </a:ext>
            </a:extLst>
          </p:cNvPr>
          <p:cNvSpPr txBox="1">
            <a:spLocks/>
          </p:cNvSpPr>
          <p:nvPr userDrawn="1"/>
        </p:nvSpPr>
        <p:spPr>
          <a:xfrm>
            <a:off x="8217480" y="6251539"/>
            <a:ext cx="3090441" cy="365125"/>
          </a:xfrm>
          <a:prstGeom prst="rect">
            <a:avLst/>
          </a:prstGeom>
        </p:spPr>
        <p:txBody>
          <a:bodyPr vert="horz" lIns="91440" tIns="45720" rIns="0" bIns="45720" rtlCol="0" anchor="ctr"/>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82C360-E0F6-CD4C-8C18-996057B3990F}" type="slidenum">
              <a:rPr lang="en-US" smtClean="0"/>
              <a:pPr/>
              <a:t>‹#›</a:t>
            </a:fld>
            <a:endParaRPr lang="en-US"/>
          </a:p>
        </p:txBody>
      </p:sp>
    </p:spTree>
    <p:extLst>
      <p:ext uri="{BB962C8B-B14F-4D97-AF65-F5344CB8AC3E}">
        <p14:creationId xmlns:p14="http://schemas.microsoft.com/office/powerpoint/2010/main" val="159879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F0CBD55-BDD4-6C48-9E2F-D85C270163F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521A8BB-20E8-274D-9F15-882E369BA218}"/>
              </a:ext>
            </a:extLst>
          </p:cNvPr>
          <p:cNvSpPr>
            <a:spLocks noGrp="1"/>
          </p:cNvSpPr>
          <p:nvPr>
            <p:ph type="title" hasCustomPrompt="1"/>
          </p:nvPr>
        </p:nvSpPr>
        <p:spPr>
          <a:xfrm>
            <a:off x="1690687" y="1734878"/>
            <a:ext cx="1756360" cy="1325563"/>
          </a:xfrm>
        </p:spPr>
        <p:txBody>
          <a:bodyPr tIns="0" rIns="0" bIns="0">
            <a:normAutofit/>
          </a:bodyPr>
          <a:lstStyle>
            <a:lvl1pPr>
              <a:defRPr sz="3200"/>
            </a:lvl1pPr>
          </a:lstStyle>
          <a:p>
            <a:r>
              <a:rPr lang="en-US"/>
              <a:t>Agenda</a:t>
            </a:r>
          </a:p>
        </p:txBody>
      </p:sp>
      <p:sp>
        <p:nvSpPr>
          <p:cNvPr id="4" name="Date Placeholder 3">
            <a:extLst>
              <a:ext uri="{FF2B5EF4-FFF2-40B4-BE49-F238E27FC236}">
                <a16:creationId xmlns:a16="http://schemas.microsoft.com/office/drawing/2014/main" id="{9E27C5A4-A455-D948-ACE2-F2B40C14C9E2}"/>
              </a:ext>
            </a:extLst>
          </p:cNvPr>
          <p:cNvSpPr>
            <a:spLocks noGrp="1"/>
          </p:cNvSpPr>
          <p:nvPr>
            <p:ph type="dt" sz="half" idx="10"/>
          </p:nvPr>
        </p:nvSpPr>
        <p:spPr>
          <a:xfrm>
            <a:off x="838200" y="7534221"/>
            <a:ext cx="2743200" cy="365125"/>
          </a:xfrm>
        </p:spPr>
        <p:txBody>
          <a:bodyPr/>
          <a:lstStyle/>
          <a:p>
            <a:fld id="{4CC06D37-08D8-F64E-A980-1D158AE1C27F}" type="datetimeFigureOut">
              <a:rPr lang="en-US" smtClean="0"/>
              <a:t>9/7/2022</a:t>
            </a:fld>
            <a:endParaRPr lang="en-US"/>
          </a:p>
        </p:txBody>
      </p:sp>
      <p:sp>
        <p:nvSpPr>
          <p:cNvPr id="15" name="Text Placeholder 13">
            <a:extLst>
              <a:ext uri="{FF2B5EF4-FFF2-40B4-BE49-F238E27FC236}">
                <a16:creationId xmlns:a16="http://schemas.microsoft.com/office/drawing/2014/main" id="{916569D9-6B4C-B84B-BFE9-CAF82ACFD913}"/>
              </a:ext>
            </a:extLst>
          </p:cNvPr>
          <p:cNvSpPr>
            <a:spLocks noGrp="1"/>
          </p:cNvSpPr>
          <p:nvPr>
            <p:ph type="body" sz="quarter" idx="14" hasCustomPrompt="1"/>
          </p:nvPr>
        </p:nvSpPr>
        <p:spPr>
          <a:xfrm>
            <a:off x="3952757" y="2158220"/>
            <a:ext cx="5029191" cy="3802742"/>
          </a:xfrm>
        </p:spPr>
        <p:txBody>
          <a:bodyPr>
            <a:noAutofit/>
          </a:bodyPr>
          <a:lstStyle>
            <a:lvl1pPr marL="0" marR="0" indent="0" algn="r" defTabSz="914400" rtl="0" eaLnBrk="1" fontAlgn="auto" latinLnBrk="0" hangingPunct="1">
              <a:lnSpc>
                <a:spcPct val="200000"/>
              </a:lnSpc>
              <a:spcBef>
                <a:spcPts val="0"/>
              </a:spcBef>
              <a:spcAft>
                <a:spcPts val="0"/>
              </a:spcAft>
              <a:buClrTx/>
              <a:buSzTx/>
              <a:buFont typeface="Arial" panose="020B0604020202020204" pitchFamily="34" charset="0"/>
              <a:buNone/>
              <a:tabLst>
                <a:tab pos="1551600" algn="r"/>
              </a:tabLst>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a:t>Click to edit . . . . . . . . . . . . . . . . . . . . . . . . . . . xx</a:t>
            </a:r>
          </a:p>
          <a:p>
            <a:pPr marL="0" marR="0" lvl="0" indent="0" algn="r" defTabSz="914400" rtl="0" eaLnBrk="1" fontAlgn="auto" latinLnBrk="0" hangingPunct="1">
              <a:lnSpc>
                <a:spcPct val="200000"/>
              </a:lnSpc>
              <a:spcBef>
                <a:spcPts val="0"/>
              </a:spcBef>
              <a:spcAft>
                <a:spcPts val="0"/>
              </a:spcAft>
              <a:buClrTx/>
              <a:buSzTx/>
              <a:buFont typeface="Arial" panose="020B0604020202020204" pitchFamily="34" charset="0"/>
              <a:buNone/>
              <a:tabLst>
                <a:tab pos="1551600" algn="r"/>
              </a:tabLst>
              <a:defRPr/>
            </a:pPr>
            <a:r>
              <a:rPr lang="en-US"/>
              <a:t>Click to edit . . . . . . . . . . . . . . . . . . . . . . . . . . . xx</a:t>
            </a:r>
          </a:p>
          <a:p>
            <a:pPr marL="0" marR="0" lvl="0" indent="0" algn="r" defTabSz="914400" rtl="0" eaLnBrk="1" fontAlgn="auto" latinLnBrk="0" hangingPunct="1">
              <a:lnSpc>
                <a:spcPct val="200000"/>
              </a:lnSpc>
              <a:spcBef>
                <a:spcPts val="0"/>
              </a:spcBef>
              <a:spcAft>
                <a:spcPts val="0"/>
              </a:spcAft>
              <a:buClrTx/>
              <a:buSzTx/>
              <a:buFont typeface="Arial" panose="020B0604020202020204" pitchFamily="34" charset="0"/>
              <a:buNone/>
              <a:tabLst>
                <a:tab pos="1551600" algn="r"/>
              </a:tabLst>
              <a:defRPr/>
            </a:pPr>
            <a:r>
              <a:rPr lang="en-US"/>
              <a:t>Click to edit . . . . . . . . . . . . . . . . . . . . . . . . . . . xx</a:t>
            </a:r>
          </a:p>
          <a:p>
            <a:pPr marL="0" marR="0" lvl="0" indent="0" algn="r" defTabSz="914400" rtl="0" eaLnBrk="1" fontAlgn="auto" latinLnBrk="0" hangingPunct="1">
              <a:lnSpc>
                <a:spcPct val="200000"/>
              </a:lnSpc>
              <a:spcBef>
                <a:spcPts val="0"/>
              </a:spcBef>
              <a:spcAft>
                <a:spcPts val="0"/>
              </a:spcAft>
              <a:buClrTx/>
              <a:buSzTx/>
              <a:buFont typeface="Arial" panose="020B0604020202020204" pitchFamily="34" charset="0"/>
              <a:buNone/>
              <a:tabLst>
                <a:tab pos="1551600" algn="r"/>
              </a:tabLst>
              <a:defRPr/>
            </a:pPr>
            <a:r>
              <a:rPr lang="en-US"/>
              <a:t>Click to edit . . . . . . . . . . . . . . . . . . . . . . . . . . . xx</a:t>
            </a:r>
          </a:p>
          <a:p>
            <a:pPr marL="0" marR="0" lvl="0" indent="0" algn="r" defTabSz="914400" rtl="0" eaLnBrk="1" fontAlgn="auto" latinLnBrk="0" hangingPunct="1">
              <a:lnSpc>
                <a:spcPct val="200000"/>
              </a:lnSpc>
              <a:spcBef>
                <a:spcPts val="0"/>
              </a:spcBef>
              <a:spcAft>
                <a:spcPts val="0"/>
              </a:spcAft>
              <a:buClrTx/>
              <a:buSzTx/>
              <a:buFont typeface="Arial" panose="020B0604020202020204" pitchFamily="34" charset="0"/>
              <a:buNone/>
              <a:tabLst>
                <a:tab pos="1551600" algn="r"/>
              </a:tabLst>
              <a:defRPr/>
            </a:pPr>
            <a:r>
              <a:rPr lang="en-US"/>
              <a:t>Click to edit . . . . . . . . . . . . . . . . . . . . . . . . . . . xx</a:t>
            </a:r>
          </a:p>
          <a:p>
            <a:pPr marL="0" marR="0" lvl="0" indent="0" algn="r" defTabSz="914400" rtl="0" eaLnBrk="1" fontAlgn="auto" latinLnBrk="0" hangingPunct="1">
              <a:lnSpc>
                <a:spcPct val="200000"/>
              </a:lnSpc>
              <a:spcBef>
                <a:spcPts val="0"/>
              </a:spcBef>
              <a:spcAft>
                <a:spcPts val="0"/>
              </a:spcAft>
              <a:buClrTx/>
              <a:buSzTx/>
              <a:buFont typeface="Arial" panose="020B0604020202020204" pitchFamily="34" charset="0"/>
              <a:buNone/>
              <a:tabLst>
                <a:tab pos="1551600" algn="r"/>
              </a:tabLst>
              <a:defRPr/>
            </a:pPr>
            <a:r>
              <a:rPr lang="en-US"/>
              <a:t>Click to edit . . . . . . . . . . . . . . . . . . . . . . . . . . . xx</a:t>
            </a:r>
          </a:p>
          <a:p>
            <a:pPr marL="0" marR="0" lvl="0" indent="0" algn="r" defTabSz="914400" rtl="0" eaLnBrk="1" fontAlgn="auto" latinLnBrk="0" hangingPunct="1">
              <a:lnSpc>
                <a:spcPct val="200000"/>
              </a:lnSpc>
              <a:spcBef>
                <a:spcPts val="0"/>
              </a:spcBef>
              <a:spcAft>
                <a:spcPts val="0"/>
              </a:spcAft>
              <a:buClrTx/>
              <a:buSzTx/>
              <a:buFont typeface="Arial" panose="020B0604020202020204" pitchFamily="34" charset="0"/>
              <a:buNone/>
              <a:tabLst>
                <a:tab pos="1551600" algn="r"/>
              </a:tabLst>
              <a:defRPr/>
            </a:pPr>
            <a:r>
              <a:rPr lang="en-US"/>
              <a:t>Click to edit . . . . . . . . . . . . . . . . . . . . . . . . . . . xx</a:t>
            </a:r>
          </a:p>
          <a:p>
            <a:pPr marL="0" marR="0" lvl="0" indent="0" algn="r" defTabSz="914400" rtl="0" eaLnBrk="1" fontAlgn="auto" latinLnBrk="0" hangingPunct="1">
              <a:lnSpc>
                <a:spcPct val="200000"/>
              </a:lnSpc>
              <a:spcBef>
                <a:spcPts val="0"/>
              </a:spcBef>
              <a:spcAft>
                <a:spcPts val="0"/>
              </a:spcAft>
              <a:buClrTx/>
              <a:buSzTx/>
              <a:buFont typeface="Arial" panose="020B0604020202020204" pitchFamily="34" charset="0"/>
              <a:buNone/>
              <a:tabLst>
                <a:tab pos="1551600" algn="r"/>
              </a:tabLst>
              <a:defRPr/>
            </a:pPr>
            <a:r>
              <a:rPr lang="en-US"/>
              <a:t>Click to edit . . . . . . . . . . . . . . . . . . . . . . . . . . . xx</a:t>
            </a:r>
          </a:p>
          <a:p>
            <a:pPr lvl="0"/>
            <a:endParaRPr lang="en-US"/>
          </a:p>
        </p:txBody>
      </p:sp>
      <p:cxnSp>
        <p:nvCxnSpPr>
          <p:cNvPr id="16" name="Straight Connector 15">
            <a:extLst>
              <a:ext uri="{FF2B5EF4-FFF2-40B4-BE49-F238E27FC236}">
                <a16:creationId xmlns:a16="http://schemas.microsoft.com/office/drawing/2014/main" id="{14B25869-34F6-834B-8F24-7A21D4B20ECB}"/>
              </a:ext>
            </a:extLst>
          </p:cNvPr>
          <p:cNvCxnSpPr>
            <a:cxnSpLocks/>
          </p:cNvCxnSpPr>
          <p:nvPr userDrawn="1"/>
        </p:nvCxnSpPr>
        <p:spPr>
          <a:xfrm>
            <a:off x="3647833" y="2214880"/>
            <a:ext cx="0" cy="2357120"/>
          </a:xfrm>
          <a:prstGeom prst="line">
            <a:avLst/>
          </a:prstGeom>
          <a:ln w="12700">
            <a:solidFill>
              <a:srgbClr val="8093AC"/>
            </a:solidFill>
          </a:ln>
        </p:spPr>
        <p:style>
          <a:lnRef idx="1">
            <a:schemeClr val="accent1"/>
          </a:lnRef>
          <a:fillRef idx="0">
            <a:schemeClr val="accent1"/>
          </a:fillRef>
          <a:effectRef idx="0">
            <a:schemeClr val="accent1"/>
          </a:effectRef>
          <a:fontRef idx="minor">
            <a:schemeClr val="tx1"/>
          </a:fontRef>
        </p:style>
      </p:cxnSp>
      <p:sp>
        <p:nvSpPr>
          <p:cNvPr id="10" name="Text Placeholder 28">
            <a:extLst>
              <a:ext uri="{FF2B5EF4-FFF2-40B4-BE49-F238E27FC236}">
                <a16:creationId xmlns:a16="http://schemas.microsoft.com/office/drawing/2014/main" id="{5A62EC11-20D9-D641-BE0B-FF24EA974459}"/>
              </a:ext>
            </a:extLst>
          </p:cNvPr>
          <p:cNvSpPr>
            <a:spLocks noGrp="1"/>
          </p:cNvSpPr>
          <p:nvPr>
            <p:ph type="body" sz="quarter" idx="16" hasCustomPrompt="1"/>
          </p:nvPr>
        </p:nvSpPr>
        <p:spPr>
          <a:xfrm>
            <a:off x="883422" y="6270475"/>
            <a:ext cx="3279614" cy="350838"/>
          </a:xfrm>
        </p:spPr>
        <p:txBody>
          <a:bodyPr lIns="0">
            <a:noAutofit/>
          </a:bodyPr>
          <a:lstStyle>
            <a:lvl1pPr marL="0" indent="0">
              <a:buNone/>
              <a:defRPr sz="600" b="1">
                <a:solidFill>
                  <a:schemeClr val="tx1"/>
                </a:solidFill>
              </a:defRPr>
            </a:lvl1pPr>
            <a:lvl2pPr marL="457200" indent="0">
              <a:buNone/>
              <a:defRPr sz="600" b="1">
                <a:solidFill>
                  <a:schemeClr val="tx1"/>
                </a:solidFill>
              </a:defRPr>
            </a:lvl2pPr>
            <a:lvl3pPr marL="914400" indent="0">
              <a:buNone/>
              <a:defRPr sz="600" b="1">
                <a:solidFill>
                  <a:schemeClr val="tx1"/>
                </a:solidFill>
              </a:defRPr>
            </a:lvl3pPr>
            <a:lvl4pPr marL="1371600" indent="0">
              <a:buNone/>
              <a:defRPr sz="600" b="1">
                <a:solidFill>
                  <a:schemeClr val="tx1"/>
                </a:solidFill>
              </a:defRPr>
            </a:lvl4pPr>
            <a:lvl5pPr marL="1828800" indent="0">
              <a:buNone/>
              <a:defRPr sz="600" b="1">
                <a:solidFill>
                  <a:schemeClr val="tx1"/>
                </a:solidFill>
              </a:defRPr>
            </a:lvl5pPr>
          </a:lstStyle>
          <a:p>
            <a:pPr lvl="0"/>
            <a:r>
              <a:rPr lang="en-US"/>
              <a:t>HST PATHWAYS  |  AWARDS</a:t>
            </a:r>
          </a:p>
        </p:txBody>
      </p:sp>
      <p:sp>
        <p:nvSpPr>
          <p:cNvPr id="11" name="Slide Number Placeholder 5">
            <a:extLst>
              <a:ext uri="{FF2B5EF4-FFF2-40B4-BE49-F238E27FC236}">
                <a16:creationId xmlns:a16="http://schemas.microsoft.com/office/drawing/2014/main" id="{D6B10684-B8B7-9145-8671-48BC5D363677}"/>
              </a:ext>
            </a:extLst>
          </p:cNvPr>
          <p:cNvSpPr>
            <a:spLocks noGrp="1"/>
          </p:cNvSpPr>
          <p:nvPr>
            <p:ph type="sldNum" sz="quarter" idx="4"/>
          </p:nvPr>
        </p:nvSpPr>
        <p:spPr>
          <a:xfrm>
            <a:off x="8220830" y="6252175"/>
            <a:ext cx="3090441" cy="365125"/>
          </a:xfrm>
          <a:prstGeom prst="rect">
            <a:avLst/>
          </a:prstGeom>
        </p:spPr>
        <p:txBody>
          <a:bodyPr vert="horz" lIns="0" tIns="45720" rIns="0" bIns="45720" rtlCol="0" anchor="ctr"/>
          <a:lstStyle>
            <a:lvl1pPr algn="r">
              <a:defRPr sz="600">
                <a:solidFill>
                  <a:schemeClr val="tx1"/>
                </a:solidFill>
              </a:defRPr>
            </a:lvl1pPr>
          </a:lstStyle>
          <a:p>
            <a:fld id="{4F82C360-E0F6-CD4C-8C18-996057B3990F}" type="slidenum">
              <a:rPr lang="en-US" smtClean="0"/>
              <a:pPr/>
              <a:t>‹#›</a:t>
            </a:fld>
            <a:endParaRPr lang="en-US"/>
          </a:p>
        </p:txBody>
      </p:sp>
      <p:cxnSp>
        <p:nvCxnSpPr>
          <p:cNvPr id="12" name="Straight Connector 11">
            <a:extLst>
              <a:ext uri="{FF2B5EF4-FFF2-40B4-BE49-F238E27FC236}">
                <a16:creationId xmlns:a16="http://schemas.microsoft.com/office/drawing/2014/main" id="{8721DBA9-C636-9241-9094-47AC40844E10}"/>
              </a:ext>
            </a:extLst>
          </p:cNvPr>
          <p:cNvCxnSpPr>
            <a:cxnSpLocks/>
          </p:cNvCxnSpPr>
          <p:nvPr userDrawn="1"/>
        </p:nvCxnSpPr>
        <p:spPr>
          <a:xfrm>
            <a:off x="1690686" y="2234368"/>
            <a:ext cx="1756361" cy="0"/>
          </a:xfrm>
          <a:prstGeom prst="line">
            <a:avLst/>
          </a:prstGeom>
          <a:ln w="127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20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DCF9D0-FF7B-9444-BDB5-E0B91F9872CF}"/>
              </a:ext>
            </a:extLst>
          </p:cNvPr>
          <p:cNvSpPr>
            <a:spLocks noGrp="1"/>
          </p:cNvSpPr>
          <p:nvPr>
            <p:ph type="title"/>
          </p:nvPr>
        </p:nvSpPr>
        <p:spPr>
          <a:xfrm>
            <a:off x="880728" y="640094"/>
            <a:ext cx="10430543" cy="678342"/>
          </a:xfrm>
          <a:prstGeom prst="rect">
            <a:avLst/>
          </a:prstGeom>
        </p:spPr>
        <p:txBody>
          <a:bodyPr vert="horz" lIns="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668326D-86B6-0B47-AA4B-6454A4995654}"/>
              </a:ext>
            </a:extLst>
          </p:cNvPr>
          <p:cNvSpPr>
            <a:spLocks noGrp="1"/>
          </p:cNvSpPr>
          <p:nvPr>
            <p:ph type="body" idx="1"/>
          </p:nvPr>
        </p:nvSpPr>
        <p:spPr>
          <a:xfrm>
            <a:off x="880728" y="1476560"/>
            <a:ext cx="10430543" cy="473325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3D2FC-B91F-824D-93A6-166749B68D39}"/>
              </a:ext>
            </a:extLst>
          </p:cNvPr>
          <p:cNvSpPr>
            <a:spLocks noGrp="1"/>
          </p:cNvSpPr>
          <p:nvPr>
            <p:ph type="dt" sz="half" idx="2"/>
          </p:nvPr>
        </p:nvSpPr>
        <p:spPr>
          <a:xfrm>
            <a:off x="838200" y="70855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06D37-08D8-F64E-A980-1D158AE1C27F}" type="datetimeFigureOut">
              <a:rPr lang="en-US" smtClean="0"/>
              <a:t>9/7/2022</a:t>
            </a:fld>
            <a:endParaRPr lang="en-US"/>
          </a:p>
        </p:txBody>
      </p:sp>
      <p:sp>
        <p:nvSpPr>
          <p:cNvPr id="5" name="Footer Placeholder 4">
            <a:extLst>
              <a:ext uri="{FF2B5EF4-FFF2-40B4-BE49-F238E27FC236}">
                <a16:creationId xmlns:a16="http://schemas.microsoft.com/office/drawing/2014/main" id="{EA828E76-A2E4-4B49-A28D-B7ABE15346F0}"/>
              </a:ext>
            </a:extLst>
          </p:cNvPr>
          <p:cNvSpPr>
            <a:spLocks noGrp="1"/>
          </p:cNvSpPr>
          <p:nvPr>
            <p:ph type="ftr" sz="quarter" idx="3"/>
          </p:nvPr>
        </p:nvSpPr>
        <p:spPr>
          <a:xfrm>
            <a:off x="4038600" y="70855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653CC-0302-3B4E-943C-C2EAA047CE0A}"/>
              </a:ext>
            </a:extLst>
          </p:cNvPr>
          <p:cNvSpPr>
            <a:spLocks noGrp="1"/>
          </p:cNvSpPr>
          <p:nvPr>
            <p:ph type="sldNum" sz="quarter" idx="4"/>
          </p:nvPr>
        </p:nvSpPr>
        <p:spPr>
          <a:xfrm>
            <a:off x="8220830" y="6252175"/>
            <a:ext cx="3090441" cy="365125"/>
          </a:xfrm>
          <a:prstGeom prst="rect">
            <a:avLst/>
          </a:prstGeom>
        </p:spPr>
        <p:txBody>
          <a:bodyPr vert="horz" lIns="91440" tIns="45720" rIns="0" bIns="45720" rtlCol="0" anchor="ctr"/>
          <a:lstStyle>
            <a:lvl1pPr algn="r">
              <a:defRPr sz="600">
                <a:solidFill>
                  <a:schemeClr val="tx1"/>
                </a:solidFill>
              </a:defRPr>
            </a:lvl1pPr>
          </a:lstStyle>
          <a:p>
            <a:fld id="{4F82C360-E0F6-CD4C-8C18-996057B3990F}" type="slidenum">
              <a:rPr lang="en-US" smtClean="0"/>
              <a:pPr/>
              <a:t>‹#›</a:t>
            </a:fld>
            <a:endParaRPr lang="en-US"/>
          </a:p>
        </p:txBody>
      </p:sp>
    </p:spTree>
    <p:extLst>
      <p:ext uri="{BB962C8B-B14F-4D97-AF65-F5344CB8AC3E}">
        <p14:creationId xmlns:p14="http://schemas.microsoft.com/office/powerpoint/2010/main" val="81840086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50" r:id="rId9"/>
    <p:sldLayoutId id="2147483649" r:id="rId10"/>
    <p:sldLayoutId id="2147483669" r:id="rId11"/>
    <p:sldLayoutId id="2147483668" r:id="rId12"/>
    <p:sldLayoutId id="2147483670" r:id="rId13"/>
    <p:sldLayoutId id="2147483671" r:id="rId14"/>
    <p:sldLayoutId id="2147483690" r:id="rId15"/>
    <p:sldLayoutId id="2147483672" r:id="rId16"/>
    <p:sldLayoutId id="2147483673" r:id="rId17"/>
    <p:sldLayoutId id="2147483689"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91" r:id="rId34"/>
    <p:sldLayoutId id="2147483692" r:id="rId35"/>
    <p:sldLayoutId id="2147483694" r:id="rId36"/>
    <p:sldLayoutId id="2147483695" r:id="rId37"/>
  </p:sldLayoutIdLst>
  <p:txStyles>
    <p:titleStyle>
      <a:lvl1pPr algn="l" defTabSz="914400" rtl="0" eaLnBrk="1" latinLnBrk="0" hangingPunct="1">
        <a:lnSpc>
          <a:spcPct val="90000"/>
        </a:lnSpc>
        <a:spcBef>
          <a:spcPct val="0"/>
        </a:spcBef>
        <a:buNone/>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ts val="1500"/>
        </a:lnSpc>
        <a:spcBef>
          <a:spcPts val="1000"/>
        </a:spcBef>
        <a:buClr>
          <a:srgbClr val="C00000"/>
        </a:buClr>
        <a:buFont typeface="Arial" panose="020B0604020202020204" pitchFamily="34" charset="0"/>
        <a:buChar char="•"/>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ts val="1500"/>
        </a:lnSpc>
        <a:spcBef>
          <a:spcPts val="500"/>
        </a:spcBef>
        <a:buClr>
          <a:srgbClr val="C00000"/>
        </a:buClr>
        <a:buFont typeface="Arial" panose="020B0604020202020204" pitchFamily="34" charset="0"/>
        <a:buChar char="•"/>
        <a:defRPr sz="9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ts val="1500"/>
        </a:lnSpc>
        <a:spcBef>
          <a:spcPts val="500"/>
        </a:spcBef>
        <a:buClr>
          <a:srgbClr val="C00000"/>
        </a:buClr>
        <a:buFont typeface="Arial" panose="020B0604020202020204" pitchFamily="34" charset="0"/>
        <a:buChar char="•"/>
        <a:defRPr sz="9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ts val="1500"/>
        </a:lnSpc>
        <a:spcBef>
          <a:spcPts val="500"/>
        </a:spcBef>
        <a:buClr>
          <a:srgbClr val="C00000"/>
        </a:buClr>
        <a:buFont typeface="Arial" panose="020B0604020202020204" pitchFamily="34" charset="0"/>
        <a:buChar char="•"/>
        <a:defRPr sz="9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ts val="1500"/>
        </a:lnSpc>
        <a:spcBef>
          <a:spcPts val="500"/>
        </a:spcBef>
        <a:buClr>
          <a:srgbClr val="C00000"/>
        </a:buClr>
        <a:buFont typeface="Arial" panose="020B0604020202020204" pitchFamily="34" charset="0"/>
        <a:buChar char="•"/>
        <a:defRPr sz="9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886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532498"/>
            <a:ext cx="10991309" cy="4209396"/>
          </a:xfrm>
        </p:spPr>
        <p:txBody>
          <a:bodyPr/>
          <a:lstStyle/>
          <a:p>
            <a:pPr>
              <a:lnSpc>
                <a:spcPct val="100000"/>
              </a:lnSpc>
            </a:pPr>
            <a:r>
              <a:rPr lang="en-US" sz="2400" b="1" dirty="0">
                <a:solidFill>
                  <a:schemeClr val="accent5"/>
                </a:solidFill>
              </a:rPr>
              <a:t>Follow the steps.</a:t>
            </a:r>
          </a:p>
          <a:p>
            <a:pPr>
              <a:lnSpc>
                <a:spcPct val="100000"/>
              </a:lnSpc>
            </a:pPr>
            <a:endParaRPr lang="en-US" sz="1800" b="1" dirty="0">
              <a:solidFill>
                <a:schemeClr val="tx1"/>
              </a:solidFill>
            </a:endParaRPr>
          </a:p>
          <a:p>
            <a:pPr marL="342900" indent="-342900">
              <a:lnSpc>
                <a:spcPct val="100000"/>
              </a:lnSpc>
              <a:buClr>
                <a:schemeClr val="tx1"/>
              </a:buClr>
              <a:buFont typeface="Wingdings" panose="05000000000000000000" pitchFamily="2" charset="2"/>
              <a:buChar char="Ø"/>
            </a:pPr>
            <a:r>
              <a:rPr lang="en-US" sz="1600" dirty="0">
                <a:solidFill>
                  <a:schemeClr val="tx1"/>
                </a:solidFill>
              </a:rPr>
              <a:t>Problem identified: What is the suspected problem/concern?</a:t>
            </a:r>
          </a:p>
          <a:p>
            <a:pPr marL="342900" indent="-342900">
              <a:lnSpc>
                <a:spcPct val="100000"/>
              </a:lnSpc>
              <a:buClr>
                <a:schemeClr val="tx1"/>
              </a:buClr>
              <a:buFont typeface="Wingdings" panose="05000000000000000000" pitchFamily="2" charset="2"/>
              <a:buChar char="Ø"/>
            </a:pPr>
            <a:endParaRPr lang="en-US" sz="1600" dirty="0">
              <a:solidFill>
                <a:schemeClr val="tx1"/>
              </a:solidFill>
            </a:endParaRPr>
          </a:p>
          <a:p>
            <a:pPr marL="342900" indent="-342900">
              <a:lnSpc>
                <a:spcPct val="100000"/>
              </a:lnSpc>
              <a:buClr>
                <a:schemeClr val="tx1"/>
              </a:buClr>
              <a:buFont typeface="Wingdings" panose="05000000000000000000" pitchFamily="2" charset="2"/>
              <a:buChar char="Ø"/>
            </a:pPr>
            <a:r>
              <a:rPr lang="en-US" sz="1600" dirty="0">
                <a:solidFill>
                  <a:schemeClr val="tx1"/>
                </a:solidFill>
              </a:rPr>
              <a:t>Identification of performance measures/goals/objectives: What needs to be done to correct the problem/concerns? What is the goal to accomplish?</a:t>
            </a:r>
          </a:p>
          <a:p>
            <a:pPr marL="342900" indent="-342900">
              <a:lnSpc>
                <a:spcPct val="100000"/>
              </a:lnSpc>
              <a:buClr>
                <a:schemeClr val="tx1"/>
              </a:buClr>
              <a:buFont typeface="Wingdings" panose="05000000000000000000" pitchFamily="2" charset="2"/>
              <a:buChar char="Ø"/>
            </a:pPr>
            <a:endParaRPr lang="en-US" sz="1600" dirty="0">
              <a:solidFill>
                <a:schemeClr val="tx1"/>
              </a:solidFill>
            </a:endParaRPr>
          </a:p>
          <a:p>
            <a:pPr marL="342900" indent="-342900">
              <a:lnSpc>
                <a:spcPct val="100000"/>
              </a:lnSpc>
              <a:buClr>
                <a:schemeClr val="tx1"/>
              </a:buClr>
              <a:buFont typeface="Wingdings" panose="05000000000000000000" pitchFamily="2" charset="2"/>
              <a:buChar char="Ø"/>
            </a:pPr>
            <a:r>
              <a:rPr lang="en-US" sz="1600" dirty="0">
                <a:solidFill>
                  <a:schemeClr val="tx1"/>
                </a:solidFill>
              </a:rPr>
              <a:t>Research/gather data: What is the frequency, severity and source of the suspected problem/concerns?</a:t>
            </a:r>
          </a:p>
          <a:p>
            <a:pPr marL="342900" indent="-342900">
              <a:lnSpc>
                <a:spcPct val="100000"/>
              </a:lnSpc>
              <a:buClr>
                <a:schemeClr val="tx1"/>
              </a:buClr>
              <a:buFont typeface="Wingdings" panose="05000000000000000000" pitchFamily="2" charset="2"/>
              <a:buChar char="Ø"/>
            </a:pPr>
            <a:endParaRPr lang="en-US" sz="1600" dirty="0">
              <a:solidFill>
                <a:schemeClr val="tx1"/>
              </a:solidFill>
            </a:endParaRPr>
          </a:p>
          <a:p>
            <a:pPr marL="342900" indent="-342900">
              <a:lnSpc>
                <a:spcPct val="100000"/>
              </a:lnSpc>
              <a:buClr>
                <a:schemeClr val="tx1"/>
              </a:buClr>
              <a:buFont typeface="Wingdings" panose="05000000000000000000" pitchFamily="2" charset="2"/>
              <a:buChar char="Ø"/>
            </a:pPr>
            <a:r>
              <a:rPr lang="en-US" sz="1600" dirty="0">
                <a:solidFill>
                  <a:schemeClr val="tx1"/>
                </a:solidFill>
              </a:rPr>
              <a:t>Implementation of corrective action: What was done?</a:t>
            </a:r>
          </a:p>
          <a:p>
            <a:pPr marL="342900" indent="-342900">
              <a:lnSpc>
                <a:spcPct val="100000"/>
              </a:lnSpc>
              <a:buClr>
                <a:schemeClr val="tx1"/>
              </a:buClr>
              <a:buFont typeface="Wingdings" panose="05000000000000000000" pitchFamily="2" charset="2"/>
              <a:buChar char="Ø"/>
            </a:pPr>
            <a:endParaRPr lang="en-US" sz="1600" dirty="0">
              <a:solidFill>
                <a:schemeClr val="tx1"/>
              </a:solidFill>
            </a:endParaRPr>
          </a:p>
          <a:p>
            <a:pPr marL="342900" indent="-342900">
              <a:lnSpc>
                <a:spcPct val="100000"/>
              </a:lnSpc>
              <a:buClr>
                <a:schemeClr val="tx1"/>
              </a:buClr>
              <a:buFont typeface="Wingdings" panose="05000000000000000000" pitchFamily="2" charset="2"/>
              <a:buChar char="Ø"/>
            </a:pPr>
            <a:r>
              <a:rPr lang="en-US" sz="1600" dirty="0">
                <a:solidFill>
                  <a:schemeClr val="tx1"/>
                </a:solidFill>
              </a:rPr>
              <a:t>Re-measurements/re-evaluation: Was the desired goal achieved or should alternatives be considered?</a:t>
            </a:r>
          </a:p>
          <a:p>
            <a:pPr marL="342900" indent="-342900">
              <a:lnSpc>
                <a:spcPct val="100000"/>
              </a:lnSpc>
              <a:buClr>
                <a:schemeClr val="tx1"/>
              </a:buClr>
              <a:buFont typeface="Wingdings" panose="05000000000000000000" pitchFamily="2" charset="2"/>
              <a:buChar char="Ø"/>
            </a:pPr>
            <a:endParaRPr lang="en-US" sz="1600" dirty="0">
              <a:solidFill>
                <a:schemeClr val="tx1"/>
              </a:solidFill>
            </a:endParaRPr>
          </a:p>
          <a:p>
            <a:pPr marL="342900" indent="-342900">
              <a:lnSpc>
                <a:spcPct val="100000"/>
              </a:lnSpc>
              <a:buClr>
                <a:schemeClr val="tx1"/>
              </a:buClr>
              <a:buFont typeface="Wingdings" panose="05000000000000000000" pitchFamily="2" charset="2"/>
              <a:buChar char="Ø"/>
            </a:pPr>
            <a:r>
              <a:rPr lang="en-US" sz="1600" dirty="0">
                <a:solidFill>
                  <a:schemeClr val="tx1"/>
                </a:solidFill>
              </a:rPr>
              <a:t>Identification, analysis and implementation of any additional corrective actions: If the original corrective action did not resolve the problem, what is the next step?</a:t>
            </a:r>
          </a:p>
          <a:p>
            <a:pPr marL="342900" indent="-342900">
              <a:lnSpc>
                <a:spcPct val="100000"/>
              </a:lnSpc>
              <a:buClr>
                <a:schemeClr val="tx1"/>
              </a:buClr>
              <a:buFont typeface="Wingdings" panose="05000000000000000000" pitchFamily="2" charset="2"/>
              <a:buChar char="Ø"/>
            </a:pPr>
            <a:endParaRPr lang="en-US" sz="1600" dirty="0">
              <a:solidFill>
                <a:schemeClr val="tx1"/>
              </a:solidFill>
            </a:endParaRPr>
          </a:p>
          <a:p>
            <a:pPr marL="342900" indent="-342900">
              <a:lnSpc>
                <a:spcPct val="100000"/>
              </a:lnSpc>
              <a:buClr>
                <a:schemeClr val="tx1"/>
              </a:buClr>
              <a:buFont typeface="Wingdings" panose="05000000000000000000" pitchFamily="2" charset="2"/>
              <a:buChar char="Ø"/>
            </a:pPr>
            <a:r>
              <a:rPr lang="en-US" sz="1600" dirty="0">
                <a:solidFill>
                  <a:schemeClr val="tx1"/>
                </a:solidFill>
              </a:rPr>
              <a:t>Conclusion: The results of the study are evaluated, and a conclusion is reached. Results are reported as appropriate.</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Where to start? (Part 2)</a:t>
            </a:r>
          </a:p>
        </p:txBody>
      </p:sp>
    </p:spTree>
    <p:extLst>
      <p:ext uri="{BB962C8B-B14F-4D97-AF65-F5344CB8AC3E}">
        <p14:creationId xmlns:p14="http://schemas.microsoft.com/office/powerpoint/2010/main" val="2866883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BAE5FA-4153-CC4D-BA11-333AE7D0BBFA}"/>
              </a:ext>
            </a:extLst>
          </p:cNvPr>
          <p:cNvSpPr>
            <a:spLocks noGrp="1"/>
          </p:cNvSpPr>
          <p:nvPr>
            <p:ph type="body" sz="quarter" idx="13"/>
          </p:nvPr>
        </p:nvSpPr>
        <p:spPr>
          <a:xfrm>
            <a:off x="2048954" y="2143458"/>
            <a:ext cx="8094093" cy="2571085"/>
          </a:xfrm>
        </p:spPr>
        <p:txBody>
          <a:bodyPr/>
          <a:lstStyle/>
          <a:p>
            <a:pPr algn="ctr"/>
            <a:r>
              <a:rPr lang="en-US" dirty="0"/>
              <a:t>Example #1</a:t>
            </a:r>
          </a:p>
          <a:p>
            <a:pPr algn="ctr"/>
            <a:r>
              <a:rPr lang="en-US" dirty="0"/>
              <a:t>Area of Care:</a:t>
            </a:r>
          </a:p>
          <a:p>
            <a:pPr algn="ctr"/>
            <a:r>
              <a:rPr lang="en-US" dirty="0"/>
              <a:t>Infection Control</a:t>
            </a:r>
          </a:p>
        </p:txBody>
      </p:sp>
    </p:spTree>
    <p:extLst>
      <p:ext uri="{BB962C8B-B14F-4D97-AF65-F5344CB8AC3E}">
        <p14:creationId xmlns:p14="http://schemas.microsoft.com/office/powerpoint/2010/main" val="2002690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5"/>
                </a:solidFill>
              </a:rPr>
              <a:t>TOPIC: ADHERENCE TO THE POLICY FOR CLEANING BETWEEN PATIENTS IN PRE-OP</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#1 Area of Care: Infection Control</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Statement of the purpose: Cleaning between patients in the Pre-op area consists of wiping all surfaces of the stretchers with use of approved cleaning solutions for the specified amount of time.</a:t>
            </a:r>
          </a:p>
          <a:p>
            <a:pPr>
              <a:lnSpc>
                <a:spcPct val="100000"/>
              </a:lnSpc>
            </a:pPr>
            <a:endParaRPr lang="en-US" sz="2000" dirty="0">
              <a:solidFill>
                <a:schemeClr val="tx1"/>
              </a:solidFill>
            </a:endParaRPr>
          </a:p>
          <a:p>
            <a:pPr marL="800100" lvl="1" indent="-342900">
              <a:buFont typeface="Arial" panose="020B0604020202020204" pitchFamily="34" charset="0"/>
              <a:buChar char="•"/>
            </a:pPr>
            <a:r>
              <a:rPr lang="en-US" sz="2000" dirty="0"/>
              <a:t>Improper cleaning or use of cleaning products improperly could increase center acquired infections</a:t>
            </a:r>
          </a:p>
          <a:p>
            <a:pPr marL="800100" lvl="1" indent="-342900">
              <a:buFont typeface="Arial" panose="020B0604020202020204" pitchFamily="34" charset="0"/>
              <a:buChar char="•"/>
            </a:pPr>
            <a:r>
              <a:rPr lang="en-US" sz="2000" dirty="0"/>
              <a:t>It could increase the cost of care for the patient</a:t>
            </a:r>
          </a:p>
          <a:p>
            <a:pPr marL="800100" lvl="1" indent="-342900">
              <a:buFont typeface="Arial" panose="020B0604020202020204" pitchFamily="34" charset="0"/>
              <a:buChar char="•"/>
            </a:pPr>
            <a:r>
              <a:rPr lang="en-US" sz="2000" dirty="0"/>
              <a:t>May affect patient satisfaction</a:t>
            </a:r>
          </a:p>
        </p:txBody>
      </p:sp>
    </p:spTree>
    <p:extLst>
      <p:ext uri="{BB962C8B-B14F-4D97-AF65-F5344CB8AC3E}">
        <p14:creationId xmlns:p14="http://schemas.microsoft.com/office/powerpoint/2010/main" val="2309245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5"/>
                </a:solidFill>
              </a:rPr>
              <a:t>TOPIC: ADHERENCE TO THE POLICY FOR CLEANING BETWEEN PATIENTS IN PRE-OP</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#1 Area of Care: Infection Control</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Performance goal: </a:t>
            </a:r>
          </a:p>
          <a:p>
            <a:pPr>
              <a:lnSpc>
                <a:spcPct val="100000"/>
              </a:lnSpc>
            </a:pPr>
            <a:r>
              <a:rPr lang="en-US" sz="2000" dirty="0">
                <a:solidFill>
                  <a:schemeClr val="tx1"/>
                </a:solidFill>
              </a:rPr>
              <a:t>When reviewing the pre-op cleaning process for the past 2 weeks, the data showed that proper cleaning procedure and dry time was performed 50% of the time. The goal will be to follow the proper process 100% of the time</a:t>
            </a:r>
          </a:p>
          <a:p>
            <a:pPr>
              <a:lnSpc>
                <a:spcPct val="100000"/>
              </a:lnSpc>
            </a:pPr>
            <a:endParaRPr lang="en-US" sz="2000" dirty="0">
              <a:solidFill>
                <a:schemeClr val="tx1"/>
              </a:solidFill>
            </a:endParaRPr>
          </a:p>
          <a:p>
            <a:pPr>
              <a:lnSpc>
                <a:spcPct val="100000"/>
              </a:lnSpc>
            </a:pPr>
            <a:r>
              <a:rPr lang="en-US" sz="2000" dirty="0">
                <a:solidFill>
                  <a:schemeClr val="tx1"/>
                </a:solidFill>
              </a:rPr>
              <a:t>Attach the policy.</a:t>
            </a:r>
          </a:p>
        </p:txBody>
      </p:sp>
    </p:spTree>
    <p:extLst>
      <p:ext uri="{BB962C8B-B14F-4D97-AF65-F5344CB8AC3E}">
        <p14:creationId xmlns:p14="http://schemas.microsoft.com/office/powerpoint/2010/main" val="1731888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5"/>
                </a:solidFill>
              </a:rPr>
              <a:t>TOPIC: ADHERENCE TO THE POLICY FOR CLEANING BETWEEN PATIENTS IN PRE-OP</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#1 Area of Care: Infection Control</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Description of the data:</a:t>
            </a:r>
          </a:p>
          <a:p>
            <a:pPr>
              <a:lnSpc>
                <a:spcPct val="100000"/>
              </a:lnSpc>
            </a:pPr>
            <a:endParaRPr lang="en-US" sz="2000" dirty="0">
              <a:solidFill>
                <a:schemeClr val="tx1"/>
              </a:solidFill>
            </a:endParaRPr>
          </a:p>
          <a:p>
            <a:pPr>
              <a:lnSpc>
                <a:spcPct val="100000"/>
              </a:lnSpc>
            </a:pPr>
            <a:r>
              <a:rPr lang="en-US" sz="2000" dirty="0">
                <a:solidFill>
                  <a:schemeClr val="tx1"/>
                </a:solidFill>
              </a:rPr>
              <a:t>Data collection occurred from April 1, 20XX – April 15, 20XX.</a:t>
            </a:r>
          </a:p>
          <a:p>
            <a:pPr>
              <a:lnSpc>
                <a:spcPct val="100000"/>
              </a:lnSpc>
            </a:pPr>
            <a:endParaRPr lang="en-US" sz="2000" dirty="0">
              <a:solidFill>
                <a:schemeClr val="tx1"/>
              </a:solidFill>
            </a:endParaRPr>
          </a:p>
          <a:p>
            <a:pPr>
              <a:lnSpc>
                <a:spcPct val="100000"/>
              </a:lnSpc>
            </a:pPr>
            <a:r>
              <a:rPr lang="en-US" sz="2000" dirty="0">
                <a:solidFill>
                  <a:schemeClr val="tx1"/>
                </a:solidFill>
              </a:rPr>
              <a:t>Total number of patients was 630.</a:t>
            </a:r>
          </a:p>
          <a:p>
            <a:pPr>
              <a:lnSpc>
                <a:spcPct val="100000"/>
              </a:lnSpc>
            </a:pPr>
            <a:endParaRPr lang="en-US" sz="2000" dirty="0">
              <a:solidFill>
                <a:schemeClr val="tx1"/>
              </a:solidFill>
            </a:endParaRPr>
          </a:p>
          <a:p>
            <a:pPr>
              <a:lnSpc>
                <a:spcPct val="100000"/>
              </a:lnSpc>
            </a:pPr>
            <a:r>
              <a:rPr lang="en-US" sz="2000" dirty="0">
                <a:solidFill>
                  <a:schemeClr val="tx1"/>
                </a:solidFill>
              </a:rPr>
              <a:t>A checklist of cleaning process for each stretcher was kept.</a:t>
            </a:r>
          </a:p>
          <a:p>
            <a:pPr>
              <a:lnSpc>
                <a:spcPct val="100000"/>
              </a:lnSpc>
            </a:pPr>
            <a:endParaRPr lang="en-US" sz="2000" dirty="0">
              <a:solidFill>
                <a:schemeClr val="tx1"/>
              </a:solidFill>
            </a:endParaRPr>
          </a:p>
          <a:p>
            <a:pPr>
              <a:lnSpc>
                <a:spcPct val="100000"/>
              </a:lnSpc>
            </a:pPr>
            <a:r>
              <a:rPr lang="en-US" sz="2000" dirty="0">
                <a:solidFill>
                  <a:schemeClr val="tx1"/>
                </a:solidFill>
              </a:rPr>
              <a:t>The percent of adherence to policy/procedure was calculated by dividing the number of patients for the two-week time frame by the number of correct cleaning processes.</a:t>
            </a:r>
          </a:p>
        </p:txBody>
      </p:sp>
    </p:spTree>
    <p:extLst>
      <p:ext uri="{BB962C8B-B14F-4D97-AF65-F5344CB8AC3E}">
        <p14:creationId xmlns:p14="http://schemas.microsoft.com/office/powerpoint/2010/main" val="3140098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5"/>
                </a:solidFill>
              </a:rPr>
              <a:t>TOPIC: ADHERENCE TO THE POLICY FOR CLEANING BETWEEN PATIENTS IN PRE-OP</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#1 Area of Care: Infection Control</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Evidence of data collection:</a:t>
            </a:r>
          </a:p>
          <a:p>
            <a:pPr>
              <a:lnSpc>
                <a:spcPct val="100000"/>
              </a:lnSpc>
            </a:pPr>
            <a:endParaRPr lang="en-US" sz="2000" dirty="0">
              <a:solidFill>
                <a:schemeClr val="tx1"/>
              </a:solidFill>
            </a:endParaRPr>
          </a:p>
          <a:p>
            <a:pPr>
              <a:lnSpc>
                <a:spcPct val="100000"/>
              </a:lnSpc>
            </a:pPr>
            <a:r>
              <a:rPr lang="en-US" sz="2000" dirty="0">
                <a:solidFill>
                  <a:schemeClr val="tx1"/>
                </a:solidFill>
              </a:rPr>
              <a:t>Data was collected using an excel spreadsheet for each day and completed by the Peri-operative manager. </a:t>
            </a:r>
          </a:p>
          <a:p>
            <a:pPr>
              <a:lnSpc>
                <a:spcPct val="100000"/>
              </a:lnSpc>
            </a:pPr>
            <a:endParaRPr lang="en-US" sz="2000" dirty="0">
              <a:solidFill>
                <a:schemeClr val="tx1"/>
              </a:solidFill>
            </a:endParaRPr>
          </a:p>
          <a:p>
            <a:pPr>
              <a:lnSpc>
                <a:spcPct val="100000"/>
              </a:lnSpc>
            </a:pPr>
            <a:r>
              <a:rPr lang="en-US" sz="2000" dirty="0">
                <a:solidFill>
                  <a:schemeClr val="tx1"/>
                </a:solidFill>
              </a:rPr>
              <a:t>Each stretcher was tracked by number, the staff who cleaned and the observer. </a:t>
            </a:r>
          </a:p>
          <a:p>
            <a:pPr>
              <a:lnSpc>
                <a:spcPct val="100000"/>
              </a:lnSpc>
            </a:pPr>
            <a:endParaRPr lang="en-US" sz="2000" dirty="0">
              <a:solidFill>
                <a:schemeClr val="tx1"/>
              </a:solidFill>
            </a:endParaRPr>
          </a:p>
          <a:p>
            <a:pPr>
              <a:lnSpc>
                <a:spcPct val="100000"/>
              </a:lnSpc>
            </a:pPr>
            <a:r>
              <a:rPr lang="en-US" sz="2000" dirty="0">
                <a:solidFill>
                  <a:schemeClr val="tx1"/>
                </a:solidFill>
              </a:rPr>
              <a:t>It included product used, a checklist of items cleaned, and dry time as required. </a:t>
            </a:r>
          </a:p>
          <a:p>
            <a:pPr>
              <a:lnSpc>
                <a:spcPct val="100000"/>
              </a:lnSpc>
            </a:pPr>
            <a:endParaRPr lang="en-US" sz="2000" dirty="0">
              <a:solidFill>
                <a:schemeClr val="tx1"/>
              </a:solidFill>
            </a:endParaRPr>
          </a:p>
          <a:p>
            <a:pPr>
              <a:lnSpc>
                <a:spcPct val="100000"/>
              </a:lnSpc>
            </a:pPr>
            <a:r>
              <a:rPr lang="en-US" sz="2000" dirty="0">
                <a:solidFill>
                  <a:schemeClr val="tx1"/>
                </a:solidFill>
              </a:rPr>
              <a:t>Attach the appropriate spreadsheet.</a:t>
            </a:r>
          </a:p>
        </p:txBody>
      </p:sp>
    </p:spTree>
    <p:extLst>
      <p:ext uri="{BB962C8B-B14F-4D97-AF65-F5344CB8AC3E}">
        <p14:creationId xmlns:p14="http://schemas.microsoft.com/office/powerpoint/2010/main" val="1749330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5"/>
                </a:solidFill>
              </a:rPr>
              <a:t>TOPIC: ADHERENCE TO THE POLICY FOR CLEANING BETWEEN PATIENTS IN PRE-OP</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#1 Area of Care: Infection Control</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Data analysis: </a:t>
            </a:r>
          </a:p>
          <a:p>
            <a:pPr lvl="1"/>
            <a:endParaRPr lang="en-US" sz="2000" dirty="0"/>
          </a:p>
          <a:p>
            <a:pPr>
              <a:lnSpc>
                <a:spcPct val="100000"/>
              </a:lnSpc>
            </a:pPr>
            <a:r>
              <a:rPr lang="en-US" sz="2000" b="1" dirty="0">
                <a:solidFill>
                  <a:schemeClr val="tx1"/>
                </a:solidFill>
              </a:rPr>
              <a:t>Trends</a:t>
            </a:r>
            <a:r>
              <a:rPr lang="en-US" sz="2000" dirty="0">
                <a:solidFill>
                  <a:schemeClr val="tx1"/>
                </a:solidFill>
              </a:rPr>
              <a:t>: 630 total stretchers were cleaned during the time frame. Appropriate cleaning methods were used 50% of the time.</a:t>
            </a:r>
          </a:p>
          <a:p>
            <a:pPr>
              <a:lnSpc>
                <a:spcPct val="100000"/>
              </a:lnSpc>
            </a:pPr>
            <a:endParaRPr lang="en-US" sz="2000" dirty="0">
              <a:solidFill>
                <a:schemeClr val="tx1"/>
              </a:solidFill>
            </a:endParaRPr>
          </a:p>
          <a:p>
            <a:pPr>
              <a:lnSpc>
                <a:spcPct val="100000"/>
              </a:lnSpc>
            </a:pPr>
            <a:r>
              <a:rPr lang="en-US" sz="2000" b="1" dirty="0">
                <a:solidFill>
                  <a:schemeClr val="tx1"/>
                </a:solidFill>
              </a:rPr>
              <a:t>Severity</a:t>
            </a:r>
            <a:r>
              <a:rPr lang="en-US" sz="2000" dirty="0">
                <a:solidFill>
                  <a:schemeClr val="tx1"/>
                </a:solidFill>
              </a:rPr>
              <a:t>: All patients during this time frame were potentially exposed to contaminated stretchers.</a:t>
            </a:r>
          </a:p>
          <a:p>
            <a:pPr>
              <a:lnSpc>
                <a:spcPct val="100000"/>
              </a:lnSpc>
            </a:pPr>
            <a:endParaRPr lang="en-US" sz="2000" dirty="0">
              <a:solidFill>
                <a:schemeClr val="tx1"/>
              </a:solidFill>
            </a:endParaRPr>
          </a:p>
          <a:p>
            <a:pPr>
              <a:lnSpc>
                <a:spcPct val="100000"/>
              </a:lnSpc>
            </a:pPr>
            <a:r>
              <a:rPr lang="en-US" sz="2000" b="1" dirty="0">
                <a:solidFill>
                  <a:schemeClr val="tx1"/>
                </a:solidFill>
              </a:rPr>
              <a:t>Analysis</a:t>
            </a:r>
            <a:r>
              <a:rPr lang="en-US" sz="2000" dirty="0">
                <a:solidFill>
                  <a:schemeClr val="tx1"/>
                </a:solidFill>
              </a:rPr>
              <a:t>: The number of stretchers available was not sufficient to allow for the appropriate cleaning and continuous use by the quickly moving stream of patients. The aides and staff stated that the turnover time did not allow for full dry time or complete stretcher wipe down.</a:t>
            </a:r>
          </a:p>
        </p:txBody>
      </p:sp>
    </p:spTree>
    <p:extLst>
      <p:ext uri="{BB962C8B-B14F-4D97-AF65-F5344CB8AC3E}">
        <p14:creationId xmlns:p14="http://schemas.microsoft.com/office/powerpoint/2010/main" val="3794722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5"/>
                </a:solidFill>
              </a:rPr>
              <a:t>TOPIC: ADHERENCE TO THE POLICY FOR CLEANING BETWEEN PATIENTS IN PRE-OP</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#1 Area of Care: Infection Control</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A comparison of performance against identified performance goal: </a:t>
            </a:r>
          </a:p>
          <a:p>
            <a:pPr>
              <a:lnSpc>
                <a:spcPct val="100000"/>
              </a:lnSpc>
            </a:pPr>
            <a:endParaRPr lang="en-US" sz="2000" dirty="0">
              <a:solidFill>
                <a:schemeClr val="tx1"/>
              </a:solidFill>
            </a:endParaRPr>
          </a:p>
          <a:p>
            <a:pPr>
              <a:lnSpc>
                <a:spcPct val="100000"/>
              </a:lnSpc>
            </a:pPr>
            <a:r>
              <a:rPr lang="en-US" sz="2000" dirty="0">
                <a:solidFill>
                  <a:schemeClr val="tx1"/>
                </a:solidFill>
              </a:rPr>
              <a:t>Data showed that the cleaning of stretchers in accordance with policy and procedure was 50%,less than half the goal of 100%</a:t>
            </a:r>
          </a:p>
        </p:txBody>
      </p:sp>
    </p:spTree>
    <p:extLst>
      <p:ext uri="{BB962C8B-B14F-4D97-AF65-F5344CB8AC3E}">
        <p14:creationId xmlns:p14="http://schemas.microsoft.com/office/powerpoint/2010/main" val="1105069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5"/>
                </a:solidFill>
              </a:rPr>
              <a:t>TOPIC: ADHERENCE TO THE POLICY FOR CLEANING BETWEEN PATIENTS IN PRE-OP</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#1 Area of Care: Infection Control</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Implementation of corrective actions(s) to resolve identified problem(s):</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4 additional stretchers will be ordered </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Research to find cleaning solutions with shorter dry time that is approved by the stretcher manufacture. </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Responsible staff will review the cleaning policy and procedures for stretchers. </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Timer placed at each stretcher cleaning station</a:t>
            </a:r>
          </a:p>
        </p:txBody>
      </p:sp>
    </p:spTree>
    <p:extLst>
      <p:ext uri="{BB962C8B-B14F-4D97-AF65-F5344CB8AC3E}">
        <p14:creationId xmlns:p14="http://schemas.microsoft.com/office/powerpoint/2010/main" val="3375346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5"/>
                </a:solidFill>
              </a:rPr>
              <a:t>TOPIC: ADHERENCE TO THE POLICY FOR CLEANING BETWEEN PATIENTS IN PRE-OP</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#1 Area of Care: Infection Control</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Re-measurement:</a:t>
            </a:r>
          </a:p>
          <a:p>
            <a:pPr>
              <a:lnSpc>
                <a:spcPct val="100000"/>
              </a:lnSpc>
            </a:pPr>
            <a:r>
              <a:rPr lang="en-US" sz="2000" dirty="0">
                <a:solidFill>
                  <a:schemeClr val="tx1"/>
                </a:solidFill>
              </a:rPr>
              <a:t>After implementation of corrective action, a re-measurement was conducted for 2 weeks starting August 1 thru August 15.  580 stretchers were cleaned with a 98% adherence to policy.  196% improvement. </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If the initial corrective actions did not reach the goal, do not simply repeat the study. Change or add to the corrective action and repeat. </a:t>
            </a:r>
          </a:p>
          <a:p>
            <a:pPr marL="342900" indent="-342900">
              <a:lnSpc>
                <a:spcPct val="100000"/>
              </a:lnSpc>
              <a:buFont typeface="Arial" panose="020B0604020202020204" pitchFamily="34" charset="0"/>
              <a:buChar char="•"/>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*If the initial corrective actions DID achieve success, then repeat the study quarterly or annually to assure resolution of the original issue.</a:t>
            </a:r>
          </a:p>
        </p:txBody>
      </p:sp>
    </p:spTree>
    <p:extLst>
      <p:ext uri="{BB962C8B-B14F-4D97-AF65-F5344CB8AC3E}">
        <p14:creationId xmlns:p14="http://schemas.microsoft.com/office/powerpoint/2010/main" val="1361612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53A5C9-1490-8345-92C4-9BFE2FC24890}"/>
              </a:ext>
            </a:extLst>
          </p:cNvPr>
          <p:cNvSpPr>
            <a:spLocks noGrp="1"/>
          </p:cNvSpPr>
          <p:nvPr>
            <p:ph type="body" sz="quarter" idx="13"/>
          </p:nvPr>
        </p:nvSpPr>
        <p:spPr>
          <a:xfrm>
            <a:off x="880632" y="2315816"/>
            <a:ext cx="5977367" cy="2415210"/>
          </a:xfrm>
        </p:spPr>
        <p:txBody>
          <a:bodyPr/>
          <a:lstStyle/>
          <a:p>
            <a:r>
              <a:rPr lang="en-US" dirty="0"/>
              <a:t>Choosing Meaningful QAPI Studies: </a:t>
            </a:r>
            <a:br>
              <a:rPr lang="en-US" dirty="0"/>
            </a:br>
            <a:r>
              <a:rPr lang="en-US" dirty="0"/>
              <a:t>Four That Work,</a:t>
            </a:r>
            <a:br>
              <a:rPr lang="en-US" dirty="0"/>
            </a:br>
            <a:r>
              <a:rPr lang="en-US" dirty="0"/>
              <a:t>One to Avoid</a:t>
            </a:r>
          </a:p>
        </p:txBody>
      </p:sp>
    </p:spTree>
    <p:extLst>
      <p:ext uri="{BB962C8B-B14F-4D97-AF65-F5344CB8AC3E}">
        <p14:creationId xmlns:p14="http://schemas.microsoft.com/office/powerpoint/2010/main" val="823239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5"/>
                </a:solidFill>
              </a:rPr>
              <a:t>TOPIC: ADHERENCE TO THE POLICY FOR CLEANING BETWEEN PATIENTS IN PRE-OP</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#1 Area of Care: Infection Control</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Communication of the findings </a:t>
            </a:r>
          </a:p>
          <a:p>
            <a:pPr>
              <a:lnSpc>
                <a:spcPct val="100000"/>
              </a:lnSpc>
            </a:pPr>
            <a:endParaRPr lang="en-US" sz="2000" dirty="0">
              <a:solidFill>
                <a:schemeClr val="tx1"/>
              </a:solidFill>
            </a:endParaRPr>
          </a:p>
          <a:p>
            <a:pPr>
              <a:lnSpc>
                <a:spcPct val="100000"/>
              </a:lnSpc>
            </a:pPr>
            <a:r>
              <a:rPr lang="en-US" sz="2000" dirty="0">
                <a:solidFill>
                  <a:schemeClr val="tx1"/>
                </a:solidFill>
              </a:rPr>
              <a:t>Findings of the QI activity were presented to the QAPI committee on Sept. 1, 20XX and then to the quarterly Executive Committee on Sept. X, 20XX. The meeting minutes and recommendations were presented to the Board of Managers at their monthly meeting.</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Re-measurement findings will be presented similarly.</a:t>
            </a:r>
          </a:p>
          <a:p>
            <a:pPr marL="342900" indent="-342900">
              <a:lnSpc>
                <a:spcPct val="100000"/>
              </a:lnSpc>
              <a:buFont typeface="Arial" panose="020B0604020202020204" pitchFamily="34" charset="0"/>
              <a:buChar char="•"/>
            </a:pPr>
            <a:r>
              <a:rPr lang="en-US" sz="2000" dirty="0">
                <a:solidFill>
                  <a:schemeClr val="tx1"/>
                </a:solidFill>
              </a:rPr>
              <a:t>Results were discussed with all staff at the bi-weekly staff meeting.</a:t>
            </a:r>
          </a:p>
        </p:txBody>
      </p:sp>
    </p:spTree>
    <p:extLst>
      <p:ext uri="{BB962C8B-B14F-4D97-AF65-F5344CB8AC3E}">
        <p14:creationId xmlns:p14="http://schemas.microsoft.com/office/powerpoint/2010/main" val="4136705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5"/>
                </a:solidFill>
              </a:rPr>
              <a:t>TOPIC: ADHERENCE TO THE POLICY FOR CLEANING BETWEEN PATIENTS IN PRE-OP</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#1 Area of Care: Infection Control</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solidFill>
                  <a:schemeClr val="tx1"/>
                </a:solidFill>
              </a:rPr>
              <a:t>Why did this topic work?</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Meaningful to patients, staff, and center</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Measurable</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Intervention possible</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Corrective action sustainable</a:t>
            </a:r>
          </a:p>
        </p:txBody>
      </p:sp>
    </p:spTree>
    <p:extLst>
      <p:ext uri="{BB962C8B-B14F-4D97-AF65-F5344CB8AC3E}">
        <p14:creationId xmlns:p14="http://schemas.microsoft.com/office/powerpoint/2010/main" val="3918458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BAE5FA-4153-CC4D-BA11-333AE7D0BBFA}"/>
              </a:ext>
            </a:extLst>
          </p:cNvPr>
          <p:cNvSpPr>
            <a:spLocks noGrp="1"/>
          </p:cNvSpPr>
          <p:nvPr>
            <p:ph type="body" sz="quarter" idx="13"/>
          </p:nvPr>
        </p:nvSpPr>
        <p:spPr>
          <a:xfrm>
            <a:off x="2048954" y="2143458"/>
            <a:ext cx="8094093" cy="2571085"/>
          </a:xfrm>
        </p:spPr>
        <p:txBody>
          <a:bodyPr/>
          <a:lstStyle/>
          <a:p>
            <a:pPr algn="ctr"/>
            <a:r>
              <a:rPr lang="en-US" dirty="0"/>
              <a:t>Example #2</a:t>
            </a:r>
          </a:p>
          <a:p>
            <a:pPr algn="ctr"/>
            <a:r>
              <a:rPr lang="en-US" dirty="0"/>
              <a:t>Area of Care:</a:t>
            </a:r>
          </a:p>
          <a:p>
            <a:pPr algn="ctr"/>
            <a:r>
              <a:rPr lang="en-US" dirty="0"/>
              <a:t>HIPAA Compliance</a:t>
            </a:r>
          </a:p>
        </p:txBody>
      </p:sp>
    </p:spTree>
    <p:extLst>
      <p:ext uri="{BB962C8B-B14F-4D97-AF65-F5344CB8AC3E}">
        <p14:creationId xmlns:p14="http://schemas.microsoft.com/office/powerpoint/2010/main" val="2980630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6"/>
                </a:solidFill>
              </a:rPr>
              <a:t>TOPIC: ADHERENCE TO THE POLICY FOR CHART ACCESS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#2 Area of Care: HIPAA Compliance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Statement of the purpose: Compliance with the Health Insurance Portability and Accountability Act of 1996 (HIPAA) as it relates to chart access and security of data should be strictly enforced.</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Allowing universal access to all personnel could cause PHI data leaks and resulting fines </a:t>
            </a:r>
          </a:p>
          <a:p>
            <a:pPr marL="342900" indent="-342900">
              <a:lnSpc>
                <a:spcPct val="100000"/>
              </a:lnSpc>
              <a:buFont typeface="Arial" panose="020B0604020202020204" pitchFamily="34" charset="0"/>
              <a:buChar char="•"/>
            </a:pPr>
            <a:r>
              <a:rPr lang="en-US" sz="2000" dirty="0">
                <a:solidFill>
                  <a:schemeClr val="tx1"/>
                </a:solidFill>
              </a:rPr>
              <a:t>May affect patient satisfaction </a:t>
            </a:r>
          </a:p>
          <a:p>
            <a:pPr marL="342900" indent="-342900">
              <a:lnSpc>
                <a:spcPct val="100000"/>
              </a:lnSpc>
              <a:buFont typeface="Arial" panose="020B0604020202020204" pitchFamily="34" charset="0"/>
              <a:buChar char="•"/>
            </a:pPr>
            <a:r>
              <a:rPr lang="en-US" sz="2000" dirty="0">
                <a:solidFill>
                  <a:schemeClr val="tx1"/>
                </a:solidFill>
              </a:rPr>
              <a:t>May result in litigation depending on use of the data</a:t>
            </a:r>
            <a:endParaRPr lang="en-US" sz="2000" dirty="0"/>
          </a:p>
        </p:txBody>
      </p:sp>
    </p:spTree>
    <p:extLst>
      <p:ext uri="{BB962C8B-B14F-4D97-AF65-F5344CB8AC3E}">
        <p14:creationId xmlns:p14="http://schemas.microsoft.com/office/powerpoint/2010/main" val="2746829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Performance goal: </a:t>
            </a:r>
          </a:p>
          <a:p>
            <a:pPr>
              <a:lnSpc>
                <a:spcPct val="100000"/>
              </a:lnSpc>
            </a:pPr>
            <a:r>
              <a:rPr lang="en-US" sz="2000" dirty="0">
                <a:solidFill>
                  <a:schemeClr val="tx1"/>
                </a:solidFill>
              </a:rPr>
              <a:t>When reviewing chart access for the past 4 weeks, the data showed that chart access was left unmonitored 16% of the time. The goal will be to monitor chart access 100% of the time.</a:t>
            </a:r>
          </a:p>
          <a:p>
            <a:pPr>
              <a:lnSpc>
                <a:spcPct val="100000"/>
              </a:lnSpc>
            </a:pPr>
            <a:endParaRPr lang="en-US" sz="2000" dirty="0">
              <a:solidFill>
                <a:schemeClr val="tx1"/>
              </a:solidFill>
            </a:endParaRPr>
          </a:p>
          <a:p>
            <a:pPr>
              <a:lnSpc>
                <a:spcPct val="100000"/>
              </a:lnSpc>
            </a:pPr>
            <a:r>
              <a:rPr lang="en-US" sz="2000" dirty="0">
                <a:solidFill>
                  <a:schemeClr val="tx1"/>
                </a:solidFill>
              </a:rPr>
              <a:t>*attach the policy</a:t>
            </a:r>
          </a:p>
        </p:txBody>
      </p:sp>
      <p:sp>
        <p:nvSpPr>
          <p:cNvPr id="11" name="Text Placeholder 3">
            <a:extLst>
              <a:ext uri="{FF2B5EF4-FFF2-40B4-BE49-F238E27FC236}">
                <a16:creationId xmlns:a16="http://schemas.microsoft.com/office/drawing/2014/main" id="{D4211432-569E-074D-B397-4CE158ECE06D}"/>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6"/>
                </a:solidFill>
              </a:rPr>
              <a:t>TOPIC: ADHERENCE TO THE POLICY FOR CHART ACCESS</a:t>
            </a:r>
          </a:p>
        </p:txBody>
      </p:sp>
      <p:sp>
        <p:nvSpPr>
          <p:cNvPr id="12" name="Title 2">
            <a:extLst>
              <a:ext uri="{FF2B5EF4-FFF2-40B4-BE49-F238E27FC236}">
                <a16:creationId xmlns:a16="http://schemas.microsoft.com/office/drawing/2014/main" id="{DB48B953-1F69-B149-B587-EA9C71BCE4F2}"/>
              </a:ext>
            </a:extLst>
          </p:cNvPr>
          <p:cNvSpPr>
            <a:spLocks noGrp="1"/>
          </p:cNvSpPr>
          <p:nvPr>
            <p:ph type="title"/>
          </p:nvPr>
        </p:nvSpPr>
        <p:spPr>
          <a:xfrm>
            <a:off x="878958" y="634423"/>
            <a:ext cx="10441172" cy="633059"/>
          </a:xfrm>
        </p:spPr>
        <p:txBody>
          <a:bodyPr/>
          <a:lstStyle/>
          <a:p>
            <a:r>
              <a:rPr lang="en-US" dirty="0"/>
              <a:t>#2 Area of Care: HIPAA Compliance</a:t>
            </a:r>
          </a:p>
        </p:txBody>
      </p:sp>
    </p:spTree>
    <p:extLst>
      <p:ext uri="{BB962C8B-B14F-4D97-AF65-F5344CB8AC3E}">
        <p14:creationId xmlns:p14="http://schemas.microsoft.com/office/powerpoint/2010/main" val="3512207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Description of the data:</a:t>
            </a:r>
          </a:p>
          <a:p>
            <a:pPr>
              <a:lnSpc>
                <a:spcPct val="100000"/>
              </a:lnSpc>
            </a:pPr>
            <a:endParaRPr lang="en-US" sz="2000" dirty="0">
              <a:solidFill>
                <a:schemeClr val="tx1"/>
              </a:solidFill>
            </a:endParaRPr>
          </a:p>
          <a:p>
            <a:pPr>
              <a:lnSpc>
                <a:spcPct val="100000"/>
              </a:lnSpc>
            </a:pPr>
            <a:r>
              <a:rPr lang="en-US" sz="2000" dirty="0">
                <a:solidFill>
                  <a:schemeClr val="tx1"/>
                </a:solidFill>
              </a:rPr>
              <a:t>Data collection occurred from Jan 3, 20XX to Feb, 2 20XX. </a:t>
            </a:r>
          </a:p>
          <a:p>
            <a:pPr>
              <a:lnSpc>
                <a:spcPct val="100000"/>
              </a:lnSpc>
            </a:pPr>
            <a:endParaRPr lang="en-US" sz="2000" dirty="0">
              <a:solidFill>
                <a:schemeClr val="tx1"/>
              </a:solidFill>
            </a:endParaRPr>
          </a:p>
          <a:p>
            <a:pPr>
              <a:lnSpc>
                <a:spcPct val="100000"/>
              </a:lnSpc>
            </a:pPr>
            <a:r>
              <a:rPr lang="en-US" sz="2000" dirty="0">
                <a:solidFill>
                  <a:schemeClr val="tx1"/>
                </a:solidFill>
              </a:rPr>
              <a:t>Total number of business days was 24. </a:t>
            </a:r>
          </a:p>
          <a:p>
            <a:pPr>
              <a:lnSpc>
                <a:spcPct val="100000"/>
              </a:lnSpc>
            </a:pPr>
            <a:endParaRPr lang="en-US" sz="2000" dirty="0">
              <a:solidFill>
                <a:schemeClr val="tx1"/>
              </a:solidFill>
            </a:endParaRPr>
          </a:p>
          <a:p>
            <a:pPr>
              <a:lnSpc>
                <a:spcPct val="100000"/>
              </a:lnSpc>
            </a:pPr>
            <a:r>
              <a:rPr lang="en-US" sz="2000" dirty="0">
                <a:solidFill>
                  <a:schemeClr val="tx1"/>
                </a:solidFill>
              </a:rPr>
              <a:t>The number of times the records room was left open and unattended was ascertained via the door camera and a log was kept daily.</a:t>
            </a:r>
          </a:p>
          <a:p>
            <a:pPr>
              <a:lnSpc>
                <a:spcPct val="100000"/>
              </a:lnSpc>
            </a:pPr>
            <a:endParaRPr lang="en-US" sz="2000" dirty="0">
              <a:solidFill>
                <a:schemeClr val="tx1"/>
              </a:solidFill>
            </a:endParaRPr>
          </a:p>
          <a:p>
            <a:pPr>
              <a:lnSpc>
                <a:spcPct val="100000"/>
              </a:lnSpc>
            </a:pPr>
            <a:r>
              <a:rPr lang="en-US" sz="2000" dirty="0">
                <a:solidFill>
                  <a:schemeClr val="tx1"/>
                </a:solidFill>
              </a:rPr>
              <a:t>The percent was determined by the number of unmonitored hours divided by the number of accessible hours for the month.</a:t>
            </a:r>
          </a:p>
        </p:txBody>
      </p:sp>
      <p:sp>
        <p:nvSpPr>
          <p:cNvPr id="9" name="Text Placeholder 3">
            <a:extLst>
              <a:ext uri="{FF2B5EF4-FFF2-40B4-BE49-F238E27FC236}">
                <a16:creationId xmlns:a16="http://schemas.microsoft.com/office/drawing/2014/main" id="{CDAD4A3C-5B67-5446-95A0-6D636C2AF87C}"/>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6"/>
                </a:solidFill>
              </a:rPr>
              <a:t>TOPIC: ADHERENCE TO THE POLICY FOR CHART ACCESS</a:t>
            </a:r>
          </a:p>
        </p:txBody>
      </p:sp>
      <p:sp>
        <p:nvSpPr>
          <p:cNvPr id="10" name="Title 2">
            <a:extLst>
              <a:ext uri="{FF2B5EF4-FFF2-40B4-BE49-F238E27FC236}">
                <a16:creationId xmlns:a16="http://schemas.microsoft.com/office/drawing/2014/main" id="{FC383469-98D8-124D-B6BB-01D6FC7AE24F}"/>
              </a:ext>
            </a:extLst>
          </p:cNvPr>
          <p:cNvSpPr>
            <a:spLocks noGrp="1"/>
          </p:cNvSpPr>
          <p:nvPr>
            <p:ph type="title"/>
          </p:nvPr>
        </p:nvSpPr>
        <p:spPr>
          <a:xfrm>
            <a:off x="878958" y="634423"/>
            <a:ext cx="10441172" cy="633059"/>
          </a:xfrm>
        </p:spPr>
        <p:txBody>
          <a:bodyPr/>
          <a:lstStyle/>
          <a:p>
            <a:r>
              <a:rPr lang="en-US" dirty="0"/>
              <a:t>#2 Area of Care: HIPAA Compliance</a:t>
            </a:r>
          </a:p>
        </p:txBody>
      </p:sp>
      <p:sp>
        <p:nvSpPr>
          <p:cNvPr id="11" name="TextBox 10">
            <a:extLst>
              <a:ext uri="{FF2B5EF4-FFF2-40B4-BE49-F238E27FC236}">
                <a16:creationId xmlns:a16="http://schemas.microsoft.com/office/drawing/2014/main" id="{FCA9B774-0A4D-BA45-A101-62E18F09D242}"/>
              </a:ext>
            </a:extLst>
          </p:cNvPr>
          <p:cNvSpPr txBox="1"/>
          <p:nvPr/>
        </p:nvSpPr>
        <p:spPr>
          <a:xfrm>
            <a:off x="2252870" y="1113183"/>
            <a:ext cx="0" cy="0"/>
          </a:xfrm>
          <a:prstGeom prst="rect">
            <a:avLst/>
          </a:prstGeom>
          <a:noFill/>
        </p:spPr>
        <p:txBody>
          <a:bodyPr wrap="none" rtlCol="0">
            <a:noAutofit/>
          </a:bodyPr>
          <a:lstStyle/>
          <a:p>
            <a:pPr algn="l"/>
            <a:endParaRPr lang="en-US" dirty="0"/>
          </a:p>
        </p:txBody>
      </p:sp>
    </p:spTree>
    <p:extLst>
      <p:ext uri="{BB962C8B-B14F-4D97-AF65-F5344CB8AC3E}">
        <p14:creationId xmlns:p14="http://schemas.microsoft.com/office/powerpoint/2010/main" val="1657721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Evidence of data collection:</a:t>
            </a:r>
          </a:p>
          <a:p>
            <a:pPr>
              <a:lnSpc>
                <a:spcPct val="100000"/>
              </a:lnSpc>
            </a:pPr>
            <a:endParaRPr lang="en-US" sz="2000" dirty="0">
              <a:solidFill>
                <a:schemeClr val="tx1"/>
              </a:solidFill>
            </a:endParaRPr>
          </a:p>
          <a:p>
            <a:pPr>
              <a:lnSpc>
                <a:spcPct val="100000"/>
              </a:lnSpc>
            </a:pPr>
            <a:r>
              <a:rPr lang="en-US" sz="2000" dirty="0">
                <a:solidFill>
                  <a:schemeClr val="tx1"/>
                </a:solidFill>
              </a:rPr>
              <a:t>Data was collected using an excel spreadsheet. </a:t>
            </a:r>
          </a:p>
          <a:p>
            <a:pPr>
              <a:lnSpc>
                <a:spcPct val="100000"/>
              </a:lnSpc>
            </a:pPr>
            <a:endParaRPr lang="en-US" sz="2000" dirty="0">
              <a:solidFill>
                <a:schemeClr val="tx1"/>
              </a:solidFill>
            </a:endParaRPr>
          </a:p>
          <a:p>
            <a:pPr>
              <a:lnSpc>
                <a:spcPct val="100000"/>
              </a:lnSpc>
            </a:pPr>
            <a:r>
              <a:rPr lang="en-US" sz="2000" dirty="0">
                <a:solidFill>
                  <a:schemeClr val="tx1"/>
                </a:solidFill>
              </a:rPr>
              <a:t>There were 24 business days where the Records Room was open.</a:t>
            </a:r>
          </a:p>
          <a:p>
            <a:pPr>
              <a:lnSpc>
                <a:spcPct val="100000"/>
              </a:lnSpc>
            </a:pPr>
            <a:endParaRPr lang="en-US" sz="2000" dirty="0">
              <a:solidFill>
                <a:schemeClr val="tx1"/>
              </a:solidFill>
            </a:endParaRPr>
          </a:p>
          <a:p>
            <a:pPr>
              <a:lnSpc>
                <a:spcPct val="100000"/>
              </a:lnSpc>
            </a:pPr>
            <a:r>
              <a:rPr lang="en-US" sz="2000" dirty="0">
                <a:solidFill>
                  <a:schemeClr val="tx1"/>
                </a:solidFill>
              </a:rPr>
              <a:t>The log tracked by minutes each time the door was left open but unmonitored; who was on duty; who entered the room; how long they were in the room.</a:t>
            </a:r>
          </a:p>
          <a:p>
            <a:pPr>
              <a:lnSpc>
                <a:spcPct val="100000"/>
              </a:lnSpc>
            </a:pPr>
            <a:endParaRPr lang="en-US" sz="2000" dirty="0">
              <a:solidFill>
                <a:schemeClr val="tx1"/>
              </a:solidFill>
            </a:endParaRPr>
          </a:p>
          <a:p>
            <a:pPr>
              <a:lnSpc>
                <a:spcPct val="100000"/>
              </a:lnSpc>
            </a:pPr>
            <a:r>
              <a:rPr lang="en-US" sz="2000" dirty="0">
                <a:solidFill>
                  <a:schemeClr val="tx1"/>
                </a:solidFill>
              </a:rPr>
              <a:t>Attach the appropriate spreadsheet.</a:t>
            </a:r>
          </a:p>
        </p:txBody>
      </p:sp>
      <p:sp>
        <p:nvSpPr>
          <p:cNvPr id="9" name="Text Placeholder 3">
            <a:extLst>
              <a:ext uri="{FF2B5EF4-FFF2-40B4-BE49-F238E27FC236}">
                <a16:creationId xmlns:a16="http://schemas.microsoft.com/office/drawing/2014/main" id="{4FC852B4-C6AB-B14C-B1FF-1CB09066503C}"/>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6"/>
                </a:solidFill>
              </a:rPr>
              <a:t>TOPIC: ADHERENCE TO THE POLICY FOR CHART ACCESS</a:t>
            </a:r>
          </a:p>
        </p:txBody>
      </p:sp>
      <p:sp>
        <p:nvSpPr>
          <p:cNvPr id="10" name="Title 2">
            <a:extLst>
              <a:ext uri="{FF2B5EF4-FFF2-40B4-BE49-F238E27FC236}">
                <a16:creationId xmlns:a16="http://schemas.microsoft.com/office/drawing/2014/main" id="{E18A9B67-DCF5-4645-8044-869597D2FD8A}"/>
              </a:ext>
            </a:extLst>
          </p:cNvPr>
          <p:cNvSpPr>
            <a:spLocks noGrp="1"/>
          </p:cNvSpPr>
          <p:nvPr>
            <p:ph type="title"/>
          </p:nvPr>
        </p:nvSpPr>
        <p:spPr>
          <a:xfrm>
            <a:off x="878958" y="634423"/>
            <a:ext cx="10441172" cy="633059"/>
          </a:xfrm>
        </p:spPr>
        <p:txBody>
          <a:bodyPr/>
          <a:lstStyle/>
          <a:p>
            <a:r>
              <a:rPr lang="en-US" dirty="0"/>
              <a:t>#2 Area of Care: HIPAA Compliance</a:t>
            </a:r>
          </a:p>
        </p:txBody>
      </p:sp>
    </p:spTree>
    <p:extLst>
      <p:ext uri="{BB962C8B-B14F-4D97-AF65-F5344CB8AC3E}">
        <p14:creationId xmlns:p14="http://schemas.microsoft.com/office/powerpoint/2010/main" val="1029321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Data analysis: </a:t>
            </a:r>
          </a:p>
          <a:p>
            <a:pPr lvl="1"/>
            <a:endParaRPr lang="en-US" sz="2000" dirty="0"/>
          </a:p>
          <a:p>
            <a:pPr>
              <a:lnSpc>
                <a:spcPct val="100000"/>
              </a:lnSpc>
            </a:pPr>
            <a:r>
              <a:rPr lang="en-US" sz="2000" b="1" dirty="0">
                <a:solidFill>
                  <a:schemeClr val="tx1"/>
                </a:solidFill>
              </a:rPr>
              <a:t>Trends: </a:t>
            </a:r>
            <a:r>
              <a:rPr lang="en-US" sz="2000" dirty="0">
                <a:solidFill>
                  <a:schemeClr val="tx1"/>
                </a:solidFill>
              </a:rPr>
              <a:t>The Record Room door was left unmanned for ten to 15 minutes multiple times during each day. No particular individual accessed the room. Two staff were identified as leaving the room open and unobserved. </a:t>
            </a:r>
          </a:p>
          <a:p>
            <a:pPr>
              <a:lnSpc>
                <a:spcPct val="100000"/>
              </a:lnSpc>
            </a:pPr>
            <a:endParaRPr lang="en-US" sz="2000" dirty="0">
              <a:solidFill>
                <a:schemeClr val="tx1"/>
              </a:solidFill>
            </a:endParaRPr>
          </a:p>
          <a:p>
            <a:pPr>
              <a:lnSpc>
                <a:spcPct val="100000"/>
              </a:lnSpc>
            </a:pPr>
            <a:r>
              <a:rPr lang="en-US" sz="2000" b="1" dirty="0">
                <a:solidFill>
                  <a:schemeClr val="tx1"/>
                </a:solidFill>
              </a:rPr>
              <a:t>Severity: </a:t>
            </a:r>
            <a:r>
              <a:rPr lang="en-US" sz="2000" dirty="0">
                <a:solidFill>
                  <a:schemeClr val="tx1"/>
                </a:solidFill>
              </a:rPr>
              <a:t>Significant gaps in the protections of patients PHI was noted. X% of available hours where possible inappropriate access could have been attempted. </a:t>
            </a:r>
          </a:p>
          <a:p>
            <a:pPr>
              <a:lnSpc>
                <a:spcPct val="100000"/>
              </a:lnSpc>
            </a:pPr>
            <a:endParaRPr lang="en-US" sz="2000" dirty="0">
              <a:solidFill>
                <a:schemeClr val="tx1"/>
              </a:solidFill>
            </a:endParaRPr>
          </a:p>
          <a:p>
            <a:pPr>
              <a:lnSpc>
                <a:spcPct val="100000"/>
              </a:lnSpc>
            </a:pPr>
            <a:r>
              <a:rPr lang="en-US" sz="2000" b="1" dirty="0">
                <a:solidFill>
                  <a:schemeClr val="tx1"/>
                </a:solidFill>
              </a:rPr>
              <a:t>Analysis: </a:t>
            </a:r>
            <a:r>
              <a:rPr lang="en-US" sz="2000" dirty="0">
                <a:solidFill>
                  <a:schemeClr val="tx1"/>
                </a:solidFill>
              </a:rPr>
              <a:t>The personnel monitoring access were not given relief and did not close/lock the door when they needed to leave. The staff stated that when they were leaving for just a few minutes, they found securing the door was time consuming and had too many steps.</a:t>
            </a:r>
          </a:p>
        </p:txBody>
      </p:sp>
      <p:sp>
        <p:nvSpPr>
          <p:cNvPr id="9" name="Text Placeholder 3">
            <a:extLst>
              <a:ext uri="{FF2B5EF4-FFF2-40B4-BE49-F238E27FC236}">
                <a16:creationId xmlns:a16="http://schemas.microsoft.com/office/drawing/2014/main" id="{73865735-084B-5040-97B2-602078ADF402}"/>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6"/>
                </a:solidFill>
              </a:rPr>
              <a:t>TOPIC: ADHERENCE TO THE POLICY FOR CHART ACCESS</a:t>
            </a:r>
          </a:p>
        </p:txBody>
      </p:sp>
      <p:sp>
        <p:nvSpPr>
          <p:cNvPr id="10" name="Title 2">
            <a:extLst>
              <a:ext uri="{FF2B5EF4-FFF2-40B4-BE49-F238E27FC236}">
                <a16:creationId xmlns:a16="http://schemas.microsoft.com/office/drawing/2014/main" id="{DADEF3FB-BB62-5A4E-A38C-84AAC42DDBC6}"/>
              </a:ext>
            </a:extLst>
          </p:cNvPr>
          <p:cNvSpPr>
            <a:spLocks noGrp="1"/>
          </p:cNvSpPr>
          <p:nvPr>
            <p:ph type="title"/>
          </p:nvPr>
        </p:nvSpPr>
        <p:spPr>
          <a:xfrm>
            <a:off x="878958" y="634423"/>
            <a:ext cx="10441172" cy="633059"/>
          </a:xfrm>
        </p:spPr>
        <p:txBody>
          <a:bodyPr/>
          <a:lstStyle/>
          <a:p>
            <a:r>
              <a:rPr lang="en-US" dirty="0"/>
              <a:t>#2 Area of Care: HIPAA Compliance</a:t>
            </a:r>
          </a:p>
        </p:txBody>
      </p:sp>
    </p:spTree>
    <p:extLst>
      <p:ext uri="{BB962C8B-B14F-4D97-AF65-F5344CB8AC3E}">
        <p14:creationId xmlns:p14="http://schemas.microsoft.com/office/powerpoint/2010/main" val="3739837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A comparison performance against the performance goal: </a:t>
            </a:r>
          </a:p>
          <a:p>
            <a:pPr>
              <a:lnSpc>
                <a:spcPct val="100000"/>
              </a:lnSpc>
            </a:pPr>
            <a:endParaRPr lang="en-US" sz="2000" dirty="0">
              <a:solidFill>
                <a:schemeClr val="tx1"/>
              </a:solidFill>
            </a:endParaRPr>
          </a:p>
          <a:p>
            <a:pPr>
              <a:lnSpc>
                <a:spcPct val="100000"/>
              </a:lnSpc>
            </a:pPr>
            <a:r>
              <a:rPr lang="en-US" sz="2000" dirty="0">
                <a:solidFill>
                  <a:schemeClr val="tx1"/>
                </a:solidFill>
              </a:rPr>
              <a:t>Data showed that the access to the records room in accordance with policy and procedure was 84% compared to the 100% required to meet the goal.</a:t>
            </a:r>
          </a:p>
        </p:txBody>
      </p:sp>
      <p:sp>
        <p:nvSpPr>
          <p:cNvPr id="9" name="Text Placeholder 3">
            <a:extLst>
              <a:ext uri="{FF2B5EF4-FFF2-40B4-BE49-F238E27FC236}">
                <a16:creationId xmlns:a16="http://schemas.microsoft.com/office/drawing/2014/main" id="{73865735-084B-5040-97B2-602078ADF402}"/>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6"/>
                </a:solidFill>
              </a:rPr>
              <a:t>TOPIC: ADHERENCE TO THE POLICY FOR CHART ACCESS</a:t>
            </a:r>
          </a:p>
        </p:txBody>
      </p:sp>
      <p:sp>
        <p:nvSpPr>
          <p:cNvPr id="10" name="Title 2">
            <a:extLst>
              <a:ext uri="{FF2B5EF4-FFF2-40B4-BE49-F238E27FC236}">
                <a16:creationId xmlns:a16="http://schemas.microsoft.com/office/drawing/2014/main" id="{DADEF3FB-BB62-5A4E-A38C-84AAC42DDBC6}"/>
              </a:ext>
            </a:extLst>
          </p:cNvPr>
          <p:cNvSpPr>
            <a:spLocks noGrp="1"/>
          </p:cNvSpPr>
          <p:nvPr>
            <p:ph type="title"/>
          </p:nvPr>
        </p:nvSpPr>
        <p:spPr>
          <a:xfrm>
            <a:off x="878958" y="634423"/>
            <a:ext cx="10441172" cy="633059"/>
          </a:xfrm>
        </p:spPr>
        <p:txBody>
          <a:bodyPr/>
          <a:lstStyle/>
          <a:p>
            <a:r>
              <a:rPr lang="en-US" dirty="0"/>
              <a:t>#2 Area of Care: HIPAA Compliance</a:t>
            </a:r>
          </a:p>
        </p:txBody>
      </p:sp>
    </p:spTree>
    <p:extLst>
      <p:ext uri="{BB962C8B-B14F-4D97-AF65-F5344CB8AC3E}">
        <p14:creationId xmlns:p14="http://schemas.microsoft.com/office/powerpoint/2010/main" val="2066605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Implementation of corrective actions(s) to resolve identified problem(s):</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Policy reviewed with all staff and providers </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Additional staff designated as “relief” staff for the Records Room</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New key card entry put on the door and cards given to select personnel </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Camera to be installed in the records room</a:t>
            </a:r>
          </a:p>
        </p:txBody>
      </p:sp>
      <p:sp>
        <p:nvSpPr>
          <p:cNvPr id="9" name="Text Placeholder 3">
            <a:extLst>
              <a:ext uri="{FF2B5EF4-FFF2-40B4-BE49-F238E27FC236}">
                <a16:creationId xmlns:a16="http://schemas.microsoft.com/office/drawing/2014/main" id="{C97CB2E0-6E7B-0B40-8E18-9998039A0E7B}"/>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6"/>
                </a:solidFill>
              </a:rPr>
              <a:t>TOPIC: ADHERENCE TO THE POLICY FOR CHART ACCESS</a:t>
            </a:r>
          </a:p>
        </p:txBody>
      </p:sp>
      <p:sp>
        <p:nvSpPr>
          <p:cNvPr id="10" name="Title 2">
            <a:extLst>
              <a:ext uri="{FF2B5EF4-FFF2-40B4-BE49-F238E27FC236}">
                <a16:creationId xmlns:a16="http://schemas.microsoft.com/office/drawing/2014/main" id="{00B76A7E-A1B4-034E-8218-D7DD5B792CC0}"/>
              </a:ext>
            </a:extLst>
          </p:cNvPr>
          <p:cNvSpPr>
            <a:spLocks noGrp="1"/>
          </p:cNvSpPr>
          <p:nvPr>
            <p:ph type="title"/>
          </p:nvPr>
        </p:nvSpPr>
        <p:spPr>
          <a:xfrm>
            <a:off x="878958" y="634423"/>
            <a:ext cx="10441172" cy="633059"/>
          </a:xfrm>
        </p:spPr>
        <p:txBody>
          <a:bodyPr/>
          <a:lstStyle/>
          <a:p>
            <a:r>
              <a:rPr lang="en-US" dirty="0"/>
              <a:t>#2 Area of Care: HIPAA Compliance</a:t>
            </a:r>
          </a:p>
        </p:txBody>
      </p:sp>
    </p:spTree>
    <p:extLst>
      <p:ext uri="{BB962C8B-B14F-4D97-AF65-F5344CB8AC3E}">
        <p14:creationId xmlns:p14="http://schemas.microsoft.com/office/powerpoint/2010/main" val="2743120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613180"/>
            <a:ext cx="10441172" cy="4209396"/>
          </a:xfrm>
        </p:spPr>
        <p:txBody>
          <a:bodyPr/>
          <a:lstStyle/>
          <a:p>
            <a:pPr>
              <a:lnSpc>
                <a:spcPct val="150000"/>
              </a:lnSpc>
            </a:pPr>
            <a:r>
              <a:rPr lang="en-US" sz="1800" dirty="0">
                <a:solidFill>
                  <a:schemeClr val="tx1"/>
                </a:solidFill>
              </a:rPr>
              <a:t>At the end of this Training attendees will be able to:</a:t>
            </a:r>
          </a:p>
          <a:p>
            <a:pPr>
              <a:lnSpc>
                <a:spcPct val="150000"/>
              </a:lnSpc>
            </a:pPr>
            <a:r>
              <a:rPr lang="en-US" sz="1800" dirty="0">
                <a:solidFill>
                  <a:schemeClr val="tx1"/>
                </a:solidFill>
              </a:rPr>
              <a:t> </a:t>
            </a:r>
          </a:p>
          <a:p>
            <a:pPr marL="742950" lvl="1" indent="-285750">
              <a:lnSpc>
                <a:spcPct val="150000"/>
              </a:lnSpc>
              <a:buClr>
                <a:schemeClr val="tx2"/>
              </a:buClr>
              <a:buFont typeface="Wingdings" panose="05000000000000000000" pitchFamily="2" charset="2"/>
              <a:buChar char="Ø"/>
            </a:pPr>
            <a:r>
              <a:rPr lang="en-US" sz="1800" dirty="0"/>
              <a:t>Understand the history and purpose of QAPI</a:t>
            </a:r>
          </a:p>
          <a:p>
            <a:pPr marL="1200150" lvl="2" indent="-285750">
              <a:lnSpc>
                <a:spcPct val="150000"/>
              </a:lnSpc>
              <a:buClr>
                <a:schemeClr val="tx2"/>
              </a:buClr>
              <a:buFont typeface="Arial" panose="020B0604020202020204" pitchFamily="34" charset="0"/>
              <a:buChar char="•"/>
            </a:pPr>
            <a:endParaRPr lang="en-US" sz="1800" dirty="0"/>
          </a:p>
          <a:p>
            <a:pPr marL="742950" lvl="1" indent="-285750">
              <a:lnSpc>
                <a:spcPct val="150000"/>
              </a:lnSpc>
              <a:buClr>
                <a:srgbClr val="142307"/>
              </a:buClr>
              <a:buFont typeface="Wingdings" panose="05000000000000000000" pitchFamily="2" charset="2"/>
              <a:buChar char="Ø"/>
            </a:pPr>
            <a:r>
              <a:rPr lang="en-US" sz="1800" dirty="0"/>
              <a:t>Recognize what makes a good QAPI Study</a:t>
            </a:r>
          </a:p>
          <a:p>
            <a:pPr marL="742950" lvl="1" indent="-285750">
              <a:lnSpc>
                <a:spcPct val="150000"/>
              </a:lnSpc>
              <a:buClr>
                <a:srgbClr val="142307"/>
              </a:buClr>
              <a:buFont typeface="Wingdings" panose="05000000000000000000" pitchFamily="2" charset="2"/>
              <a:buChar char="Ø"/>
            </a:pPr>
            <a:endParaRPr lang="en-US" sz="1800" dirty="0">
              <a:cs typeface="Times New Roman" panose="02020603050405020304" pitchFamily="18" charset="0"/>
            </a:endParaRPr>
          </a:p>
          <a:p>
            <a:pPr marL="742950" lvl="1" indent="-285750">
              <a:lnSpc>
                <a:spcPct val="150000"/>
              </a:lnSpc>
              <a:buClr>
                <a:srgbClr val="142307"/>
              </a:buClr>
              <a:buFont typeface="Wingdings" panose="05000000000000000000" pitchFamily="2" charset="2"/>
              <a:buChar char="Ø"/>
            </a:pPr>
            <a:r>
              <a:rPr lang="en-US" sz="1800" dirty="0">
                <a:cs typeface="Times New Roman" panose="02020603050405020304" pitchFamily="18" charset="0"/>
              </a:rPr>
              <a:t>Spot a less ideal QAPI Study</a:t>
            </a:r>
          </a:p>
          <a:p>
            <a:pPr marL="742950" lvl="1" indent="-285750">
              <a:lnSpc>
                <a:spcPct val="150000"/>
              </a:lnSpc>
              <a:buClr>
                <a:srgbClr val="142307"/>
              </a:buClr>
              <a:buFont typeface="Wingdings" panose="05000000000000000000" pitchFamily="2" charset="2"/>
              <a:buChar char="Ø"/>
            </a:pPr>
            <a:endParaRPr lang="en-US" sz="1800" dirty="0">
              <a:cs typeface="Times New Roman" panose="02020603050405020304" pitchFamily="18" charset="0"/>
            </a:endParaRPr>
          </a:p>
          <a:p>
            <a:pPr marL="742950" lvl="1" indent="-285750">
              <a:lnSpc>
                <a:spcPct val="150000"/>
              </a:lnSpc>
              <a:buClr>
                <a:srgbClr val="142307"/>
              </a:buClr>
              <a:buFont typeface="Wingdings" panose="05000000000000000000" pitchFamily="2" charset="2"/>
              <a:buChar char="Ø"/>
            </a:pPr>
            <a:r>
              <a:rPr lang="en-US" sz="1800" dirty="0">
                <a:cs typeface="Times New Roman" panose="02020603050405020304" pitchFamily="18" charset="0"/>
              </a:rPr>
              <a:t>Have resources for possible QAPI Studies that might work for you</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Training Objectives</a:t>
            </a:r>
          </a:p>
        </p:txBody>
      </p:sp>
    </p:spTree>
    <p:extLst>
      <p:ext uri="{BB962C8B-B14F-4D97-AF65-F5344CB8AC3E}">
        <p14:creationId xmlns:p14="http://schemas.microsoft.com/office/powerpoint/2010/main" val="1895886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Re-measurement:</a:t>
            </a:r>
          </a:p>
          <a:p>
            <a:pPr>
              <a:lnSpc>
                <a:spcPct val="100000"/>
              </a:lnSpc>
            </a:pPr>
            <a:endParaRPr lang="en-US" sz="2000" dirty="0">
              <a:solidFill>
                <a:schemeClr val="tx1"/>
              </a:solidFill>
            </a:endParaRPr>
          </a:p>
          <a:p>
            <a:pPr>
              <a:lnSpc>
                <a:spcPct val="100000"/>
              </a:lnSpc>
            </a:pPr>
            <a:r>
              <a:rPr lang="en-US" sz="2000" dirty="0">
                <a:solidFill>
                  <a:schemeClr val="tx1"/>
                </a:solidFill>
              </a:rPr>
              <a:t>After implementation of corrective actions, a re-measurement was conducted for one month June 1 – July 1, 20XX. </a:t>
            </a:r>
          </a:p>
          <a:p>
            <a:pPr>
              <a:lnSpc>
                <a:spcPct val="100000"/>
              </a:lnSpc>
            </a:pPr>
            <a:endParaRPr lang="en-US" sz="2000" dirty="0">
              <a:solidFill>
                <a:schemeClr val="tx1"/>
              </a:solidFill>
            </a:endParaRPr>
          </a:p>
          <a:p>
            <a:pPr>
              <a:lnSpc>
                <a:spcPct val="100000"/>
              </a:lnSpc>
            </a:pPr>
            <a:r>
              <a:rPr lang="en-US" sz="2000" dirty="0">
                <a:solidFill>
                  <a:schemeClr val="tx1"/>
                </a:solidFill>
              </a:rPr>
              <a:t>178 hours were available for Records room access. Room was monitored for access 100% of the open time.</a:t>
            </a:r>
          </a:p>
        </p:txBody>
      </p:sp>
      <p:sp>
        <p:nvSpPr>
          <p:cNvPr id="9" name="Text Placeholder 3">
            <a:extLst>
              <a:ext uri="{FF2B5EF4-FFF2-40B4-BE49-F238E27FC236}">
                <a16:creationId xmlns:a16="http://schemas.microsoft.com/office/drawing/2014/main" id="{C97CB2E0-6E7B-0B40-8E18-9998039A0E7B}"/>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6"/>
                </a:solidFill>
              </a:rPr>
              <a:t>TOPIC: ADHERENCE TO THE POLICY FOR CHART ACCESS</a:t>
            </a:r>
          </a:p>
        </p:txBody>
      </p:sp>
      <p:sp>
        <p:nvSpPr>
          <p:cNvPr id="10" name="Title 2">
            <a:extLst>
              <a:ext uri="{FF2B5EF4-FFF2-40B4-BE49-F238E27FC236}">
                <a16:creationId xmlns:a16="http://schemas.microsoft.com/office/drawing/2014/main" id="{00B76A7E-A1B4-034E-8218-D7DD5B792CC0}"/>
              </a:ext>
            </a:extLst>
          </p:cNvPr>
          <p:cNvSpPr>
            <a:spLocks noGrp="1"/>
          </p:cNvSpPr>
          <p:nvPr>
            <p:ph type="title"/>
          </p:nvPr>
        </p:nvSpPr>
        <p:spPr>
          <a:xfrm>
            <a:off x="878958" y="634423"/>
            <a:ext cx="10441172" cy="633059"/>
          </a:xfrm>
        </p:spPr>
        <p:txBody>
          <a:bodyPr/>
          <a:lstStyle/>
          <a:p>
            <a:r>
              <a:rPr lang="en-US" dirty="0"/>
              <a:t>#2 Area of Care: HIPAA Compliance</a:t>
            </a:r>
          </a:p>
        </p:txBody>
      </p:sp>
    </p:spTree>
    <p:extLst>
      <p:ext uri="{BB962C8B-B14F-4D97-AF65-F5344CB8AC3E}">
        <p14:creationId xmlns:p14="http://schemas.microsoft.com/office/powerpoint/2010/main" val="4048228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If the initial corrective actions did not achieve and/or sustain the desired improved performance, implementation of additional corrective actions and continued remeasurement until the problem is resolved or is no longer relevant. </a:t>
            </a:r>
          </a:p>
          <a:p>
            <a:pPr>
              <a:lnSpc>
                <a:spcPct val="100000"/>
              </a:lnSpc>
            </a:pPr>
            <a:endParaRPr lang="en-US" sz="2000" dirty="0">
              <a:solidFill>
                <a:schemeClr val="tx1"/>
              </a:solidFill>
            </a:endParaRPr>
          </a:p>
          <a:p>
            <a:pPr>
              <a:lnSpc>
                <a:spcPct val="100000"/>
              </a:lnSpc>
            </a:pPr>
            <a:r>
              <a:rPr lang="en-US" sz="2000" dirty="0">
                <a:solidFill>
                  <a:schemeClr val="tx1"/>
                </a:solidFill>
              </a:rPr>
              <a:t>The initial goal of 100% compliance was achieved. In X months, the study will be repeated for 1 month to ensure the goal has been sustained.</a:t>
            </a:r>
          </a:p>
        </p:txBody>
      </p:sp>
      <p:sp>
        <p:nvSpPr>
          <p:cNvPr id="9" name="Text Placeholder 3">
            <a:extLst>
              <a:ext uri="{FF2B5EF4-FFF2-40B4-BE49-F238E27FC236}">
                <a16:creationId xmlns:a16="http://schemas.microsoft.com/office/drawing/2014/main" id="{C97CB2E0-6E7B-0B40-8E18-9998039A0E7B}"/>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6"/>
                </a:solidFill>
              </a:rPr>
              <a:t>TOPIC: ADHERENCE TO THE POLICY FOR CHART ACCESS</a:t>
            </a:r>
          </a:p>
        </p:txBody>
      </p:sp>
      <p:sp>
        <p:nvSpPr>
          <p:cNvPr id="10" name="Title 2">
            <a:extLst>
              <a:ext uri="{FF2B5EF4-FFF2-40B4-BE49-F238E27FC236}">
                <a16:creationId xmlns:a16="http://schemas.microsoft.com/office/drawing/2014/main" id="{00B76A7E-A1B4-034E-8218-D7DD5B792CC0}"/>
              </a:ext>
            </a:extLst>
          </p:cNvPr>
          <p:cNvSpPr>
            <a:spLocks noGrp="1"/>
          </p:cNvSpPr>
          <p:nvPr>
            <p:ph type="title"/>
          </p:nvPr>
        </p:nvSpPr>
        <p:spPr>
          <a:xfrm>
            <a:off x="878958" y="634423"/>
            <a:ext cx="10441172" cy="633059"/>
          </a:xfrm>
        </p:spPr>
        <p:txBody>
          <a:bodyPr/>
          <a:lstStyle/>
          <a:p>
            <a:r>
              <a:rPr lang="en-US" dirty="0"/>
              <a:t>#2 Area of Care: HIPAA Compliance</a:t>
            </a:r>
          </a:p>
        </p:txBody>
      </p:sp>
    </p:spTree>
    <p:extLst>
      <p:ext uri="{BB962C8B-B14F-4D97-AF65-F5344CB8AC3E}">
        <p14:creationId xmlns:p14="http://schemas.microsoft.com/office/powerpoint/2010/main" val="2874093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Communication of the findings </a:t>
            </a:r>
          </a:p>
          <a:p>
            <a:pPr>
              <a:lnSpc>
                <a:spcPct val="100000"/>
              </a:lnSpc>
            </a:pPr>
            <a:endParaRPr lang="en-US" sz="2000" dirty="0">
              <a:solidFill>
                <a:schemeClr val="tx1"/>
              </a:solidFill>
            </a:endParaRPr>
          </a:p>
          <a:p>
            <a:pPr>
              <a:lnSpc>
                <a:spcPct val="100000"/>
              </a:lnSpc>
            </a:pPr>
            <a:r>
              <a:rPr lang="en-US" sz="2000" dirty="0">
                <a:solidFill>
                  <a:schemeClr val="tx1"/>
                </a:solidFill>
              </a:rPr>
              <a:t>Findings of the QI activity were presented to the QAPI committee on March 1, 20XX and then to the quarterly Executive Committee on March X, 20XX. The meeting minutes and recommendations were presented to the Board of Managers at their monthly meeting. </a:t>
            </a:r>
          </a:p>
          <a:p>
            <a:pPr>
              <a:lnSpc>
                <a:spcPct val="100000"/>
              </a:lnSpc>
            </a:pPr>
            <a:endParaRPr lang="en-US" sz="2000" dirty="0">
              <a:solidFill>
                <a:schemeClr val="tx1"/>
              </a:solidFill>
            </a:endParaRPr>
          </a:p>
          <a:p>
            <a:pPr>
              <a:lnSpc>
                <a:spcPct val="100000"/>
              </a:lnSpc>
            </a:pPr>
            <a:r>
              <a:rPr lang="en-US" sz="2000" dirty="0">
                <a:solidFill>
                  <a:schemeClr val="tx1"/>
                </a:solidFill>
              </a:rPr>
              <a:t>Re-measurement findings will be presented similarly. </a:t>
            </a:r>
          </a:p>
          <a:p>
            <a:pPr>
              <a:lnSpc>
                <a:spcPct val="100000"/>
              </a:lnSpc>
            </a:pPr>
            <a:endParaRPr lang="en-US" sz="2000" dirty="0">
              <a:solidFill>
                <a:schemeClr val="tx1"/>
              </a:solidFill>
            </a:endParaRPr>
          </a:p>
          <a:p>
            <a:pPr>
              <a:lnSpc>
                <a:spcPct val="100000"/>
              </a:lnSpc>
            </a:pPr>
            <a:r>
              <a:rPr lang="en-US" sz="2000" dirty="0">
                <a:solidFill>
                  <a:schemeClr val="tx1"/>
                </a:solidFill>
              </a:rPr>
              <a:t>Results were discussed with all staff at the bi-weekly staff meeting.</a:t>
            </a:r>
          </a:p>
        </p:txBody>
      </p:sp>
      <p:sp>
        <p:nvSpPr>
          <p:cNvPr id="9" name="Text Placeholder 3">
            <a:extLst>
              <a:ext uri="{FF2B5EF4-FFF2-40B4-BE49-F238E27FC236}">
                <a16:creationId xmlns:a16="http://schemas.microsoft.com/office/drawing/2014/main" id="{8D8EA1BF-CFEA-6540-911B-7D81A6406063}"/>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6"/>
                </a:solidFill>
              </a:rPr>
              <a:t>TOPIC: ADHERENCE TO THE POLICY FOR CHART ACCESS</a:t>
            </a:r>
          </a:p>
        </p:txBody>
      </p:sp>
      <p:sp>
        <p:nvSpPr>
          <p:cNvPr id="10" name="Title 2">
            <a:extLst>
              <a:ext uri="{FF2B5EF4-FFF2-40B4-BE49-F238E27FC236}">
                <a16:creationId xmlns:a16="http://schemas.microsoft.com/office/drawing/2014/main" id="{5F60E8FB-06B6-AA44-A8AC-7F0AC93257E2}"/>
              </a:ext>
            </a:extLst>
          </p:cNvPr>
          <p:cNvSpPr>
            <a:spLocks noGrp="1"/>
          </p:cNvSpPr>
          <p:nvPr>
            <p:ph type="title"/>
          </p:nvPr>
        </p:nvSpPr>
        <p:spPr>
          <a:xfrm>
            <a:off x="878958" y="634423"/>
            <a:ext cx="10441172" cy="633059"/>
          </a:xfrm>
        </p:spPr>
        <p:txBody>
          <a:bodyPr/>
          <a:lstStyle/>
          <a:p>
            <a:r>
              <a:rPr lang="en-US" dirty="0"/>
              <a:t>#2 Area of Care: HIPAA Compliance</a:t>
            </a:r>
          </a:p>
        </p:txBody>
      </p:sp>
    </p:spTree>
    <p:extLst>
      <p:ext uri="{BB962C8B-B14F-4D97-AF65-F5344CB8AC3E}">
        <p14:creationId xmlns:p14="http://schemas.microsoft.com/office/powerpoint/2010/main" val="213143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solidFill>
                  <a:schemeClr val="tx1"/>
                </a:solidFill>
              </a:rPr>
              <a:t>Why did this topic work?</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Meaningful to patients, staff, and center</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Measurable</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Intervention possible</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Corrective action sustainable</a:t>
            </a:r>
          </a:p>
        </p:txBody>
      </p:sp>
      <p:sp>
        <p:nvSpPr>
          <p:cNvPr id="9" name="Text Placeholder 3">
            <a:extLst>
              <a:ext uri="{FF2B5EF4-FFF2-40B4-BE49-F238E27FC236}">
                <a16:creationId xmlns:a16="http://schemas.microsoft.com/office/drawing/2014/main" id="{2A55E6B6-9F52-A946-AF87-3F567F7DF191}"/>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6"/>
                </a:solidFill>
              </a:rPr>
              <a:t>TOPIC: ADHERENCE TO THE POLICY FOR CHART ACCESS</a:t>
            </a:r>
          </a:p>
        </p:txBody>
      </p:sp>
      <p:sp>
        <p:nvSpPr>
          <p:cNvPr id="10" name="Title 2">
            <a:extLst>
              <a:ext uri="{FF2B5EF4-FFF2-40B4-BE49-F238E27FC236}">
                <a16:creationId xmlns:a16="http://schemas.microsoft.com/office/drawing/2014/main" id="{DFC13DDF-5FAC-1546-8E56-0B576BC8DB49}"/>
              </a:ext>
            </a:extLst>
          </p:cNvPr>
          <p:cNvSpPr>
            <a:spLocks noGrp="1"/>
          </p:cNvSpPr>
          <p:nvPr>
            <p:ph type="title"/>
          </p:nvPr>
        </p:nvSpPr>
        <p:spPr>
          <a:xfrm>
            <a:off x="878958" y="634423"/>
            <a:ext cx="10441172" cy="633059"/>
          </a:xfrm>
        </p:spPr>
        <p:txBody>
          <a:bodyPr/>
          <a:lstStyle/>
          <a:p>
            <a:r>
              <a:rPr lang="en-US" dirty="0"/>
              <a:t>#2 Area of Care: HIPAA Compliance</a:t>
            </a:r>
          </a:p>
        </p:txBody>
      </p:sp>
    </p:spTree>
    <p:extLst>
      <p:ext uri="{BB962C8B-B14F-4D97-AF65-F5344CB8AC3E}">
        <p14:creationId xmlns:p14="http://schemas.microsoft.com/office/powerpoint/2010/main" val="3718287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BAE5FA-4153-CC4D-BA11-333AE7D0BBFA}"/>
              </a:ext>
            </a:extLst>
          </p:cNvPr>
          <p:cNvSpPr>
            <a:spLocks noGrp="1"/>
          </p:cNvSpPr>
          <p:nvPr>
            <p:ph type="body" sz="quarter" idx="13"/>
          </p:nvPr>
        </p:nvSpPr>
        <p:spPr>
          <a:xfrm>
            <a:off x="2048954" y="2143458"/>
            <a:ext cx="8094093" cy="2571085"/>
          </a:xfrm>
        </p:spPr>
        <p:txBody>
          <a:bodyPr/>
          <a:lstStyle/>
          <a:p>
            <a:pPr algn="ctr"/>
            <a:r>
              <a:rPr lang="en-US" dirty="0"/>
              <a:t>Example #3</a:t>
            </a:r>
          </a:p>
          <a:p>
            <a:pPr algn="ctr"/>
            <a:r>
              <a:rPr lang="en-US" dirty="0"/>
              <a:t>Area of Care:</a:t>
            </a:r>
          </a:p>
          <a:p>
            <a:pPr algn="ctr"/>
            <a:r>
              <a:rPr lang="en-US" dirty="0"/>
              <a:t>Clinical Quality of Care</a:t>
            </a:r>
          </a:p>
        </p:txBody>
      </p:sp>
    </p:spTree>
    <p:extLst>
      <p:ext uri="{BB962C8B-B14F-4D97-AF65-F5344CB8AC3E}">
        <p14:creationId xmlns:p14="http://schemas.microsoft.com/office/powerpoint/2010/main" val="3733622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3"/>
                </a:solidFill>
              </a:rPr>
              <a:t>TOPIC: IV STARTS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#3 Area of Care: Clinical Quality of Care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5547E3"/>
              </a:buClr>
            </a:pPr>
            <a:r>
              <a:rPr lang="en-US" sz="2000" dirty="0">
                <a:solidFill>
                  <a:schemeClr val="tx1"/>
                </a:solidFill>
              </a:rPr>
              <a:t>A statement of the purpose:</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Provide the best clinical care to patients requiring an IV and identify staff in need of additional training.</a:t>
            </a:r>
          </a:p>
          <a:p>
            <a:pPr>
              <a:lnSpc>
                <a:spcPct val="100000"/>
              </a:lnSpc>
              <a:buClr>
                <a:srgbClr val="5547E3"/>
              </a:buClr>
            </a:pPr>
            <a:endParaRPr lang="en-US" sz="2000" dirty="0">
              <a:solidFill>
                <a:schemeClr val="tx1"/>
              </a:solidFill>
            </a:endParaRPr>
          </a:p>
          <a:p>
            <a:pPr marL="342900" indent="-342900">
              <a:lnSpc>
                <a:spcPct val="100000"/>
              </a:lnSpc>
              <a:buClr>
                <a:srgbClr val="5547E3"/>
              </a:buClr>
              <a:buFont typeface="Arial" panose="020B0604020202020204" pitchFamily="34" charset="0"/>
              <a:buChar char="•"/>
            </a:pPr>
            <a:r>
              <a:rPr lang="en-US" sz="2000" dirty="0">
                <a:solidFill>
                  <a:schemeClr val="tx1"/>
                </a:solidFill>
              </a:rPr>
              <a:t>Affects patient satisfaction </a:t>
            </a:r>
          </a:p>
          <a:p>
            <a:pPr marL="342900" indent="-342900">
              <a:lnSpc>
                <a:spcPct val="100000"/>
              </a:lnSpc>
              <a:buClr>
                <a:srgbClr val="5547E3"/>
              </a:buClr>
              <a:buFont typeface="Arial" panose="020B0604020202020204" pitchFamily="34" charset="0"/>
              <a:buChar char="•"/>
            </a:pPr>
            <a:r>
              <a:rPr lang="en-US" sz="2000" dirty="0">
                <a:solidFill>
                  <a:schemeClr val="tx1"/>
                </a:solidFill>
              </a:rPr>
              <a:t>May result in bruising, edema and infection</a:t>
            </a:r>
          </a:p>
          <a:p>
            <a:pPr>
              <a:lnSpc>
                <a:spcPct val="100000"/>
              </a:lnSpc>
            </a:pPr>
            <a:endParaRPr lang="en-US" sz="2000" dirty="0">
              <a:solidFill>
                <a:schemeClr val="tx1"/>
              </a:solidFill>
            </a:endParaRPr>
          </a:p>
        </p:txBody>
      </p:sp>
    </p:spTree>
    <p:extLst>
      <p:ext uri="{BB962C8B-B14F-4D97-AF65-F5344CB8AC3E}">
        <p14:creationId xmlns:p14="http://schemas.microsoft.com/office/powerpoint/2010/main" val="4178961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3"/>
                </a:solidFill>
              </a:rPr>
              <a:t>TOPIC: IV STARTS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#3 Area of Care: Clinical Quality of Care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Identification of the performance goal:</a:t>
            </a:r>
          </a:p>
          <a:p>
            <a:pPr>
              <a:lnSpc>
                <a:spcPct val="100000"/>
              </a:lnSpc>
            </a:pPr>
            <a:endParaRPr lang="en-US" sz="2000" dirty="0">
              <a:solidFill>
                <a:schemeClr val="tx1"/>
              </a:solidFill>
            </a:endParaRPr>
          </a:p>
          <a:p>
            <a:pPr>
              <a:lnSpc>
                <a:spcPct val="100000"/>
              </a:lnSpc>
            </a:pPr>
            <a:r>
              <a:rPr lang="en-US" sz="2000" dirty="0">
                <a:solidFill>
                  <a:schemeClr val="tx1"/>
                </a:solidFill>
              </a:rPr>
              <a:t>When reviewing chart access for the past 4 weeks, the data showed that IV starts occurred on the 3</a:t>
            </a:r>
            <a:r>
              <a:rPr lang="en-US" sz="2000" baseline="30000" dirty="0">
                <a:solidFill>
                  <a:schemeClr val="tx1"/>
                </a:solidFill>
              </a:rPr>
              <a:t>rd</a:t>
            </a:r>
            <a:r>
              <a:rPr lang="en-US" sz="2000" dirty="0">
                <a:solidFill>
                  <a:schemeClr val="tx1"/>
                </a:solidFill>
              </a:rPr>
              <a:t> or more attempt X% of the time.</a:t>
            </a:r>
          </a:p>
          <a:p>
            <a:pPr>
              <a:lnSpc>
                <a:spcPct val="100000"/>
              </a:lnSpc>
            </a:pPr>
            <a:endParaRPr lang="en-US" sz="2000" dirty="0">
              <a:solidFill>
                <a:schemeClr val="tx1"/>
              </a:solidFill>
            </a:endParaRPr>
          </a:p>
          <a:p>
            <a:pPr>
              <a:lnSpc>
                <a:spcPct val="100000"/>
              </a:lnSpc>
            </a:pPr>
            <a:r>
              <a:rPr lang="en-US" sz="2000" dirty="0">
                <a:solidFill>
                  <a:schemeClr val="tx1"/>
                </a:solidFill>
              </a:rPr>
              <a:t>The goal will be to reduce IV start attempts by 90%.</a:t>
            </a:r>
          </a:p>
          <a:p>
            <a:pPr>
              <a:lnSpc>
                <a:spcPct val="100000"/>
              </a:lnSpc>
            </a:pPr>
            <a:endParaRPr lang="en-US" sz="2000" dirty="0">
              <a:solidFill>
                <a:schemeClr val="tx1"/>
              </a:solidFill>
            </a:endParaRPr>
          </a:p>
          <a:p>
            <a:pPr>
              <a:lnSpc>
                <a:spcPct val="100000"/>
              </a:lnSpc>
            </a:pPr>
            <a:r>
              <a:rPr lang="en-US" sz="2000" dirty="0">
                <a:solidFill>
                  <a:schemeClr val="tx1"/>
                </a:solidFill>
              </a:rPr>
              <a:t>Attach a policy or standard</a:t>
            </a:r>
          </a:p>
          <a:p>
            <a:pPr>
              <a:lnSpc>
                <a:spcPct val="100000"/>
              </a:lnSpc>
            </a:pPr>
            <a:endParaRPr lang="en-US" sz="2000" dirty="0">
              <a:solidFill>
                <a:schemeClr val="tx1"/>
              </a:solidFill>
            </a:endParaRPr>
          </a:p>
        </p:txBody>
      </p:sp>
    </p:spTree>
    <p:extLst>
      <p:ext uri="{BB962C8B-B14F-4D97-AF65-F5344CB8AC3E}">
        <p14:creationId xmlns:p14="http://schemas.microsoft.com/office/powerpoint/2010/main" val="3317842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3"/>
                </a:solidFill>
              </a:rPr>
              <a:t>TOPIC: IV STARTS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#3 Area of Care: Clinical Quality of Care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Evidence of Data Collection: </a:t>
            </a:r>
          </a:p>
          <a:p>
            <a:pPr>
              <a:lnSpc>
                <a:spcPct val="100000"/>
              </a:lnSpc>
            </a:pPr>
            <a:endParaRPr lang="en-US" sz="2000" dirty="0">
              <a:solidFill>
                <a:schemeClr val="tx1"/>
              </a:solidFill>
            </a:endParaRPr>
          </a:p>
          <a:p>
            <a:pPr>
              <a:lnSpc>
                <a:spcPct val="100000"/>
              </a:lnSpc>
            </a:pPr>
            <a:r>
              <a:rPr lang="en-US" sz="2000" dirty="0">
                <a:solidFill>
                  <a:schemeClr val="tx1"/>
                </a:solidFill>
              </a:rPr>
              <a:t>Data was collected using an excel spreadsheet. There were 20 Surgery days where one or more patients required an IV. Date of service, Medical Record number, Clinician, attempts by clinician, total number of attempts for patient, patient’s NPO status in hours.</a:t>
            </a:r>
          </a:p>
          <a:p>
            <a:pPr>
              <a:lnSpc>
                <a:spcPct val="100000"/>
              </a:lnSpc>
            </a:pPr>
            <a:endParaRPr lang="en-US" sz="2000" dirty="0">
              <a:solidFill>
                <a:schemeClr val="tx1"/>
              </a:solidFill>
            </a:endParaRPr>
          </a:p>
          <a:p>
            <a:pPr>
              <a:lnSpc>
                <a:spcPct val="100000"/>
              </a:lnSpc>
            </a:pPr>
            <a:r>
              <a:rPr lang="en-US" sz="2000" dirty="0">
                <a:solidFill>
                  <a:schemeClr val="tx1"/>
                </a:solidFill>
              </a:rPr>
              <a:t>Attach your excel sheet</a:t>
            </a:r>
            <a:endParaRPr lang="en-US" sz="2000" dirty="0"/>
          </a:p>
        </p:txBody>
      </p:sp>
    </p:spTree>
    <p:extLst>
      <p:ext uri="{BB962C8B-B14F-4D97-AF65-F5344CB8AC3E}">
        <p14:creationId xmlns:p14="http://schemas.microsoft.com/office/powerpoint/2010/main" val="2148614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3"/>
                </a:solidFill>
              </a:rPr>
              <a:t>TOPIC: IV STARTS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#3 Area of Care: Clinical Quality of Care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Data Analysis:</a:t>
            </a:r>
          </a:p>
          <a:p>
            <a:pPr>
              <a:lnSpc>
                <a:spcPct val="100000"/>
              </a:lnSpc>
            </a:pPr>
            <a:endParaRPr lang="en-US" sz="2000" dirty="0">
              <a:solidFill>
                <a:schemeClr val="tx1"/>
              </a:solidFill>
            </a:endParaRPr>
          </a:p>
          <a:p>
            <a:pPr>
              <a:lnSpc>
                <a:spcPct val="100000"/>
              </a:lnSpc>
            </a:pPr>
            <a:r>
              <a:rPr lang="en-US" sz="2000" b="1" dirty="0">
                <a:solidFill>
                  <a:schemeClr val="tx1"/>
                </a:solidFill>
              </a:rPr>
              <a:t>Trends</a:t>
            </a:r>
            <a:r>
              <a:rPr lang="en-US" sz="2000" dirty="0">
                <a:solidFill>
                  <a:schemeClr val="tx1"/>
                </a:solidFill>
              </a:rPr>
              <a:t>: IVs were started in 2 or less sticks 80%. 3 clinicians were identified at unable to start the IV in 2 or less sticks in a majority of the outliers. </a:t>
            </a:r>
          </a:p>
          <a:p>
            <a:pPr>
              <a:lnSpc>
                <a:spcPct val="100000"/>
              </a:lnSpc>
            </a:pPr>
            <a:endParaRPr lang="en-US" sz="2000" dirty="0">
              <a:solidFill>
                <a:schemeClr val="tx1"/>
              </a:solidFill>
            </a:endParaRPr>
          </a:p>
          <a:p>
            <a:pPr>
              <a:lnSpc>
                <a:spcPct val="100000"/>
              </a:lnSpc>
            </a:pPr>
            <a:r>
              <a:rPr lang="en-US" sz="2000" b="1" dirty="0">
                <a:solidFill>
                  <a:schemeClr val="tx1"/>
                </a:solidFill>
              </a:rPr>
              <a:t>Severity</a:t>
            </a:r>
            <a:r>
              <a:rPr lang="en-US" sz="2000" dirty="0">
                <a:solidFill>
                  <a:schemeClr val="tx1"/>
                </a:solidFill>
              </a:rPr>
              <a:t>: The number of patients affected was 5 </a:t>
            </a:r>
          </a:p>
          <a:p>
            <a:pPr>
              <a:lnSpc>
                <a:spcPct val="100000"/>
              </a:lnSpc>
            </a:pPr>
            <a:endParaRPr lang="en-US" sz="2000" dirty="0">
              <a:solidFill>
                <a:schemeClr val="tx1"/>
              </a:solidFill>
            </a:endParaRPr>
          </a:p>
          <a:p>
            <a:pPr>
              <a:lnSpc>
                <a:spcPct val="100000"/>
              </a:lnSpc>
            </a:pPr>
            <a:r>
              <a:rPr lang="en-US" sz="2000" b="1" dirty="0">
                <a:solidFill>
                  <a:schemeClr val="tx1"/>
                </a:solidFill>
              </a:rPr>
              <a:t>Analysis</a:t>
            </a:r>
            <a:r>
              <a:rPr lang="en-US" sz="2000" dirty="0">
                <a:solidFill>
                  <a:schemeClr val="tx1"/>
                </a:solidFill>
              </a:rPr>
              <a:t>: The nurses with less effective IV start rate were new hires who had less than 1 year in perioperative care at an Ambulatory Surgery Center.</a:t>
            </a:r>
            <a:endParaRPr lang="en-US" sz="2000" dirty="0"/>
          </a:p>
        </p:txBody>
      </p:sp>
    </p:spTree>
    <p:extLst>
      <p:ext uri="{BB962C8B-B14F-4D97-AF65-F5344CB8AC3E}">
        <p14:creationId xmlns:p14="http://schemas.microsoft.com/office/powerpoint/2010/main" val="3173230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3"/>
                </a:solidFill>
              </a:rPr>
              <a:t>TOPIC: IV STARTS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#3 Area of Care: Clinical Quality of Care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A comparison performance against the performance goal: </a:t>
            </a:r>
          </a:p>
          <a:p>
            <a:pPr>
              <a:lnSpc>
                <a:spcPct val="100000"/>
              </a:lnSpc>
            </a:pPr>
            <a:endParaRPr lang="en-US" sz="2000" dirty="0">
              <a:solidFill>
                <a:schemeClr val="tx1"/>
              </a:solidFill>
            </a:endParaRPr>
          </a:p>
          <a:p>
            <a:pPr>
              <a:lnSpc>
                <a:spcPct val="100000"/>
              </a:lnSpc>
            </a:pPr>
            <a:r>
              <a:rPr lang="en-US" sz="2000" dirty="0">
                <a:solidFill>
                  <a:schemeClr val="tx1"/>
                </a:solidFill>
              </a:rPr>
              <a:t>Data showed that the adherence with standard and policy was 80% compared to the 90% required to meet the goal.</a:t>
            </a:r>
            <a:endParaRPr lang="en-US" sz="2000" dirty="0"/>
          </a:p>
        </p:txBody>
      </p:sp>
    </p:spTree>
    <p:extLst>
      <p:ext uri="{BB962C8B-B14F-4D97-AF65-F5344CB8AC3E}">
        <p14:creationId xmlns:p14="http://schemas.microsoft.com/office/powerpoint/2010/main" val="269686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Who can relate?</a:t>
            </a:r>
          </a:p>
        </p:txBody>
      </p:sp>
      <p:pic>
        <p:nvPicPr>
          <p:cNvPr id="6" name="Picture 5" descr="Diagram&#10;&#10;Description automatically generated">
            <a:extLst>
              <a:ext uri="{FF2B5EF4-FFF2-40B4-BE49-F238E27FC236}">
                <a16:creationId xmlns:a16="http://schemas.microsoft.com/office/drawing/2014/main" id="{1A5C95E3-5342-FF4E-A4AF-49DF5A20CCEF}"/>
              </a:ext>
            </a:extLst>
          </p:cNvPr>
          <p:cNvPicPr>
            <a:picLocks noChangeAspect="1"/>
          </p:cNvPicPr>
          <p:nvPr/>
        </p:nvPicPr>
        <p:blipFill>
          <a:blip r:embed="rId3"/>
          <a:stretch>
            <a:fillRect/>
          </a:stretch>
        </p:blipFill>
        <p:spPr>
          <a:xfrm>
            <a:off x="2427401" y="1385046"/>
            <a:ext cx="7344286" cy="4989308"/>
          </a:xfrm>
          <a:prstGeom prst="rect">
            <a:avLst/>
          </a:prstGeom>
        </p:spPr>
      </p:pic>
    </p:spTree>
    <p:extLst>
      <p:ext uri="{BB962C8B-B14F-4D97-AF65-F5344CB8AC3E}">
        <p14:creationId xmlns:p14="http://schemas.microsoft.com/office/powerpoint/2010/main" val="2047288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3"/>
                </a:solidFill>
              </a:rPr>
              <a:t>TOPIC: IV STARTS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#3 Area of Care: Clinical Quality of Care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Implementation of corrective actions: </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err="1">
                <a:solidFill>
                  <a:schemeClr val="tx1"/>
                </a:solidFill>
              </a:rPr>
              <a:t>Inservice</a:t>
            </a:r>
            <a:r>
              <a:rPr lang="en-US" sz="2000" dirty="0">
                <a:solidFill>
                  <a:schemeClr val="tx1"/>
                </a:solidFill>
              </a:rPr>
              <a:t> given to all staff </a:t>
            </a:r>
          </a:p>
          <a:p>
            <a:pPr>
              <a:lnSpc>
                <a:spcPct val="100000"/>
              </a:lnSpc>
            </a:pPr>
            <a:endParaRPr lang="en-US" sz="2000" dirty="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rPr>
              <a:t>One on one training provided to identified staff</a:t>
            </a:r>
          </a:p>
          <a:p>
            <a:pPr>
              <a:lnSpc>
                <a:spcPct val="100000"/>
              </a:lnSpc>
            </a:pPr>
            <a:r>
              <a:rPr lang="en-US" sz="2000" dirty="0">
                <a:solidFill>
                  <a:schemeClr val="tx1"/>
                </a:solidFill>
              </a:rPr>
              <a:t> </a:t>
            </a:r>
          </a:p>
          <a:p>
            <a:pPr marL="342900" indent="-342900">
              <a:lnSpc>
                <a:spcPct val="100000"/>
              </a:lnSpc>
              <a:buFont typeface="Arial" panose="020B0604020202020204" pitchFamily="34" charset="0"/>
              <a:buChar char="•"/>
            </a:pPr>
            <a:r>
              <a:rPr lang="en-US" sz="2000" dirty="0">
                <a:solidFill>
                  <a:schemeClr val="tx1"/>
                </a:solidFill>
              </a:rPr>
              <a:t>New staff orientation to now include this training</a:t>
            </a:r>
          </a:p>
          <a:p>
            <a:pPr>
              <a:lnSpc>
                <a:spcPct val="100000"/>
              </a:lnSpc>
            </a:pPr>
            <a:r>
              <a:rPr lang="en-US" sz="2000" dirty="0">
                <a:solidFill>
                  <a:schemeClr val="tx1"/>
                </a:solidFill>
              </a:rPr>
              <a:t> </a:t>
            </a:r>
          </a:p>
          <a:p>
            <a:pPr marL="342900" indent="-342900">
              <a:lnSpc>
                <a:spcPct val="100000"/>
              </a:lnSpc>
              <a:buFont typeface="Arial" panose="020B0604020202020204" pitchFamily="34" charset="0"/>
              <a:buChar char="•"/>
            </a:pPr>
            <a:r>
              <a:rPr lang="en-US" sz="2000" dirty="0">
                <a:solidFill>
                  <a:schemeClr val="tx1"/>
                </a:solidFill>
              </a:rPr>
              <a:t>Difficult stick IV team created</a:t>
            </a:r>
            <a:endParaRPr lang="en-US" sz="2000" dirty="0"/>
          </a:p>
        </p:txBody>
      </p:sp>
    </p:spTree>
    <p:extLst>
      <p:ext uri="{BB962C8B-B14F-4D97-AF65-F5344CB8AC3E}">
        <p14:creationId xmlns:p14="http://schemas.microsoft.com/office/powerpoint/2010/main" val="455334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3"/>
                </a:solidFill>
              </a:rPr>
              <a:t>TOPIC: IV STARTS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#3 Area of Care: Clinical Quality of Care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Re-measurement:</a:t>
            </a:r>
          </a:p>
          <a:p>
            <a:pPr>
              <a:lnSpc>
                <a:spcPct val="100000"/>
              </a:lnSpc>
            </a:pPr>
            <a:endParaRPr lang="en-US" sz="2000" dirty="0">
              <a:solidFill>
                <a:schemeClr val="tx1"/>
              </a:solidFill>
            </a:endParaRPr>
          </a:p>
          <a:p>
            <a:pPr>
              <a:lnSpc>
                <a:spcPct val="100000"/>
              </a:lnSpc>
            </a:pPr>
            <a:r>
              <a:rPr lang="en-US" sz="2000" dirty="0">
                <a:solidFill>
                  <a:schemeClr val="tx1"/>
                </a:solidFill>
              </a:rPr>
              <a:t>After implementation of corrective actions, a re-measurement was conducted for one month June 1 – July 1, 20XX.</a:t>
            </a:r>
          </a:p>
          <a:p>
            <a:pPr>
              <a:lnSpc>
                <a:spcPct val="100000"/>
              </a:lnSpc>
            </a:pPr>
            <a:endParaRPr lang="en-US" sz="2000" dirty="0">
              <a:solidFill>
                <a:schemeClr val="tx1"/>
              </a:solidFill>
            </a:endParaRPr>
          </a:p>
          <a:p>
            <a:pPr>
              <a:lnSpc>
                <a:spcPct val="100000"/>
              </a:lnSpc>
            </a:pPr>
            <a:r>
              <a:rPr lang="en-US" sz="2000" dirty="0">
                <a:solidFill>
                  <a:schemeClr val="tx1"/>
                </a:solidFill>
              </a:rPr>
              <a:t>X patients required an IV start.</a:t>
            </a:r>
            <a:endParaRPr lang="en-US" sz="2000" dirty="0"/>
          </a:p>
        </p:txBody>
      </p:sp>
    </p:spTree>
    <p:extLst>
      <p:ext uri="{BB962C8B-B14F-4D97-AF65-F5344CB8AC3E}">
        <p14:creationId xmlns:p14="http://schemas.microsoft.com/office/powerpoint/2010/main" val="2697208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3"/>
                </a:solidFill>
              </a:rPr>
              <a:t>TOPIC: IV STARTS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#3 Area of Care: Clinical Quality of Care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The initial goal of 90% compliance was achieved.</a:t>
            </a:r>
          </a:p>
          <a:p>
            <a:pPr>
              <a:lnSpc>
                <a:spcPct val="100000"/>
              </a:lnSpc>
            </a:pPr>
            <a:endParaRPr lang="en-US" sz="2000" dirty="0">
              <a:solidFill>
                <a:schemeClr val="tx1"/>
              </a:solidFill>
            </a:endParaRPr>
          </a:p>
          <a:p>
            <a:pPr>
              <a:lnSpc>
                <a:spcPct val="100000"/>
              </a:lnSpc>
            </a:pPr>
            <a:r>
              <a:rPr lang="en-US" sz="2000" dirty="0">
                <a:solidFill>
                  <a:schemeClr val="tx1"/>
                </a:solidFill>
              </a:rPr>
              <a:t>In X months, the study will be repeated for 1 month to ensure the goal has been sustained.</a:t>
            </a:r>
            <a:endParaRPr lang="en-US" sz="2000" dirty="0"/>
          </a:p>
        </p:txBody>
      </p:sp>
    </p:spTree>
    <p:extLst>
      <p:ext uri="{BB962C8B-B14F-4D97-AF65-F5344CB8AC3E}">
        <p14:creationId xmlns:p14="http://schemas.microsoft.com/office/powerpoint/2010/main" val="2061697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3"/>
                </a:solidFill>
              </a:rPr>
              <a:t>TOPIC: IV STARTS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#3 Area of Care: Clinical Quality of Care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1"/>
                </a:solidFill>
              </a:rPr>
              <a:t>Communication of the findings: </a:t>
            </a:r>
          </a:p>
          <a:p>
            <a:pPr>
              <a:lnSpc>
                <a:spcPct val="100000"/>
              </a:lnSpc>
            </a:pPr>
            <a:endParaRPr lang="en-US" sz="2000" dirty="0">
              <a:solidFill>
                <a:schemeClr val="tx1"/>
              </a:solidFill>
            </a:endParaRPr>
          </a:p>
          <a:p>
            <a:pPr>
              <a:lnSpc>
                <a:spcPct val="100000"/>
              </a:lnSpc>
            </a:pPr>
            <a:r>
              <a:rPr lang="en-US" sz="2000" dirty="0">
                <a:solidFill>
                  <a:schemeClr val="tx1"/>
                </a:solidFill>
              </a:rPr>
              <a:t>Findings of the QI activity were presented to the QAPI committee on March 1, 20XX and then to the quarterly Executive Committee on March X, 20XX. </a:t>
            </a:r>
          </a:p>
          <a:p>
            <a:pPr>
              <a:lnSpc>
                <a:spcPct val="100000"/>
              </a:lnSpc>
            </a:pPr>
            <a:endParaRPr lang="en-US" sz="2000" dirty="0">
              <a:solidFill>
                <a:schemeClr val="tx1"/>
              </a:solidFill>
            </a:endParaRPr>
          </a:p>
          <a:p>
            <a:pPr>
              <a:lnSpc>
                <a:spcPct val="100000"/>
              </a:lnSpc>
            </a:pPr>
            <a:r>
              <a:rPr lang="en-US" sz="2000" dirty="0">
                <a:solidFill>
                  <a:schemeClr val="tx1"/>
                </a:solidFill>
              </a:rPr>
              <a:t>The meeting minutes and recommendations were presented to the Board of Managers at their monthly meeting. </a:t>
            </a:r>
          </a:p>
          <a:p>
            <a:pPr>
              <a:lnSpc>
                <a:spcPct val="100000"/>
              </a:lnSpc>
            </a:pPr>
            <a:endParaRPr lang="en-US" sz="2000" dirty="0">
              <a:solidFill>
                <a:schemeClr val="tx1"/>
              </a:solidFill>
            </a:endParaRPr>
          </a:p>
          <a:p>
            <a:pPr>
              <a:lnSpc>
                <a:spcPct val="100000"/>
              </a:lnSpc>
            </a:pPr>
            <a:r>
              <a:rPr lang="en-US" sz="2000" dirty="0">
                <a:solidFill>
                  <a:schemeClr val="tx1"/>
                </a:solidFill>
              </a:rPr>
              <a:t>Re-measurement findings will be presented similarly. </a:t>
            </a:r>
          </a:p>
          <a:p>
            <a:pPr>
              <a:lnSpc>
                <a:spcPct val="100000"/>
              </a:lnSpc>
            </a:pPr>
            <a:endParaRPr lang="en-US" sz="2000" dirty="0">
              <a:solidFill>
                <a:schemeClr val="tx1"/>
              </a:solidFill>
            </a:endParaRPr>
          </a:p>
          <a:p>
            <a:pPr>
              <a:lnSpc>
                <a:spcPct val="100000"/>
              </a:lnSpc>
            </a:pPr>
            <a:r>
              <a:rPr lang="en-US" sz="2000" dirty="0">
                <a:solidFill>
                  <a:schemeClr val="tx1"/>
                </a:solidFill>
              </a:rPr>
              <a:t>Results were discussed with all staff at the bi-weekly staff meeting.</a:t>
            </a:r>
            <a:endParaRPr lang="en-US" sz="2000" dirty="0"/>
          </a:p>
        </p:txBody>
      </p:sp>
    </p:spTree>
    <p:extLst>
      <p:ext uri="{BB962C8B-B14F-4D97-AF65-F5344CB8AC3E}">
        <p14:creationId xmlns:p14="http://schemas.microsoft.com/office/powerpoint/2010/main" val="37705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solidFill>
                  <a:schemeClr val="tx1"/>
                </a:solidFill>
              </a:rPr>
              <a:t>Why did this topic work?</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Meaningful to patients, staff, and center</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Measurable</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Intervention possible</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Corrective action sustainable</a:t>
            </a:r>
          </a:p>
        </p:txBody>
      </p:sp>
      <p:sp>
        <p:nvSpPr>
          <p:cNvPr id="11" name="Text Placeholder 3">
            <a:extLst>
              <a:ext uri="{FF2B5EF4-FFF2-40B4-BE49-F238E27FC236}">
                <a16:creationId xmlns:a16="http://schemas.microsoft.com/office/drawing/2014/main" id="{142BA92A-BF23-1E48-81E9-018450BE07CC}"/>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3"/>
                </a:solidFill>
              </a:rPr>
              <a:t>TOPIC: IV STARTS</a:t>
            </a:r>
          </a:p>
        </p:txBody>
      </p:sp>
      <p:sp>
        <p:nvSpPr>
          <p:cNvPr id="12" name="Title 2">
            <a:extLst>
              <a:ext uri="{FF2B5EF4-FFF2-40B4-BE49-F238E27FC236}">
                <a16:creationId xmlns:a16="http://schemas.microsoft.com/office/drawing/2014/main" id="{662A2579-DA8E-D445-801A-29BFBDDB9251}"/>
              </a:ext>
            </a:extLst>
          </p:cNvPr>
          <p:cNvSpPr>
            <a:spLocks noGrp="1"/>
          </p:cNvSpPr>
          <p:nvPr>
            <p:ph type="title"/>
          </p:nvPr>
        </p:nvSpPr>
        <p:spPr>
          <a:xfrm>
            <a:off x="878958" y="634423"/>
            <a:ext cx="10441172" cy="633059"/>
          </a:xfrm>
        </p:spPr>
        <p:txBody>
          <a:bodyPr/>
          <a:lstStyle/>
          <a:p>
            <a:r>
              <a:rPr lang="en-US" dirty="0"/>
              <a:t>#3 Area of Care: Clinical Quality of Care</a:t>
            </a:r>
          </a:p>
        </p:txBody>
      </p:sp>
    </p:spTree>
    <p:extLst>
      <p:ext uri="{BB962C8B-B14F-4D97-AF65-F5344CB8AC3E}">
        <p14:creationId xmlns:p14="http://schemas.microsoft.com/office/powerpoint/2010/main" val="1927311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BAE5FA-4153-CC4D-BA11-333AE7D0BBFA}"/>
              </a:ext>
            </a:extLst>
          </p:cNvPr>
          <p:cNvSpPr>
            <a:spLocks noGrp="1"/>
          </p:cNvSpPr>
          <p:nvPr>
            <p:ph type="body" sz="quarter" idx="13"/>
          </p:nvPr>
        </p:nvSpPr>
        <p:spPr>
          <a:xfrm>
            <a:off x="2048954" y="2143458"/>
            <a:ext cx="8094093" cy="2571085"/>
          </a:xfrm>
        </p:spPr>
        <p:txBody>
          <a:bodyPr/>
          <a:lstStyle/>
          <a:p>
            <a:pPr algn="ctr"/>
            <a:r>
              <a:rPr lang="en-US" dirty="0"/>
              <a:t>Example #4</a:t>
            </a:r>
          </a:p>
          <a:p>
            <a:pPr algn="ctr"/>
            <a:r>
              <a:rPr lang="en-US" dirty="0"/>
              <a:t>Area of Care:</a:t>
            </a:r>
          </a:p>
          <a:p>
            <a:pPr algn="ctr"/>
            <a:r>
              <a:rPr lang="en-US" dirty="0"/>
              <a:t>Business Office</a:t>
            </a:r>
          </a:p>
        </p:txBody>
      </p:sp>
    </p:spTree>
    <p:extLst>
      <p:ext uri="{BB962C8B-B14F-4D97-AF65-F5344CB8AC3E}">
        <p14:creationId xmlns:p14="http://schemas.microsoft.com/office/powerpoint/2010/main" val="3836395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4"/>
                </a:solidFill>
              </a:rPr>
              <a:t>TOPIC: NO SURPRISE BILLING POLICY</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#4 Area of Care: Business Office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5547E3"/>
              </a:buClr>
            </a:pPr>
            <a:r>
              <a:rPr lang="en-US" sz="2000" dirty="0">
                <a:solidFill>
                  <a:schemeClr val="tx1"/>
                </a:solidFill>
              </a:rPr>
              <a:t>A statement of the purpose: Adhere to the new Federal law regarding No Surprise Billing via the new Center policy and procedures </a:t>
            </a:r>
          </a:p>
          <a:p>
            <a:pPr>
              <a:lnSpc>
                <a:spcPct val="100000"/>
              </a:lnSpc>
              <a:buClr>
                <a:srgbClr val="5547E3"/>
              </a:buClr>
            </a:pPr>
            <a:endParaRPr lang="en-US" sz="2000" dirty="0">
              <a:solidFill>
                <a:schemeClr val="tx1"/>
              </a:solidFill>
            </a:endParaRPr>
          </a:p>
          <a:p>
            <a:pPr marL="342900" indent="-342900">
              <a:lnSpc>
                <a:spcPct val="100000"/>
              </a:lnSpc>
              <a:buClr>
                <a:srgbClr val="5547E3"/>
              </a:buClr>
              <a:buFont typeface="Arial" panose="020B0604020202020204" pitchFamily="34" charset="0"/>
              <a:buChar char="•"/>
            </a:pPr>
            <a:r>
              <a:rPr lang="en-US" sz="2000" dirty="0">
                <a:solidFill>
                  <a:schemeClr val="tx1"/>
                </a:solidFill>
              </a:rPr>
              <a:t>Affects patient satisfaction </a:t>
            </a:r>
          </a:p>
          <a:p>
            <a:pPr marL="342900" indent="-342900">
              <a:lnSpc>
                <a:spcPct val="100000"/>
              </a:lnSpc>
              <a:buClr>
                <a:srgbClr val="5547E3"/>
              </a:buClr>
              <a:buFont typeface="Arial" panose="020B0604020202020204" pitchFamily="34" charset="0"/>
              <a:buChar char="•"/>
            </a:pPr>
            <a:r>
              <a:rPr lang="en-US" sz="2000" dirty="0">
                <a:solidFill>
                  <a:schemeClr val="tx1"/>
                </a:solidFill>
              </a:rPr>
              <a:t>Affects accounts and upfront fee collections </a:t>
            </a:r>
          </a:p>
          <a:p>
            <a:pPr marL="342900" indent="-342900">
              <a:lnSpc>
                <a:spcPct val="100000"/>
              </a:lnSpc>
              <a:buClr>
                <a:srgbClr val="5547E3"/>
              </a:buClr>
              <a:buFont typeface="Arial" panose="020B0604020202020204" pitchFamily="34" charset="0"/>
              <a:buChar char="•"/>
            </a:pPr>
            <a:r>
              <a:rPr lang="en-US" sz="2000" dirty="0">
                <a:solidFill>
                  <a:schemeClr val="tx1"/>
                </a:solidFill>
              </a:rPr>
              <a:t>Affects CMS certification</a:t>
            </a:r>
          </a:p>
        </p:txBody>
      </p:sp>
    </p:spTree>
    <p:extLst>
      <p:ext uri="{BB962C8B-B14F-4D97-AF65-F5344CB8AC3E}">
        <p14:creationId xmlns:p14="http://schemas.microsoft.com/office/powerpoint/2010/main" val="1496417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4"/>
                </a:solidFill>
              </a:rPr>
              <a:t>TOPIC: NO SURPRISE BILLING POLICY</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#4 Area of Care: Business Office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5547E3"/>
              </a:buClr>
            </a:pPr>
            <a:r>
              <a:rPr lang="en-US" sz="2000" dirty="0">
                <a:solidFill>
                  <a:schemeClr val="tx1"/>
                </a:solidFill>
              </a:rPr>
              <a:t>Identification of the performance goal: </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This is a new policy for the Center. We will set the performance goal at 100% but expect a learning curve during the initial phase of data collection. Data will be collected and analyzed weekly.</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Attach the policy</a:t>
            </a:r>
          </a:p>
          <a:p>
            <a:pPr>
              <a:lnSpc>
                <a:spcPct val="100000"/>
              </a:lnSpc>
            </a:pPr>
            <a:endParaRPr lang="en-US" sz="2000" dirty="0">
              <a:solidFill>
                <a:schemeClr val="tx1"/>
              </a:solidFill>
            </a:endParaRPr>
          </a:p>
        </p:txBody>
      </p:sp>
    </p:spTree>
    <p:extLst>
      <p:ext uri="{BB962C8B-B14F-4D97-AF65-F5344CB8AC3E}">
        <p14:creationId xmlns:p14="http://schemas.microsoft.com/office/powerpoint/2010/main" val="2812442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4"/>
                </a:solidFill>
              </a:rPr>
              <a:t>TOPIC: NO SURPRISE BILLING POLICY</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#4 Area of Care: Business Office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5547E3"/>
              </a:buClr>
            </a:pPr>
            <a:r>
              <a:rPr lang="en-US" sz="2000" dirty="0">
                <a:solidFill>
                  <a:schemeClr val="tx1"/>
                </a:solidFill>
              </a:rPr>
              <a:t>Evidence of Data Collection: </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Data was collected using and excel spreadsheet. There were surgery days where one or more patients required an estimate during the 2-week study. </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Date of service, Medical Record number, reason for estimate, Provider(s), patient notification method and date, issues/complications and deviations from policy. </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Attach report</a:t>
            </a:r>
          </a:p>
        </p:txBody>
      </p:sp>
    </p:spTree>
    <p:extLst>
      <p:ext uri="{BB962C8B-B14F-4D97-AF65-F5344CB8AC3E}">
        <p14:creationId xmlns:p14="http://schemas.microsoft.com/office/powerpoint/2010/main" val="614521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4"/>
                </a:solidFill>
              </a:rPr>
              <a:t>TOPIC: NO SURPRISE BILLING POLICY</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#4 Area of Care: Business Office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5547E3"/>
              </a:buClr>
            </a:pPr>
            <a:r>
              <a:rPr lang="en-US" sz="2000" dirty="0">
                <a:solidFill>
                  <a:schemeClr val="tx1"/>
                </a:solidFill>
              </a:rPr>
              <a:t>Data Analysis: </a:t>
            </a:r>
          </a:p>
          <a:p>
            <a:pPr>
              <a:lnSpc>
                <a:spcPct val="100000"/>
              </a:lnSpc>
              <a:buClr>
                <a:srgbClr val="5547E3"/>
              </a:buClr>
            </a:pPr>
            <a:endParaRPr lang="en-US" sz="2000" dirty="0">
              <a:solidFill>
                <a:schemeClr val="tx1"/>
              </a:solidFill>
            </a:endParaRPr>
          </a:p>
          <a:p>
            <a:pPr>
              <a:lnSpc>
                <a:spcPct val="100000"/>
              </a:lnSpc>
              <a:buClr>
                <a:srgbClr val="5547E3"/>
              </a:buClr>
            </a:pPr>
            <a:r>
              <a:rPr lang="en-US" sz="2000" b="1" dirty="0">
                <a:solidFill>
                  <a:schemeClr val="tx1"/>
                </a:solidFill>
              </a:rPr>
              <a:t>Trends</a:t>
            </a:r>
            <a:r>
              <a:rPr lang="en-US" sz="2000" dirty="0">
                <a:solidFill>
                  <a:schemeClr val="tx1"/>
                </a:solidFill>
              </a:rPr>
              <a:t>: Policy was adhered to 90% of the time</a:t>
            </a:r>
          </a:p>
          <a:p>
            <a:pPr>
              <a:lnSpc>
                <a:spcPct val="100000"/>
              </a:lnSpc>
              <a:buClr>
                <a:srgbClr val="5547E3"/>
              </a:buClr>
            </a:pPr>
            <a:endParaRPr lang="en-US" sz="2000" dirty="0">
              <a:solidFill>
                <a:schemeClr val="tx1"/>
              </a:solidFill>
            </a:endParaRPr>
          </a:p>
          <a:p>
            <a:pPr>
              <a:lnSpc>
                <a:spcPct val="100000"/>
              </a:lnSpc>
              <a:buClr>
                <a:srgbClr val="5547E3"/>
              </a:buClr>
            </a:pPr>
            <a:r>
              <a:rPr lang="en-US" sz="2000" b="1" dirty="0">
                <a:solidFill>
                  <a:schemeClr val="tx1"/>
                </a:solidFill>
              </a:rPr>
              <a:t>Severity</a:t>
            </a:r>
            <a:r>
              <a:rPr lang="en-US" sz="2000" dirty="0">
                <a:solidFill>
                  <a:schemeClr val="tx1"/>
                </a:solidFill>
              </a:rPr>
              <a:t>: The number of patients affected was 5 </a:t>
            </a:r>
          </a:p>
          <a:p>
            <a:pPr>
              <a:lnSpc>
                <a:spcPct val="100000"/>
              </a:lnSpc>
              <a:buClr>
                <a:srgbClr val="5547E3"/>
              </a:buClr>
            </a:pPr>
            <a:endParaRPr lang="en-US" sz="2000" dirty="0">
              <a:solidFill>
                <a:schemeClr val="tx1"/>
              </a:solidFill>
            </a:endParaRPr>
          </a:p>
          <a:p>
            <a:pPr>
              <a:lnSpc>
                <a:spcPct val="100000"/>
              </a:lnSpc>
              <a:buClr>
                <a:srgbClr val="5547E3"/>
              </a:buClr>
            </a:pPr>
            <a:r>
              <a:rPr lang="en-US" sz="2000" b="1" dirty="0">
                <a:solidFill>
                  <a:schemeClr val="tx1"/>
                </a:solidFill>
              </a:rPr>
              <a:t>Analysis</a:t>
            </a:r>
            <a:r>
              <a:rPr lang="en-US" sz="2000" dirty="0">
                <a:solidFill>
                  <a:schemeClr val="tx1"/>
                </a:solidFill>
              </a:rPr>
              <a:t>: Adherence to the new policy was good but did not meet with the goal of 100%</a:t>
            </a:r>
          </a:p>
        </p:txBody>
      </p:sp>
    </p:spTree>
    <p:extLst>
      <p:ext uri="{BB962C8B-B14F-4D97-AF65-F5344CB8AC3E}">
        <p14:creationId xmlns:p14="http://schemas.microsoft.com/office/powerpoint/2010/main" val="3693387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BAE5FA-4153-CC4D-BA11-333AE7D0BBFA}"/>
              </a:ext>
            </a:extLst>
          </p:cNvPr>
          <p:cNvSpPr>
            <a:spLocks noGrp="1"/>
          </p:cNvSpPr>
          <p:nvPr>
            <p:ph type="body" sz="quarter" idx="13"/>
          </p:nvPr>
        </p:nvSpPr>
        <p:spPr>
          <a:xfrm>
            <a:off x="2048954" y="2391691"/>
            <a:ext cx="8094093" cy="2074619"/>
          </a:xfrm>
        </p:spPr>
        <p:txBody>
          <a:bodyPr/>
          <a:lstStyle/>
          <a:p>
            <a:pPr algn="ctr"/>
            <a:r>
              <a:rPr lang="en-US" dirty="0"/>
              <a:t>When did QAPI become required at ASCs and why are we doing it?</a:t>
            </a:r>
          </a:p>
        </p:txBody>
      </p:sp>
    </p:spTree>
    <p:extLst>
      <p:ext uri="{BB962C8B-B14F-4D97-AF65-F5344CB8AC3E}">
        <p14:creationId xmlns:p14="http://schemas.microsoft.com/office/powerpoint/2010/main" val="2126993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4"/>
                </a:solidFill>
              </a:rPr>
              <a:t>TOPIC: NO SURPRISE BILLING POLICY</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#4 Area of Care: Business Office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5547E3"/>
              </a:buClr>
            </a:pPr>
            <a:r>
              <a:rPr lang="en-US" sz="2000" dirty="0">
                <a:solidFill>
                  <a:schemeClr val="tx1"/>
                </a:solidFill>
              </a:rPr>
              <a:t>A comparison performance against the performance goal: </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Data showed that the accordance with standard and policy was 90% compared to the 100% required to meet the goal.</a:t>
            </a:r>
          </a:p>
          <a:p>
            <a:pPr>
              <a:lnSpc>
                <a:spcPct val="100000"/>
              </a:lnSpc>
            </a:pPr>
            <a:endParaRPr lang="en-US" sz="2000" dirty="0">
              <a:solidFill>
                <a:schemeClr val="tx1"/>
              </a:solidFill>
            </a:endParaRPr>
          </a:p>
        </p:txBody>
      </p:sp>
    </p:spTree>
    <p:extLst>
      <p:ext uri="{BB962C8B-B14F-4D97-AF65-F5344CB8AC3E}">
        <p14:creationId xmlns:p14="http://schemas.microsoft.com/office/powerpoint/2010/main" val="2192348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4"/>
                </a:solidFill>
              </a:rPr>
              <a:t>TOPIC: NO SURPRISE BILLING POLICY</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#4 Area of Care: Business Office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5547E3"/>
              </a:buClr>
            </a:pPr>
            <a:r>
              <a:rPr lang="en-US" sz="2000" dirty="0">
                <a:solidFill>
                  <a:schemeClr val="tx1"/>
                </a:solidFill>
              </a:rPr>
              <a:t>Implementation of corrective actions: </a:t>
            </a:r>
          </a:p>
          <a:p>
            <a:pPr>
              <a:lnSpc>
                <a:spcPct val="100000"/>
              </a:lnSpc>
              <a:buClr>
                <a:srgbClr val="5547E3"/>
              </a:buClr>
            </a:pPr>
            <a:endParaRPr lang="en-US" sz="2000" dirty="0">
              <a:solidFill>
                <a:schemeClr val="tx1"/>
              </a:solidFill>
            </a:endParaRPr>
          </a:p>
          <a:p>
            <a:pPr marL="342900" indent="-342900">
              <a:lnSpc>
                <a:spcPct val="100000"/>
              </a:lnSpc>
              <a:buClr>
                <a:srgbClr val="5547E3"/>
              </a:buClr>
              <a:buFont typeface="Arial" panose="020B0604020202020204" pitchFamily="34" charset="0"/>
              <a:buChar char="•"/>
            </a:pPr>
            <a:r>
              <a:rPr lang="en-US" sz="2000" dirty="0" err="1">
                <a:solidFill>
                  <a:schemeClr val="tx1"/>
                </a:solidFill>
              </a:rPr>
              <a:t>Inservice</a:t>
            </a:r>
            <a:r>
              <a:rPr lang="en-US" sz="2000" dirty="0">
                <a:solidFill>
                  <a:schemeClr val="tx1"/>
                </a:solidFill>
              </a:rPr>
              <a:t> given to all staff outlining new polity and No Surprise Billing Act</a:t>
            </a:r>
          </a:p>
          <a:p>
            <a:pPr>
              <a:lnSpc>
                <a:spcPct val="100000"/>
              </a:lnSpc>
              <a:buClr>
                <a:srgbClr val="5547E3"/>
              </a:buClr>
            </a:pPr>
            <a:r>
              <a:rPr lang="en-US" sz="2000" dirty="0">
                <a:solidFill>
                  <a:schemeClr val="tx1"/>
                </a:solidFill>
              </a:rPr>
              <a:t> </a:t>
            </a:r>
          </a:p>
          <a:p>
            <a:pPr marL="342900" indent="-342900">
              <a:lnSpc>
                <a:spcPct val="100000"/>
              </a:lnSpc>
              <a:buClr>
                <a:srgbClr val="5547E3"/>
              </a:buClr>
              <a:buFont typeface="Arial" panose="020B0604020202020204" pitchFamily="34" charset="0"/>
              <a:buChar char="•"/>
            </a:pPr>
            <a:r>
              <a:rPr lang="en-US" sz="2000" dirty="0">
                <a:solidFill>
                  <a:schemeClr val="tx1"/>
                </a:solidFill>
              </a:rPr>
              <a:t>Business office given more intensive training </a:t>
            </a:r>
          </a:p>
          <a:p>
            <a:pPr>
              <a:lnSpc>
                <a:spcPct val="100000"/>
              </a:lnSpc>
              <a:buClr>
                <a:srgbClr val="5547E3"/>
              </a:buClr>
            </a:pPr>
            <a:endParaRPr lang="en-US" sz="2000" dirty="0">
              <a:solidFill>
                <a:schemeClr val="tx1"/>
              </a:solidFill>
            </a:endParaRPr>
          </a:p>
          <a:p>
            <a:pPr marL="342900" indent="-342900">
              <a:lnSpc>
                <a:spcPct val="100000"/>
              </a:lnSpc>
              <a:buClr>
                <a:srgbClr val="5547E3"/>
              </a:buClr>
              <a:buFont typeface="Arial" panose="020B0604020202020204" pitchFamily="34" charset="0"/>
              <a:buChar char="•"/>
            </a:pPr>
            <a:r>
              <a:rPr lang="en-US" sz="2000" dirty="0">
                <a:solidFill>
                  <a:schemeClr val="tx1"/>
                </a:solidFill>
              </a:rPr>
              <a:t>New staff orientation to now include this training </a:t>
            </a:r>
          </a:p>
          <a:p>
            <a:pPr>
              <a:lnSpc>
                <a:spcPct val="100000"/>
              </a:lnSpc>
              <a:buClr>
                <a:srgbClr val="5547E3"/>
              </a:buClr>
            </a:pPr>
            <a:endParaRPr lang="en-US" sz="2000" dirty="0">
              <a:solidFill>
                <a:schemeClr val="tx1"/>
              </a:solidFill>
            </a:endParaRPr>
          </a:p>
          <a:p>
            <a:pPr marL="342900" indent="-342900">
              <a:lnSpc>
                <a:spcPct val="100000"/>
              </a:lnSpc>
              <a:buClr>
                <a:srgbClr val="5547E3"/>
              </a:buClr>
              <a:buFont typeface="Arial" panose="020B0604020202020204" pitchFamily="34" charset="0"/>
              <a:buChar char="•"/>
            </a:pPr>
            <a:r>
              <a:rPr lang="en-US" sz="2000" dirty="0">
                <a:solidFill>
                  <a:schemeClr val="tx1"/>
                </a:solidFill>
              </a:rPr>
              <a:t>Committee established to review and decide on best procedure to assure compliance moving forward</a:t>
            </a:r>
          </a:p>
          <a:p>
            <a:pPr>
              <a:lnSpc>
                <a:spcPct val="100000"/>
              </a:lnSpc>
            </a:pPr>
            <a:endParaRPr lang="en-US" sz="2000" dirty="0">
              <a:solidFill>
                <a:schemeClr val="tx1"/>
              </a:solidFill>
            </a:endParaRPr>
          </a:p>
        </p:txBody>
      </p:sp>
    </p:spTree>
    <p:extLst>
      <p:ext uri="{BB962C8B-B14F-4D97-AF65-F5344CB8AC3E}">
        <p14:creationId xmlns:p14="http://schemas.microsoft.com/office/powerpoint/2010/main" val="2195942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4"/>
                </a:solidFill>
              </a:rPr>
              <a:t>TOPIC: NO SURPRISE BILLING POLICY</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#4 Area of Care: Business Office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5547E3"/>
              </a:buClr>
            </a:pPr>
            <a:r>
              <a:rPr lang="en-US" sz="2000" dirty="0">
                <a:solidFill>
                  <a:schemeClr val="tx1"/>
                </a:solidFill>
              </a:rPr>
              <a:t>Re-measurement: </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After implementation of corrective actions, a re-measurement was conducted weekly.</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X patients required an email, text, or phone call of expected charges.</a:t>
            </a:r>
          </a:p>
          <a:p>
            <a:pPr>
              <a:lnSpc>
                <a:spcPct val="100000"/>
              </a:lnSpc>
            </a:pPr>
            <a:endParaRPr lang="en-US" sz="2000" dirty="0">
              <a:solidFill>
                <a:schemeClr val="tx1"/>
              </a:solidFill>
            </a:endParaRPr>
          </a:p>
        </p:txBody>
      </p:sp>
    </p:spTree>
    <p:extLst>
      <p:ext uri="{BB962C8B-B14F-4D97-AF65-F5344CB8AC3E}">
        <p14:creationId xmlns:p14="http://schemas.microsoft.com/office/powerpoint/2010/main" val="2131086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4"/>
                </a:solidFill>
              </a:rPr>
              <a:t>TOPIC: NO SURPRISE BILLING POLICY</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#4 Area of Care: Business Office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5547E3"/>
              </a:buClr>
            </a:pPr>
            <a:r>
              <a:rPr lang="en-US" sz="2000" dirty="0">
                <a:solidFill>
                  <a:schemeClr val="tx1"/>
                </a:solidFill>
              </a:rPr>
              <a:t>The initial goal of 100% compliance was achieved for the next 2 weeks.</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In 3 months, the study will be repeated for 1 month to ensure the goal has been sustained.</a:t>
            </a:r>
          </a:p>
          <a:p>
            <a:pPr>
              <a:lnSpc>
                <a:spcPct val="100000"/>
              </a:lnSpc>
            </a:pPr>
            <a:endParaRPr lang="en-US" sz="2000" dirty="0">
              <a:solidFill>
                <a:schemeClr val="tx1"/>
              </a:solidFill>
            </a:endParaRPr>
          </a:p>
        </p:txBody>
      </p:sp>
    </p:spTree>
    <p:extLst>
      <p:ext uri="{BB962C8B-B14F-4D97-AF65-F5344CB8AC3E}">
        <p14:creationId xmlns:p14="http://schemas.microsoft.com/office/powerpoint/2010/main" val="3098328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4"/>
                </a:solidFill>
              </a:rPr>
              <a:t>TOPIC: NO SURPRISE BILLING POLICY</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#4 Area of Care: Business Office</a:t>
            </a:r>
          </a:p>
        </p:txBody>
      </p:sp>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5547E3"/>
              </a:buClr>
            </a:pPr>
            <a:r>
              <a:rPr lang="en-US" sz="2000" dirty="0">
                <a:solidFill>
                  <a:schemeClr val="tx1"/>
                </a:solidFill>
              </a:rPr>
              <a:t>Communication of the findings:</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Findings of the QI activity were presented to the QAPI committee on March 1, 20XX and then to the quarterly Executive Committee on March X, 20XX.</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The meeting minutes and recommendations were presented to the Board of Managers at their monthly meeting. </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Re-measurement findings will be presented similarly. </a:t>
            </a:r>
          </a:p>
          <a:p>
            <a:pPr>
              <a:lnSpc>
                <a:spcPct val="100000"/>
              </a:lnSpc>
              <a:buClr>
                <a:srgbClr val="5547E3"/>
              </a:buClr>
            </a:pPr>
            <a:endParaRPr lang="en-US" sz="2000" dirty="0">
              <a:solidFill>
                <a:schemeClr val="tx1"/>
              </a:solidFill>
            </a:endParaRPr>
          </a:p>
          <a:p>
            <a:pPr>
              <a:lnSpc>
                <a:spcPct val="100000"/>
              </a:lnSpc>
              <a:buClr>
                <a:srgbClr val="5547E3"/>
              </a:buClr>
            </a:pPr>
            <a:r>
              <a:rPr lang="en-US" sz="2000" dirty="0">
                <a:solidFill>
                  <a:schemeClr val="tx1"/>
                </a:solidFill>
              </a:rPr>
              <a:t>Results were discussed with all staff at the bi-weekly staff meeting.</a:t>
            </a:r>
          </a:p>
          <a:p>
            <a:pPr>
              <a:lnSpc>
                <a:spcPct val="100000"/>
              </a:lnSpc>
            </a:pPr>
            <a:endParaRPr lang="en-US" sz="2000" dirty="0">
              <a:solidFill>
                <a:schemeClr val="tx1"/>
              </a:solidFill>
            </a:endParaRPr>
          </a:p>
        </p:txBody>
      </p:sp>
    </p:spTree>
    <p:extLst>
      <p:ext uri="{BB962C8B-B14F-4D97-AF65-F5344CB8AC3E}">
        <p14:creationId xmlns:p14="http://schemas.microsoft.com/office/powerpoint/2010/main" val="1925197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0A8D970-74FF-544D-855A-62D0981192B1}"/>
              </a:ext>
            </a:extLst>
          </p:cNvPr>
          <p:cNvSpPr txBox="1">
            <a:spLocks/>
          </p:cNvSpPr>
          <p:nvPr/>
        </p:nvSpPr>
        <p:spPr>
          <a:xfrm>
            <a:off x="878958" y="1900540"/>
            <a:ext cx="10441172" cy="4221963"/>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0"/>
              </a:spcBef>
              <a:buClr>
                <a:srgbClr val="C00000"/>
              </a:buClr>
              <a:buFont typeface="Arial" panose="020B0604020202020204" pitchFamily="34" charset="0"/>
              <a:buNone/>
              <a:defRPr sz="105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00000"/>
              </a:lnSpc>
              <a:spcBef>
                <a:spcPts val="0"/>
              </a:spcBef>
              <a:buClr>
                <a:srgbClr val="C00000"/>
              </a:buClr>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solidFill>
                  <a:schemeClr val="tx1"/>
                </a:solidFill>
              </a:rPr>
              <a:t>Why did this topic work?</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Meaningful to patients, staff, and center</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Measurable</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Intervention possible</a:t>
            </a:r>
          </a:p>
          <a:p>
            <a:pPr>
              <a:lnSpc>
                <a:spcPct val="100000"/>
              </a:lnSpc>
            </a:pPr>
            <a:endParaRPr lang="en-US" sz="2400" dirty="0">
              <a:solidFill>
                <a:schemeClr val="tx1"/>
              </a:solidFill>
            </a:endParaRPr>
          </a:p>
          <a:p>
            <a:pPr marL="457200" indent="-457200">
              <a:lnSpc>
                <a:spcPct val="100000"/>
              </a:lnSpc>
              <a:buFont typeface="Wingdings" panose="05000000000000000000" pitchFamily="2" charset="2"/>
              <a:buChar char="q"/>
            </a:pPr>
            <a:r>
              <a:rPr lang="en-US" sz="2400" dirty="0">
                <a:solidFill>
                  <a:schemeClr val="tx1"/>
                </a:solidFill>
              </a:rPr>
              <a:t>Corrective action sustainable</a:t>
            </a:r>
          </a:p>
        </p:txBody>
      </p:sp>
      <p:sp>
        <p:nvSpPr>
          <p:cNvPr id="9" name="Text Placeholder 3">
            <a:extLst>
              <a:ext uri="{FF2B5EF4-FFF2-40B4-BE49-F238E27FC236}">
                <a16:creationId xmlns:a16="http://schemas.microsoft.com/office/drawing/2014/main" id="{5DFBF3D3-4916-B344-9366-49D3D3F874A3}"/>
              </a:ext>
            </a:extLst>
          </p:cNvPr>
          <p:cNvSpPr>
            <a:spLocks noGrp="1"/>
          </p:cNvSpPr>
          <p:nvPr>
            <p:ph type="body" sz="quarter" idx="20"/>
          </p:nvPr>
        </p:nvSpPr>
        <p:spPr>
          <a:xfrm>
            <a:off x="878957" y="1267482"/>
            <a:ext cx="11207025" cy="586096"/>
          </a:xfrm>
        </p:spPr>
        <p:txBody>
          <a:bodyPr/>
          <a:lstStyle/>
          <a:p>
            <a:pPr>
              <a:lnSpc>
                <a:spcPct val="150000"/>
              </a:lnSpc>
              <a:buClr>
                <a:schemeClr val="tx1"/>
              </a:buClr>
            </a:pPr>
            <a:r>
              <a:rPr lang="en-US" sz="1800" b="1" dirty="0">
                <a:solidFill>
                  <a:schemeClr val="accent4"/>
                </a:solidFill>
              </a:rPr>
              <a:t>TOPIC: NO SURPRISE BILLING POLICY</a:t>
            </a:r>
          </a:p>
        </p:txBody>
      </p:sp>
      <p:sp>
        <p:nvSpPr>
          <p:cNvPr id="10" name="Title 2">
            <a:extLst>
              <a:ext uri="{FF2B5EF4-FFF2-40B4-BE49-F238E27FC236}">
                <a16:creationId xmlns:a16="http://schemas.microsoft.com/office/drawing/2014/main" id="{032ED188-9A29-934B-A655-FFA329C62CD2}"/>
              </a:ext>
            </a:extLst>
          </p:cNvPr>
          <p:cNvSpPr>
            <a:spLocks noGrp="1"/>
          </p:cNvSpPr>
          <p:nvPr>
            <p:ph type="title"/>
          </p:nvPr>
        </p:nvSpPr>
        <p:spPr>
          <a:xfrm>
            <a:off x="878958" y="634423"/>
            <a:ext cx="10441172" cy="633059"/>
          </a:xfrm>
        </p:spPr>
        <p:txBody>
          <a:bodyPr/>
          <a:lstStyle/>
          <a:p>
            <a:r>
              <a:rPr lang="en-US" dirty="0"/>
              <a:t>#4 Area of Care: Business Office</a:t>
            </a:r>
          </a:p>
        </p:txBody>
      </p:sp>
    </p:spTree>
    <p:extLst>
      <p:ext uri="{BB962C8B-B14F-4D97-AF65-F5344CB8AC3E}">
        <p14:creationId xmlns:p14="http://schemas.microsoft.com/office/powerpoint/2010/main" val="70726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BAE5FA-4153-CC4D-BA11-333AE7D0BBFA}"/>
              </a:ext>
            </a:extLst>
          </p:cNvPr>
          <p:cNvSpPr>
            <a:spLocks noGrp="1"/>
          </p:cNvSpPr>
          <p:nvPr>
            <p:ph type="body" sz="quarter" idx="13"/>
          </p:nvPr>
        </p:nvSpPr>
        <p:spPr>
          <a:xfrm>
            <a:off x="2048954" y="2625547"/>
            <a:ext cx="8094093" cy="1606907"/>
          </a:xfrm>
        </p:spPr>
        <p:txBody>
          <a:bodyPr/>
          <a:lstStyle/>
          <a:p>
            <a:pPr algn="ctr"/>
            <a:r>
              <a:rPr lang="en-US" dirty="0"/>
              <a:t>QAPI Examples </a:t>
            </a:r>
          </a:p>
          <a:p>
            <a:pPr algn="ctr"/>
            <a:r>
              <a:rPr lang="en-US" dirty="0"/>
              <a:t>That Just Don’t Work!</a:t>
            </a:r>
          </a:p>
        </p:txBody>
      </p:sp>
    </p:spTree>
    <p:extLst>
      <p:ext uri="{BB962C8B-B14F-4D97-AF65-F5344CB8AC3E}">
        <p14:creationId xmlns:p14="http://schemas.microsoft.com/office/powerpoint/2010/main" val="2070474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404139"/>
            <a:ext cx="10441172" cy="4972910"/>
          </a:xfrm>
        </p:spPr>
        <p:txBody>
          <a:bodyPr/>
          <a:lstStyle/>
          <a:p>
            <a:pPr marL="285750" indent="-285750">
              <a:lnSpc>
                <a:spcPct val="250000"/>
              </a:lnSpc>
              <a:buClr>
                <a:schemeClr val="tx1"/>
              </a:buClr>
              <a:buFont typeface="Wingdings" pitchFamily="2" charset="2"/>
              <a:buChar char="q"/>
            </a:pPr>
            <a:r>
              <a:rPr lang="en-US" sz="2000" dirty="0">
                <a:solidFill>
                  <a:schemeClr val="tx1"/>
                </a:solidFill>
                <a:cs typeface="Times New Roman" panose="02020603050405020304" pitchFamily="18" charset="0"/>
              </a:rPr>
              <a:t>Is it a problem – the evaluation phase should identify this </a:t>
            </a:r>
          </a:p>
          <a:p>
            <a:pPr marL="285750" indent="-285750">
              <a:lnSpc>
                <a:spcPct val="250000"/>
              </a:lnSpc>
              <a:buClr>
                <a:schemeClr val="tx1"/>
              </a:buClr>
              <a:buFont typeface="Wingdings" pitchFamily="2" charset="2"/>
              <a:buChar char="q"/>
            </a:pPr>
            <a:r>
              <a:rPr lang="en-US" sz="2000" dirty="0">
                <a:solidFill>
                  <a:schemeClr val="tx1"/>
                </a:solidFill>
                <a:cs typeface="Times New Roman" panose="02020603050405020304" pitchFamily="18" charset="0"/>
              </a:rPr>
              <a:t>Can you get the data you need to study the issue – creating the spreadsheet </a:t>
            </a:r>
          </a:p>
          <a:p>
            <a:pPr marL="285750" indent="-285750">
              <a:lnSpc>
                <a:spcPct val="250000"/>
              </a:lnSpc>
              <a:buClr>
                <a:schemeClr val="tx1"/>
              </a:buClr>
              <a:buFont typeface="Wingdings" pitchFamily="2" charset="2"/>
              <a:buChar char="q"/>
            </a:pPr>
            <a:r>
              <a:rPr lang="en-US" sz="2000" dirty="0">
                <a:solidFill>
                  <a:schemeClr val="tx1"/>
                </a:solidFill>
                <a:cs typeface="Times New Roman" panose="02020603050405020304" pitchFamily="18" charset="0"/>
              </a:rPr>
              <a:t>Can you narrow the scope and handle the variables </a:t>
            </a:r>
          </a:p>
          <a:p>
            <a:pPr marL="285750" indent="-285750">
              <a:lnSpc>
                <a:spcPct val="250000"/>
              </a:lnSpc>
              <a:buClr>
                <a:schemeClr val="tx1"/>
              </a:buClr>
              <a:buFont typeface="Wingdings" pitchFamily="2" charset="2"/>
              <a:buChar char="q"/>
            </a:pPr>
            <a:r>
              <a:rPr lang="en-US" sz="2000" dirty="0">
                <a:solidFill>
                  <a:schemeClr val="tx1"/>
                </a:solidFill>
                <a:cs typeface="Times New Roman" panose="02020603050405020304" pitchFamily="18" charset="0"/>
              </a:rPr>
              <a:t>Can you have quality interventions that will work </a:t>
            </a:r>
          </a:p>
          <a:p>
            <a:pPr marL="285750" indent="-285750">
              <a:lnSpc>
                <a:spcPct val="250000"/>
              </a:lnSpc>
              <a:buClr>
                <a:schemeClr val="tx1"/>
              </a:buClr>
              <a:buFont typeface="Wingdings" pitchFamily="2" charset="2"/>
              <a:buChar char="q"/>
            </a:pPr>
            <a:r>
              <a:rPr lang="en-US" sz="2000" dirty="0">
                <a:solidFill>
                  <a:schemeClr val="tx1"/>
                </a:solidFill>
                <a:cs typeface="Times New Roman" panose="02020603050405020304" pitchFamily="18" charset="0"/>
              </a:rPr>
              <a:t>Does administration have the appetite to fix the problem</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What Doesn’t Work and Why</a:t>
            </a:r>
          </a:p>
        </p:txBody>
      </p:sp>
    </p:spTree>
    <p:extLst>
      <p:ext uri="{BB962C8B-B14F-4D97-AF65-F5344CB8AC3E}">
        <p14:creationId xmlns:p14="http://schemas.microsoft.com/office/powerpoint/2010/main" val="2153465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653521"/>
            <a:ext cx="10441172" cy="4209396"/>
          </a:xfrm>
        </p:spPr>
        <p:txBody>
          <a:bodyPr/>
          <a:lstStyle/>
          <a:p>
            <a:pPr marL="285750" indent="-285750">
              <a:lnSpc>
                <a:spcPct val="200000"/>
              </a:lnSpc>
              <a:buClr>
                <a:schemeClr val="tx1"/>
              </a:buClr>
              <a:buFont typeface="Wingdings" pitchFamily="2" charset="2"/>
              <a:buChar char="q"/>
            </a:pPr>
            <a:r>
              <a:rPr lang="en-US" sz="2000" dirty="0">
                <a:solidFill>
                  <a:schemeClr val="tx1"/>
                </a:solidFill>
                <a:cs typeface="Times New Roman" panose="02020603050405020304" pitchFamily="18" charset="0"/>
              </a:rPr>
              <a:t>Is it a problem – the evaluation phase should identify this </a:t>
            </a:r>
          </a:p>
          <a:p>
            <a:pPr marL="285750" indent="-285750">
              <a:lnSpc>
                <a:spcPct val="200000"/>
              </a:lnSpc>
              <a:buClr>
                <a:schemeClr val="tx1"/>
              </a:buClr>
              <a:buFont typeface="Wingdings" pitchFamily="2" charset="2"/>
              <a:buChar char="q"/>
            </a:pPr>
            <a:r>
              <a:rPr lang="en-US" sz="2000" dirty="0">
                <a:solidFill>
                  <a:schemeClr val="tx1"/>
                </a:solidFill>
                <a:cs typeface="Times New Roman" panose="02020603050405020304" pitchFamily="18" charset="0"/>
              </a:rPr>
              <a:t>Can you get the data you need to study the issue – creating the spreadsheet </a:t>
            </a:r>
          </a:p>
          <a:p>
            <a:pPr marL="285750" indent="-285750">
              <a:lnSpc>
                <a:spcPct val="200000"/>
              </a:lnSpc>
              <a:buClr>
                <a:schemeClr val="tx1"/>
              </a:buClr>
              <a:buFont typeface="Wingdings" pitchFamily="2" charset="2"/>
              <a:buChar char="q"/>
            </a:pPr>
            <a:r>
              <a:rPr lang="en-US" sz="2000" strike="sngStrike" dirty="0">
                <a:solidFill>
                  <a:schemeClr val="tx1"/>
                </a:solidFill>
                <a:cs typeface="Times New Roman" panose="02020603050405020304" pitchFamily="18" charset="0"/>
              </a:rPr>
              <a:t>Can you narrow the scope and handle the variables </a:t>
            </a:r>
          </a:p>
          <a:p>
            <a:pPr marL="285750" indent="-285750">
              <a:lnSpc>
                <a:spcPct val="200000"/>
              </a:lnSpc>
              <a:buClr>
                <a:schemeClr val="tx1"/>
              </a:buClr>
              <a:buFont typeface="Wingdings" pitchFamily="2" charset="2"/>
              <a:buChar char="q"/>
            </a:pPr>
            <a:r>
              <a:rPr lang="en-US" sz="2000" strike="sngStrike" dirty="0">
                <a:solidFill>
                  <a:schemeClr val="tx1"/>
                </a:solidFill>
                <a:cs typeface="Times New Roman" panose="02020603050405020304" pitchFamily="18" charset="0"/>
              </a:rPr>
              <a:t>Can you have quality interventions that will work </a:t>
            </a:r>
          </a:p>
          <a:p>
            <a:pPr marL="285750" indent="-285750">
              <a:lnSpc>
                <a:spcPct val="200000"/>
              </a:lnSpc>
              <a:buClr>
                <a:schemeClr val="tx1"/>
              </a:buClr>
              <a:buFont typeface="Wingdings" pitchFamily="2" charset="2"/>
              <a:buChar char="q"/>
            </a:pPr>
            <a:r>
              <a:rPr lang="en-US" sz="2000" strike="sngStrike" dirty="0">
                <a:solidFill>
                  <a:schemeClr val="tx1"/>
                </a:solidFill>
                <a:cs typeface="Times New Roman" panose="02020603050405020304" pitchFamily="18" charset="0"/>
              </a:rPr>
              <a:t>Does administration have the appetite to fix the problem</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Patient “No Shows”</a:t>
            </a:r>
          </a:p>
        </p:txBody>
      </p:sp>
    </p:spTree>
    <p:extLst>
      <p:ext uri="{BB962C8B-B14F-4D97-AF65-F5344CB8AC3E}">
        <p14:creationId xmlns:p14="http://schemas.microsoft.com/office/powerpoint/2010/main" val="1884173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653521"/>
            <a:ext cx="10441172" cy="4209396"/>
          </a:xfrm>
        </p:spPr>
        <p:txBody>
          <a:bodyPr/>
          <a:lstStyle/>
          <a:p>
            <a:pPr marL="285750" indent="-285750">
              <a:lnSpc>
                <a:spcPct val="200000"/>
              </a:lnSpc>
              <a:buClr>
                <a:schemeClr val="tx1"/>
              </a:buClr>
              <a:buFont typeface="Wingdings" pitchFamily="2" charset="2"/>
              <a:buChar char="q"/>
            </a:pPr>
            <a:r>
              <a:rPr lang="en-US" sz="2000" dirty="0">
                <a:solidFill>
                  <a:schemeClr val="tx1"/>
                </a:solidFill>
                <a:cs typeface="Times New Roman" panose="02020603050405020304" pitchFamily="18" charset="0"/>
              </a:rPr>
              <a:t>Is it a problem – the evaluation phase should identify this </a:t>
            </a:r>
          </a:p>
          <a:p>
            <a:pPr marL="285750" indent="-285750">
              <a:lnSpc>
                <a:spcPct val="200000"/>
              </a:lnSpc>
              <a:buClr>
                <a:schemeClr val="tx1"/>
              </a:buClr>
              <a:buFont typeface="Wingdings" pitchFamily="2" charset="2"/>
              <a:buChar char="q"/>
            </a:pPr>
            <a:r>
              <a:rPr lang="en-US" sz="2000" dirty="0">
                <a:solidFill>
                  <a:schemeClr val="tx1"/>
                </a:solidFill>
                <a:cs typeface="Times New Roman" panose="02020603050405020304" pitchFamily="18" charset="0"/>
              </a:rPr>
              <a:t>Can you get the data you need to study the issue – creating the spreadsheet </a:t>
            </a:r>
          </a:p>
          <a:p>
            <a:pPr marL="285750" indent="-285750">
              <a:lnSpc>
                <a:spcPct val="200000"/>
              </a:lnSpc>
              <a:buClr>
                <a:schemeClr val="tx1"/>
              </a:buClr>
              <a:buFont typeface="Wingdings" pitchFamily="2" charset="2"/>
              <a:buChar char="q"/>
            </a:pPr>
            <a:r>
              <a:rPr lang="en-US" sz="2000" dirty="0">
                <a:solidFill>
                  <a:schemeClr val="tx1"/>
                </a:solidFill>
                <a:cs typeface="Times New Roman" panose="02020603050405020304" pitchFamily="18" charset="0"/>
              </a:rPr>
              <a:t>Can you narrow the scope and handle the variables </a:t>
            </a:r>
          </a:p>
          <a:p>
            <a:pPr marL="285750" indent="-285750">
              <a:lnSpc>
                <a:spcPct val="200000"/>
              </a:lnSpc>
              <a:buClr>
                <a:schemeClr val="tx1"/>
              </a:buClr>
              <a:buFont typeface="Wingdings" pitchFamily="2" charset="2"/>
              <a:buChar char="q"/>
            </a:pPr>
            <a:r>
              <a:rPr lang="en-US" sz="2000" dirty="0">
                <a:solidFill>
                  <a:schemeClr val="tx1"/>
                </a:solidFill>
                <a:cs typeface="Times New Roman" panose="02020603050405020304" pitchFamily="18" charset="0"/>
              </a:rPr>
              <a:t>Can you have quality interventions that will work </a:t>
            </a:r>
          </a:p>
          <a:p>
            <a:pPr marL="285750" indent="-285750">
              <a:lnSpc>
                <a:spcPct val="200000"/>
              </a:lnSpc>
              <a:buClr>
                <a:schemeClr val="tx1"/>
              </a:buClr>
              <a:buFont typeface="Wingdings" pitchFamily="2" charset="2"/>
              <a:buChar char="q"/>
            </a:pPr>
            <a:r>
              <a:rPr lang="en-US" sz="2000" strike="sngStrike" dirty="0">
                <a:solidFill>
                  <a:schemeClr val="tx1"/>
                </a:solidFill>
                <a:cs typeface="Times New Roman" panose="02020603050405020304" pitchFamily="18" charset="0"/>
              </a:rPr>
              <a:t>Does administration have the appetite to fix the problem</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Late Starts</a:t>
            </a:r>
          </a:p>
        </p:txBody>
      </p:sp>
    </p:spTree>
    <p:extLst>
      <p:ext uri="{BB962C8B-B14F-4D97-AF65-F5344CB8AC3E}">
        <p14:creationId xmlns:p14="http://schemas.microsoft.com/office/powerpoint/2010/main" val="3924140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653521"/>
            <a:ext cx="10441172" cy="4209396"/>
          </a:xfrm>
        </p:spPr>
        <p:txBody>
          <a:bodyPr/>
          <a:lstStyle/>
          <a:p>
            <a:pPr>
              <a:lnSpc>
                <a:spcPct val="100000"/>
              </a:lnSpc>
              <a:buClr>
                <a:schemeClr val="tx1"/>
              </a:buClr>
            </a:pPr>
            <a:r>
              <a:rPr lang="en-US" sz="1800" dirty="0">
                <a:solidFill>
                  <a:schemeClr val="tx1"/>
                </a:solidFill>
                <a:cs typeface="Times New Roman" panose="02020603050405020304" pitchFamily="18" charset="0"/>
              </a:rPr>
              <a:t>In January of 2009, for the first time since 1982, CMS made significant changes to the Conditions for Coverage. </a:t>
            </a:r>
            <a:r>
              <a:rPr lang="en-US" sz="1800" b="1" dirty="0">
                <a:solidFill>
                  <a:schemeClr val="accent5"/>
                </a:solidFill>
                <a:cs typeface="Times New Roman" panose="02020603050405020304" pitchFamily="18" charset="0"/>
              </a:rPr>
              <a:t>These changes included:</a:t>
            </a:r>
          </a:p>
          <a:p>
            <a:pPr>
              <a:lnSpc>
                <a:spcPct val="100000"/>
              </a:lnSpc>
              <a:buClr>
                <a:schemeClr val="tx1"/>
              </a:buClr>
            </a:pPr>
            <a:endParaRPr lang="en-US" sz="1800" dirty="0">
              <a:solidFill>
                <a:schemeClr val="tx1"/>
              </a:solidFill>
              <a:cs typeface="Times New Roman" panose="02020603050405020304" pitchFamily="18" charset="0"/>
            </a:endParaRPr>
          </a:p>
          <a:p>
            <a:pPr marL="285750" indent="-285750">
              <a:lnSpc>
                <a:spcPct val="100000"/>
              </a:lnSpc>
              <a:buClr>
                <a:schemeClr val="tx1"/>
              </a:buClr>
              <a:buFont typeface="Wingdings" pitchFamily="2" charset="2"/>
              <a:buChar char="Ø"/>
            </a:pPr>
            <a:r>
              <a:rPr lang="en-US" sz="1800" dirty="0">
                <a:solidFill>
                  <a:schemeClr val="tx1"/>
                </a:solidFill>
              </a:rPr>
              <a:t>Quality Assessment and Performance Improvement (“QAPI”) – Expanded program requirements and procedures (42 CFR § 416.43) </a:t>
            </a:r>
          </a:p>
          <a:p>
            <a:pPr marL="285750" indent="-285750">
              <a:lnSpc>
                <a:spcPct val="100000"/>
              </a:lnSpc>
              <a:buClr>
                <a:schemeClr val="tx1"/>
              </a:buClr>
              <a:buFont typeface="Wingdings" pitchFamily="2" charset="2"/>
              <a:buChar char="Ø"/>
            </a:pPr>
            <a:endParaRPr lang="en-US" sz="1800" dirty="0">
              <a:solidFill>
                <a:schemeClr val="tx1"/>
              </a:solidFill>
            </a:endParaRPr>
          </a:p>
          <a:p>
            <a:pPr marL="285750" indent="-285750">
              <a:lnSpc>
                <a:spcPct val="100000"/>
              </a:lnSpc>
              <a:buClr>
                <a:schemeClr val="tx1"/>
              </a:buClr>
              <a:buFont typeface="Wingdings" pitchFamily="2" charset="2"/>
              <a:buChar char="Ø"/>
            </a:pPr>
            <a:r>
              <a:rPr lang="en-US" sz="1800" dirty="0">
                <a:solidFill>
                  <a:schemeClr val="tx1"/>
                </a:solidFill>
              </a:rPr>
              <a:t>An ongoing comprehensive self-assessment of the quality of care provided, including medical necessity and appropriateness of care </a:t>
            </a:r>
          </a:p>
          <a:p>
            <a:pPr marL="285750" indent="-285750">
              <a:lnSpc>
                <a:spcPct val="100000"/>
              </a:lnSpc>
              <a:buClr>
                <a:schemeClr val="tx1"/>
              </a:buClr>
              <a:buFont typeface="Wingdings" pitchFamily="2" charset="2"/>
              <a:buChar char="Ø"/>
            </a:pPr>
            <a:endParaRPr lang="en-US" sz="1800" dirty="0">
              <a:solidFill>
                <a:schemeClr val="tx1"/>
              </a:solidFill>
            </a:endParaRPr>
          </a:p>
          <a:p>
            <a:pPr marL="285750" indent="-285750">
              <a:lnSpc>
                <a:spcPct val="100000"/>
              </a:lnSpc>
              <a:buClr>
                <a:schemeClr val="tx1"/>
              </a:buClr>
              <a:buFont typeface="Wingdings" pitchFamily="2" charset="2"/>
              <a:buChar char="Ø"/>
            </a:pPr>
            <a:r>
              <a:rPr lang="en-US" sz="1800" dirty="0">
                <a:solidFill>
                  <a:schemeClr val="tx1"/>
                </a:solidFill>
              </a:rPr>
              <a:t>ASC policies must reflect an “ongoing, data-driven” QAPI program – Detailed quantitative and qualitative standards prescribed, using “adequate” allocation of staff and facility resources – May eventually overlap with CMS quality reporting measurements</a:t>
            </a:r>
            <a:endParaRPr lang="en-US" sz="1800" dirty="0">
              <a:solidFill>
                <a:schemeClr val="tx1"/>
              </a:solidFill>
              <a:cs typeface="Times New Roman" panose="02020603050405020304" pitchFamily="18" charset="0"/>
            </a:endParaRP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History Lesson: When did it all begin?</a:t>
            </a:r>
          </a:p>
        </p:txBody>
      </p:sp>
    </p:spTree>
    <p:extLst>
      <p:ext uri="{BB962C8B-B14F-4D97-AF65-F5344CB8AC3E}">
        <p14:creationId xmlns:p14="http://schemas.microsoft.com/office/powerpoint/2010/main" val="534059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653521"/>
            <a:ext cx="10441172" cy="4209396"/>
          </a:xfrm>
        </p:spPr>
        <p:txBody>
          <a:bodyPr/>
          <a:lstStyle/>
          <a:p>
            <a:pPr marL="285750" indent="-285750">
              <a:lnSpc>
                <a:spcPct val="200000"/>
              </a:lnSpc>
              <a:buClr>
                <a:schemeClr val="tx1"/>
              </a:buClr>
              <a:buFont typeface="Wingdings" pitchFamily="2" charset="2"/>
              <a:buChar char="q"/>
            </a:pPr>
            <a:r>
              <a:rPr lang="en-US" sz="2000" dirty="0">
                <a:solidFill>
                  <a:schemeClr val="tx1"/>
                </a:solidFill>
                <a:cs typeface="Times New Roman" panose="02020603050405020304" pitchFamily="18" charset="0"/>
              </a:rPr>
              <a:t>Is it a problem – the evaluation phase should identify this </a:t>
            </a:r>
          </a:p>
          <a:p>
            <a:pPr marL="742950" lvl="1" indent="-285750">
              <a:lnSpc>
                <a:spcPct val="200000"/>
              </a:lnSpc>
              <a:buClr>
                <a:schemeClr val="tx1"/>
              </a:buClr>
              <a:buFont typeface="Wingdings" pitchFamily="2" charset="2"/>
              <a:buChar char="q"/>
            </a:pPr>
            <a:r>
              <a:rPr lang="en-US" sz="1850" dirty="0">
                <a:cs typeface="Times New Roman" panose="02020603050405020304" pitchFamily="18" charset="0"/>
              </a:rPr>
              <a:t>Do I need a QAPI to fix it?</a:t>
            </a:r>
            <a:endParaRPr lang="en-US" sz="1850" dirty="0">
              <a:solidFill>
                <a:schemeClr val="tx1"/>
              </a:solidFill>
              <a:cs typeface="Times New Roman" panose="02020603050405020304" pitchFamily="18" charset="0"/>
            </a:endParaRPr>
          </a:p>
          <a:p>
            <a:pPr marL="285750" indent="-285750">
              <a:lnSpc>
                <a:spcPct val="200000"/>
              </a:lnSpc>
              <a:buClr>
                <a:schemeClr val="tx1"/>
              </a:buClr>
              <a:buFont typeface="Wingdings" pitchFamily="2" charset="2"/>
              <a:buChar char="q"/>
            </a:pPr>
            <a:r>
              <a:rPr lang="en-US" sz="2000" dirty="0">
                <a:solidFill>
                  <a:schemeClr val="tx1"/>
                </a:solidFill>
                <a:cs typeface="Times New Roman" panose="02020603050405020304" pitchFamily="18" charset="0"/>
              </a:rPr>
              <a:t>Can you get the data you need to study the issue – creating the spreadsheet </a:t>
            </a:r>
          </a:p>
          <a:p>
            <a:pPr marL="285750" indent="-285750">
              <a:lnSpc>
                <a:spcPct val="200000"/>
              </a:lnSpc>
              <a:buClr>
                <a:schemeClr val="tx1"/>
              </a:buClr>
              <a:buFont typeface="Wingdings" pitchFamily="2" charset="2"/>
              <a:buChar char="q"/>
            </a:pPr>
            <a:r>
              <a:rPr lang="en-US" sz="2000" dirty="0">
                <a:solidFill>
                  <a:schemeClr val="tx1"/>
                </a:solidFill>
                <a:cs typeface="Times New Roman" panose="02020603050405020304" pitchFamily="18" charset="0"/>
              </a:rPr>
              <a:t>Can you narrow the scope and handle the variables </a:t>
            </a:r>
          </a:p>
          <a:p>
            <a:pPr marL="285750" indent="-285750">
              <a:lnSpc>
                <a:spcPct val="200000"/>
              </a:lnSpc>
              <a:buClr>
                <a:schemeClr val="tx1"/>
              </a:buClr>
              <a:buFont typeface="Wingdings" pitchFamily="2" charset="2"/>
              <a:buChar char="q"/>
            </a:pPr>
            <a:r>
              <a:rPr lang="en-US" sz="2000" dirty="0">
                <a:solidFill>
                  <a:schemeClr val="tx1"/>
                </a:solidFill>
                <a:cs typeface="Times New Roman" panose="02020603050405020304" pitchFamily="18" charset="0"/>
              </a:rPr>
              <a:t>Can you have quality interventions that will work </a:t>
            </a:r>
          </a:p>
          <a:p>
            <a:pPr marL="285750" indent="-285750">
              <a:lnSpc>
                <a:spcPct val="200000"/>
              </a:lnSpc>
              <a:buClr>
                <a:schemeClr val="tx1"/>
              </a:buClr>
              <a:buFont typeface="Wingdings" pitchFamily="2" charset="2"/>
              <a:buChar char="q"/>
            </a:pPr>
            <a:r>
              <a:rPr lang="en-US" sz="2000" dirty="0">
                <a:solidFill>
                  <a:schemeClr val="tx1"/>
                </a:solidFill>
                <a:cs typeface="Times New Roman" panose="02020603050405020304" pitchFamily="18" charset="0"/>
              </a:rPr>
              <a:t>Does administration have the appetite to fix the problem</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Equipment Storage</a:t>
            </a:r>
          </a:p>
        </p:txBody>
      </p:sp>
    </p:spTree>
    <p:extLst>
      <p:ext uri="{BB962C8B-B14F-4D97-AF65-F5344CB8AC3E}">
        <p14:creationId xmlns:p14="http://schemas.microsoft.com/office/powerpoint/2010/main" val="2675016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BAE5FA-4153-CC4D-BA11-333AE7D0BBFA}"/>
              </a:ext>
            </a:extLst>
          </p:cNvPr>
          <p:cNvSpPr>
            <a:spLocks noGrp="1"/>
          </p:cNvSpPr>
          <p:nvPr>
            <p:ph type="body" sz="quarter" idx="13"/>
          </p:nvPr>
        </p:nvSpPr>
        <p:spPr>
          <a:xfrm>
            <a:off x="2048954" y="2625547"/>
            <a:ext cx="8094093" cy="1606907"/>
          </a:xfrm>
        </p:spPr>
        <p:txBody>
          <a:bodyPr/>
          <a:lstStyle/>
          <a:p>
            <a:pPr algn="ctr"/>
            <a:r>
              <a:rPr lang="en-US" dirty="0"/>
              <a:t>What can I use for a </a:t>
            </a:r>
          </a:p>
          <a:p>
            <a:pPr algn="ctr"/>
            <a:r>
              <a:rPr lang="en-US" dirty="0"/>
              <a:t>QAPI study this time?</a:t>
            </a:r>
          </a:p>
        </p:txBody>
      </p:sp>
    </p:spTree>
    <p:extLst>
      <p:ext uri="{BB962C8B-B14F-4D97-AF65-F5344CB8AC3E}">
        <p14:creationId xmlns:p14="http://schemas.microsoft.com/office/powerpoint/2010/main" val="1148866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We’ve all been there!</a:t>
            </a:r>
          </a:p>
        </p:txBody>
      </p:sp>
      <p:pic>
        <p:nvPicPr>
          <p:cNvPr id="4" name="Picture 3">
            <a:extLst>
              <a:ext uri="{FF2B5EF4-FFF2-40B4-BE49-F238E27FC236}">
                <a16:creationId xmlns:a16="http://schemas.microsoft.com/office/drawing/2014/main" id="{13362425-FB7F-4F44-B29A-8BD6667AC58B}"/>
              </a:ext>
            </a:extLst>
          </p:cNvPr>
          <p:cNvPicPr>
            <a:picLocks noChangeAspect="1"/>
          </p:cNvPicPr>
          <p:nvPr/>
        </p:nvPicPr>
        <p:blipFill>
          <a:blip r:embed="rId3"/>
          <a:stretch>
            <a:fillRect/>
          </a:stretch>
        </p:blipFill>
        <p:spPr>
          <a:xfrm>
            <a:off x="2987176" y="1489960"/>
            <a:ext cx="6224735" cy="4956733"/>
          </a:xfrm>
          <a:prstGeom prst="rect">
            <a:avLst/>
          </a:prstGeom>
        </p:spPr>
      </p:pic>
    </p:spTree>
    <p:extLst>
      <p:ext uri="{BB962C8B-B14F-4D97-AF65-F5344CB8AC3E}">
        <p14:creationId xmlns:p14="http://schemas.microsoft.com/office/powerpoint/2010/main" val="966131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653521"/>
            <a:ext cx="4395407" cy="4209396"/>
          </a:xfrm>
        </p:spPr>
        <p:txBody>
          <a:bodyPr/>
          <a:lstStyle/>
          <a:p>
            <a:pPr>
              <a:lnSpc>
                <a:spcPct val="100000"/>
              </a:lnSpc>
              <a:buClr>
                <a:schemeClr val="tx1"/>
              </a:buClr>
            </a:pPr>
            <a:r>
              <a:rPr lang="en-US" sz="2000" dirty="0">
                <a:solidFill>
                  <a:schemeClr val="tx1"/>
                </a:solidFill>
                <a:cs typeface="Times New Roman" panose="02020603050405020304" pitchFamily="18" charset="0"/>
              </a:rPr>
              <a:t>Remember, you can create a study to address ANY issue or area needing improvement. </a:t>
            </a:r>
          </a:p>
          <a:p>
            <a:pPr>
              <a:lnSpc>
                <a:spcPct val="100000"/>
              </a:lnSpc>
              <a:buClr>
                <a:schemeClr val="tx1"/>
              </a:buClr>
            </a:pPr>
            <a:endParaRPr lang="en-US" sz="2000" dirty="0">
              <a:solidFill>
                <a:schemeClr val="tx1"/>
              </a:solidFill>
              <a:cs typeface="Times New Roman" panose="02020603050405020304" pitchFamily="18" charset="0"/>
            </a:endParaRPr>
          </a:p>
          <a:p>
            <a:pPr>
              <a:lnSpc>
                <a:spcPct val="100000"/>
              </a:lnSpc>
              <a:buClr>
                <a:schemeClr val="tx1"/>
              </a:buClr>
            </a:pPr>
            <a:endParaRPr lang="en-US" sz="2000" dirty="0">
              <a:solidFill>
                <a:schemeClr val="tx1"/>
              </a:solidFill>
              <a:cs typeface="Times New Roman" panose="02020603050405020304" pitchFamily="18" charset="0"/>
            </a:endParaRPr>
          </a:p>
          <a:p>
            <a:pPr>
              <a:lnSpc>
                <a:spcPct val="100000"/>
              </a:lnSpc>
              <a:buClr>
                <a:schemeClr val="tx1"/>
              </a:buClr>
            </a:pPr>
            <a:r>
              <a:rPr lang="en-US" sz="2000" b="1" dirty="0">
                <a:solidFill>
                  <a:schemeClr val="accent5"/>
                </a:solidFill>
                <a:cs typeface="Times New Roman" panose="02020603050405020304" pitchFamily="18" charset="0"/>
              </a:rPr>
              <a:t>Here are some ideas.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Ideas For Your Next Study</a:t>
            </a:r>
          </a:p>
        </p:txBody>
      </p:sp>
      <p:pic>
        <p:nvPicPr>
          <p:cNvPr id="5" name="Picture 4">
            <a:extLst>
              <a:ext uri="{FF2B5EF4-FFF2-40B4-BE49-F238E27FC236}">
                <a16:creationId xmlns:a16="http://schemas.microsoft.com/office/drawing/2014/main" id="{5BE2F881-25DB-E148-A02F-6F7004516FA3}"/>
              </a:ext>
            </a:extLst>
          </p:cNvPr>
          <p:cNvPicPr>
            <a:picLocks noChangeAspect="1"/>
          </p:cNvPicPr>
          <p:nvPr/>
        </p:nvPicPr>
        <p:blipFill rotWithShape="1">
          <a:blip r:embed="rId3"/>
          <a:srcRect l="20571" t="3240" r="6669"/>
          <a:stretch/>
        </p:blipFill>
        <p:spPr>
          <a:xfrm>
            <a:off x="6096000" y="1653521"/>
            <a:ext cx="4653139" cy="4853390"/>
          </a:xfrm>
          <a:prstGeom prst="rect">
            <a:avLst/>
          </a:prstGeom>
        </p:spPr>
      </p:pic>
    </p:spTree>
    <p:extLst>
      <p:ext uri="{BB962C8B-B14F-4D97-AF65-F5344CB8AC3E}">
        <p14:creationId xmlns:p14="http://schemas.microsoft.com/office/powerpoint/2010/main" val="15003659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653521"/>
            <a:ext cx="10441172" cy="4209396"/>
          </a:xfrm>
        </p:spPr>
        <p:txBody>
          <a:bodyPr/>
          <a:lstStyle/>
          <a:p>
            <a:pPr marL="285750" indent="-285750">
              <a:lnSpc>
                <a:spcPct val="100000"/>
              </a:lnSpc>
              <a:buFont typeface="Arial" panose="020B0604020202020204" pitchFamily="34" charset="0"/>
              <a:buChar char="•"/>
            </a:pPr>
            <a:r>
              <a:rPr lang="en-US" sz="2000" dirty="0">
                <a:solidFill>
                  <a:schemeClr val="tx1"/>
                </a:solidFill>
              </a:rPr>
              <a:t>Pathology – lost specimens or results review</a:t>
            </a:r>
          </a:p>
          <a:p>
            <a:pPr marL="285750" indent="-285750">
              <a:lnSpc>
                <a:spcPct val="100000"/>
              </a:lnSpc>
              <a:buFont typeface="Arial" panose="020B0604020202020204" pitchFamily="34" charset="0"/>
              <a:buChar char="•"/>
            </a:pPr>
            <a:r>
              <a:rPr lang="en-US" sz="2000" dirty="0">
                <a:solidFill>
                  <a:schemeClr val="tx1"/>
                </a:solidFill>
              </a:rPr>
              <a:t>Cecum Study</a:t>
            </a:r>
          </a:p>
          <a:p>
            <a:pPr marL="285750" indent="-285750">
              <a:lnSpc>
                <a:spcPct val="100000"/>
              </a:lnSpc>
              <a:buFont typeface="Arial" panose="020B0604020202020204" pitchFamily="34" charset="0"/>
              <a:buChar char="•"/>
            </a:pPr>
            <a:r>
              <a:rPr lang="en-US" sz="2000" dirty="0">
                <a:solidFill>
                  <a:schemeClr val="tx1"/>
                </a:solidFill>
              </a:rPr>
              <a:t>Interpreter study – was English a primary language, was an interpreter needed; was one provided, who/what/when; was the patient/family satisfied.</a:t>
            </a:r>
          </a:p>
          <a:p>
            <a:pPr marL="285750" indent="-285750">
              <a:lnSpc>
                <a:spcPct val="100000"/>
              </a:lnSpc>
              <a:buFont typeface="Arial" panose="020B0604020202020204" pitchFamily="34" charset="0"/>
              <a:buChar char="•"/>
            </a:pPr>
            <a:r>
              <a:rPr lang="en-US" sz="2000" dirty="0">
                <a:solidFill>
                  <a:schemeClr val="tx1"/>
                </a:solidFill>
              </a:rPr>
              <a:t>No Surprise act – are you adhering to your new policy</a:t>
            </a:r>
          </a:p>
          <a:p>
            <a:pPr marL="285750" indent="-285750">
              <a:lnSpc>
                <a:spcPct val="100000"/>
              </a:lnSpc>
              <a:buFont typeface="Arial" panose="020B0604020202020204" pitchFamily="34" charset="0"/>
              <a:buChar char="•"/>
            </a:pPr>
            <a:r>
              <a:rPr lang="en-US" sz="2000" dirty="0">
                <a:solidFill>
                  <a:schemeClr val="tx1"/>
                </a:solidFill>
              </a:rPr>
              <a:t>COVID Policy adherence (PPE, new cleaning processes…)</a:t>
            </a:r>
          </a:p>
          <a:p>
            <a:pPr marL="285750" indent="-285750">
              <a:lnSpc>
                <a:spcPct val="100000"/>
              </a:lnSpc>
              <a:buFont typeface="Arial" panose="020B0604020202020204" pitchFamily="34" charset="0"/>
              <a:buChar char="•"/>
            </a:pPr>
            <a:r>
              <a:rPr lang="en-US" sz="2000" dirty="0">
                <a:solidFill>
                  <a:schemeClr val="tx1"/>
                </a:solidFill>
              </a:rPr>
              <a:t>Wait times – Reducing lobby wait times and improving patient satisfaction</a:t>
            </a:r>
          </a:p>
          <a:p>
            <a:pPr marL="285750" indent="-285750">
              <a:lnSpc>
                <a:spcPct val="100000"/>
              </a:lnSpc>
              <a:buFont typeface="Arial" panose="020B0604020202020204" pitchFamily="34" charset="0"/>
              <a:buChar char="•"/>
            </a:pPr>
            <a:r>
              <a:rPr lang="en-US" sz="2000" dirty="0">
                <a:solidFill>
                  <a:schemeClr val="tx1"/>
                </a:solidFill>
              </a:rPr>
              <a:t>Same day cancelations by </a:t>
            </a:r>
            <a:r>
              <a:rPr lang="en-US" sz="2000" dirty="0" err="1">
                <a:solidFill>
                  <a:schemeClr val="tx1"/>
                </a:solidFill>
              </a:rPr>
              <a:t>dr</a:t>
            </a:r>
            <a:r>
              <a:rPr lang="en-US" sz="2000" dirty="0">
                <a:solidFill>
                  <a:schemeClr val="tx1"/>
                </a:solidFill>
              </a:rPr>
              <a:t>/specialty, PAT nurse</a:t>
            </a:r>
          </a:p>
          <a:p>
            <a:pPr marL="285750" indent="-285750">
              <a:lnSpc>
                <a:spcPct val="100000"/>
              </a:lnSpc>
              <a:buFont typeface="Arial" panose="020B0604020202020204" pitchFamily="34" charset="0"/>
              <a:buChar char="•"/>
            </a:pPr>
            <a:r>
              <a:rPr lang="en-US" sz="2000" dirty="0">
                <a:solidFill>
                  <a:schemeClr val="tx1"/>
                </a:solidFill>
              </a:rPr>
              <a:t>On time Starts</a:t>
            </a:r>
          </a:p>
          <a:p>
            <a:pPr marL="285750" indent="-285750">
              <a:lnSpc>
                <a:spcPct val="100000"/>
              </a:lnSpc>
              <a:buFont typeface="Arial" panose="020B0604020202020204" pitchFamily="34" charset="0"/>
              <a:buChar char="•"/>
            </a:pPr>
            <a:r>
              <a:rPr lang="en-US" sz="2000" dirty="0">
                <a:solidFill>
                  <a:schemeClr val="tx1"/>
                </a:solidFill>
              </a:rPr>
              <a:t>Hand Hygiene</a:t>
            </a:r>
          </a:p>
          <a:p>
            <a:pPr marL="285750" indent="-285750">
              <a:lnSpc>
                <a:spcPct val="100000"/>
              </a:lnSpc>
              <a:buFont typeface="Arial" panose="020B0604020202020204" pitchFamily="34" charset="0"/>
              <a:buChar char="•"/>
            </a:pPr>
            <a:r>
              <a:rPr lang="en-US" sz="2000" dirty="0">
                <a:solidFill>
                  <a:schemeClr val="tx1"/>
                </a:solidFill>
              </a:rPr>
              <a:t>Safe Injection Practice compliance</a:t>
            </a:r>
          </a:p>
          <a:p>
            <a:pPr marL="285750" indent="-285750">
              <a:lnSpc>
                <a:spcPct val="100000"/>
              </a:lnSpc>
              <a:buFont typeface="Arial" panose="020B0604020202020204" pitchFamily="34" charset="0"/>
              <a:buChar char="•"/>
            </a:pPr>
            <a:r>
              <a:rPr lang="en-US" sz="2000" dirty="0">
                <a:solidFill>
                  <a:schemeClr val="tx1"/>
                </a:solidFill>
              </a:rPr>
              <a:t>IV starts</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Ideas For Your Next Study</a:t>
            </a:r>
          </a:p>
        </p:txBody>
      </p:sp>
    </p:spTree>
    <p:extLst>
      <p:ext uri="{BB962C8B-B14F-4D97-AF65-F5344CB8AC3E}">
        <p14:creationId xmlns:p14="http://schemas.microsoft.com/office/powerpoint/2010/main" val="3240219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524000"/>
            <a:ext cx="9643268" cy="4982817"/>
          </a:xfrm>
        </p:spPr>
        <p:txBody>
          <a:bodyPr/>
          <a:lstStyle/>
          <a:p>
            <a:pPr marL="285750" indent="-285750">
              <a:lnSpc>
                <a:spcPct val="100000"/>
              </a:lnSpc>
              <a:buFont typeface="Arial" panose="020B0604020202020204" pitchFamily="34" charset="0"/>
              <a:buChar char="•"/>
            </a:pPr>
            <a:r>
              <a:rPr lang="en-US" sz="1800" dirty="0">
                <a:solidFill>
                  <a:schemeClr val="tx1"/>
                </a:solidFill>
              </a:rPr>
              <a:t>Cost Analysis of: supplies/cost per case, equipment, medications, linens, paid staff hours/case, general cost per case </a:t>
            </a:r>
          </a:p>
          <a:p>
            <a:pPr marL="285750" indent="-285750">
              <a:lnSpc>
                <a:spcPct val="100000"/>
              </a:lnSpc>
              <a:buFont typeface="Arial" panose="020B0604020202020204" pitchFamily="34" charset="0"/>
              <a:buChar char="•"/>
            </a:pPr>
            <a:r>
              <a:rPr lang="en-US" sz="1800" dirty="0">
                <a:solidFill>
                  <a:schemeClr val="tx1"/>
                </a:solidFill>
              </a:rPr>
              <a:t>Infection Control Practices by Staff: hand hygiene, cleaning/disinfecting practices (following manufacturer directions), terminal cleanings/room cleanings, wearing PPE, tracking infection trends, root-cause analysis on infections or significant complications, etc.</a:t>
            </a:r>
          </a:p>
          <a:p>
            <a:pPr marL="285750" indent="-285750">
              <a:lnSpc>
                <a:spcPct val="100000"/>
              </a:lnSpc>
              <a:buFont typeface="Arial" panose="020B0604020202020204" pitchFamily="34" charset="0"/>
              <a:buChar char="•"/>
            </a:pPr>
            <a:r>
              <a:rPr lang="en-US" sz="1800" dirty="0">
                <a:solidFill>
                  <a:schemeClr val="tx1"/>
                </a:solidFill>
              </a:rPr>
              <a:t>Instrument Processing Practices: following manufacturer directions with cleaning agents, equipment, instruments, assembling packs, running sterilization times, spore testing, sterilization indicator strips, logging &amp; tracking all information. </a:t>
            </a:r>
          </a:p>
          <a:p>
            <a:pPr marL="285750" indent="-285750">
              <a:lnSpc>
                <a:spcPct val="100000"/>
              </a:lnSpc>
              <a:buFont typeface="Arial" panose="020B0604020202020204" pitchFamily="34" charset="0"/>
              <a:buChar char="•"/>
            </a:pPr>
            <a:r>
              <a:rPr lang="en-US" sz="1800" dirty="0">
                <a:solidFill>
                  <a:schemeClr val="tx1"/>
                </a:solidFill>
              </a:rPr>
              <a:t>Address Risk Assessment Issues: slippery or uneven floors, sharps/blade evaluations, managing sharps on sterile field, using PPE, appropriate patient screening &amp; selection for ASC setting, trends in staff injuries, </a:t>
            </a:r>
            <a:r>
              <a:rPr lang="en-US" sz="1800" dirty="0" err="1">
                <a:solidFill>
                  <a:schemeClr val="tx1"/>
                </a:solidFill>
              </a:rPr>
              <a:t>pt</a:t>
            </a:r>
            <a:r>
              <a:rPr lang="en-US" sz="1800" dirty="0">
                <a:solidFill>
                  <a:schemeClr val="tx1"/>
                </a:solidFill>
              </a:rPr>
              <a:t> transfers, etc. </a:t>
            </a:r>
          </a:p>
          <a:p>
            <a:pPr marL="285750" indent="-285750">
              <a:lnSpc>
                <a:spcPct val="100000"/>
              </a:lnSpc>
              <a:buFont typeface="Arial" panose="020B0604020202020204" pitchFamily="34" charset="0"/>
              <a:buChar char="•"/>
            </a:pPr>
            <a:r>
              <a:rPr lang="en-US" sz="1800" dirty="0">
                <a:solidFill>
                  <a:schemeClr val="tx1"/>
                </a:solidFill>
              </a:rPr>
              <a:t>Use benchmarking results and internal benchmarking: comparing your facility with national/State benchmarks, comparing your internal benchmarks quarter over quarter, year over year </a:t>
            </a:r>
          </a:p>
          <a:p>
            <a:pPr marL="285750" indent="-285750">
              <a:lnSpc>
                <a:spcPct val="100000"/>
              </a:lnSpc>
              <a:buFont typeface="Arial" panose="020B0604020202020204" pitchFamily="34" charset="0"/>
              <a:buChar char="•"/>
            </a:pPr>
            <a:r>
              <a:rPr lang="en-US" sz="1800" dirty="0">
                <a:solidFill>
                  <a:schemeClr val="tx1"/>
                </a:solidFill>
              </a:rPr>
              <a:t>Aging A/R Analysis &amp; Improvement </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Ideas For Your Next Study</a:t>
            </a:r>
          </a:p>
        </p:txBody>
      </p:sp>
    </p:spTree>
    <p:extLst>
      <p:ext uri="{BB962C8B-B14F-4D97-AF65-F5344CB8AC3E}">
        <p14:creationId xmlns:p14="http://schemas.microsoft.com/office/powerpoint/2010/main" val="21361098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5DBFD1-0F97-A941-A760-3B43A732E912}"/>
              </a:ext>
            </a:extLst>
          </p:cNvPr>
          <p:cNvSpPr>
            <a:spLocks noGrp="1"/>
          </p:cNvSpPr>
          <p:nvPr>
            <p:ph type="body" sz="quarter" idx="13"/>
          </p:nvPr>
        </p:nvSpPr>
        <p:spPr/>
        <p:txBody>
          <a:bodyPr/>
          <a:lstStyle/>
          <a:p>
            <a:r>
              <a:rPr lang="en-US" dirty="0"/>
              <a:t>Thank you.</a:t>
            </a:r>
          </a:p>
        </p:txBody>
      </p:sp>
      <p:sp>
        <p:nvSpPr>
          <p:cNvPr id="3" name="Text Placeholder 2">
            <a:extLst>
              <a:ext uri="{FF2B5EF4-FFF2-40B4-BE49-F238E27FC236}">
                <a16:creationId xmlns:a16="http://schemas.microsoft.com/office/drawing/2014/main" id="{92F275F6-D7E4-9149-92FA-4D23F1FCF573}"/>
              </a:ext>
            </a:extLst>
          </p:cNvPr>
          <p:cNvSpPr>
            <a:spLocks noGrp="1"/>
          </p:cNvSpPr>
          <p:nvPr>
            <p:ph type="body" sz="quarter" idx="14"/>
          </p:nvPr>
        </p:nvSpPr>
        <p:spPr>
          <a:xfrm>
            <a:off x="886429" y="4439957"/>
            <a:ext cx="4560213" cy="1735555"/>
          </a:xfrm>
        </p:spPr>
        <p:txBody>
          <a:bodyPr>
            <a:normAutofit/>
          </a:bodyPr>
          <a:lstStyle/>
          <a:p>
            <a:pPr>
              <a:lnSpc>
                <a:spcPct val="100000"/>
              </a:lnSpc>
            </a:pPr>
            <a:r>
              <a:rPr lang="en-US" sz="1600" b="1" dirty="0"/>
              <a:t>Maura Cash RN, BSN, CASC</a:t>
            </a:r>
          </a:p>
          <a:p>
            <a:pPr>
              <a:lnSpc>
                <a:spcPct val="100000"/>
              </a:lnSpc>
            </a:pPr>
            <a:r>
              <a:rPr lang="en-US" sz="1600" dirty="0"/>
              <a:t>Vice President of Clinical Strategies</a:t>
            </a:r>
          </a:p>
          <a:p>
            <a:pPr>
              <a:lnSpc>
                <a:spcPct val="100000"/>
              </a:lnSpc>
            </a:pPr>
            <a:r>
              <a:rPr lang="en-US" sz="1600" dirty="0"/>
              <a:t>e. maura.cash@hstpathways.com </a:t>
            </a:r>
          </a:p>
          <a:p>
            <a:pPr>
              <a:lnSpc>
                <a:spcPct val="100000"/>
              </a:lnSpc>
            </a:pPr>
            <a:r>
              <a:rPr lang="en-US" sz="1600" dirty="0"/>
              <a:t>m. 804.908.4444</a:t>
            </a:r>
          </a:p>
          <a:p>
            <a:pPr>
              <a:lnSpc>
                <a:spcPct val="100000"/>
              </a:lnSpc>
            </a:pPr>
            <a:r>
              <a:rPr lang="en-US" sz="1600" dirty="0"/>
              <a:t>p. 800.290.4078 Ext. 111</a:t>
            </a:r>
          </a:p>
        </p:txBody>
      </p:sp>
      <p:sp>
        <p:nvSpPr>
          <p:cNvPr id="7" name="Text Placeholder 6">
            <a:extLst>
              <a:ext uri="{FF2B5EF4-FFF2-40B4-BE49-F238E27FC236}">
                <a16:creationId xmlns:a16="http://schemas.microsoft.com/office/drawing/2014/main" id="{610954BE-FF2B-3C48-90D4-4B25A7262CBE}"/>
              </a:ext>
            </a:extLst>
          </p:cNvPr>
          <p:cNvSpPr>
            <a:spLocks noGrp="1"/>
          </p:cNvSpPr>
          <p:nvPr>
            <p:ph type="body" sz="quarter" idx="19"/>
          </p:nvPr>
        </p:nvSpPr>
        <p:spPr/>
        <p:txBody>
          <a:bodyPr/>
          <a:lstStyle/>
          <a:p>
            <a:r>
              <a:rPr lang="en-US" dirty="0"/>
              <a:t>HST PATHWAYS </a:t>
            </a:r>
            <a:r>
              <a:rPr lang="en-US" dirty="0">
                <a:solidFill>
                  <a:srgbClr val="D73E43"/>
                </a:solidFill>
              </a:rPr>
              <a:t>|</a:t>
            </a:r>
            <a:r>
              <a:rPr lang="en-US" dirty="0"/>
              <a:t> </a:t>
            </a:r>
            <a:r>
              <a:rPr lang="en-US" b="0" dirty="0"/>
              <a:t>March 9 ,2022</a:t>
            </a:r>
          </a:p>
        </p:txBody>
      </p:sp>
    </p:spTree>
    <p:extLst>
      <p:ext uri="{BB962C8B-B14F-4D97-AF65-F5344CB8AC3E}">
        <p14:creationId xmlns:p14="http://schemas.microsoft.com/office/powerpoint/2010/main" val="301222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653521"/>
            <a:ext cx="10441172" cy="4209396"/>
          </a:xfrm>
        </p:spPr>
        <p:txBody>
          <a:bodyPr/>
          <a:lstStyle/>
          <a:p>
            <a:pPr marL="285750" indent="-285750">
              <a:lnSpc>
                <a:spcPct val="100000"/>
              </a:lnSpc>
              <a:buClr>
                <a:schemeClr val="tx1"/>
              </a:buClr>
              <a:buFont typeface="Wingdings" pitchFamily="2" charset="2"/>
              <a:buChar char="Ø"/>
            </a:pPr>
            <a:r>
              <a:rPr lang="en-US" sz="1800" dirty="0">
                <a:solidFill>
                  <a:schemeClr val="tx1"/>
                </a:solidFill>
                <a:cs typeface="Times New Roman" panose="02020603050405020304" pitchFamily="18" charset="0"/>
              </a:rPr>
              <a:t>What started as an exercise in paper and showing only the places where you knew your center would excel, has morphed into what it was intended to be: a way to improve your patient care and outcomes, your financial policies, and your building safety. </a:t>
            </a:r>
          </a:p>
          <a:p>
            <a:pPr>
              <a:lnSpc>
                <a:spcPct val="100000"/>
              </a:lnSpc>
              <a:buClr>
                <a:schemeClr val="tx1"/>
              </a:buClr>
            </a:pPr>
            <a:endParaRPr lang="en-US" sz="1800" dirty="0">
              <a:solidFill>
                <a:schemeClr val="tx1"/>
              </a:solidFill>
              <a:cs typeface="Times New Roman" panose="02020603050405020304" pitchFamily="18" charset="0"/>
            </a:endParaRPr>
          </a:p>
          <a:p>
            <a:pPr>
              <a:lnSpc>
                <a:spcPct val="100000"/>
              </a:lnSpc>
              <a:buClr>
                <a:schemeClr val="tx1"/>
              </a:buClr>
            </a:pPr>
            <a:endParaRPr lang="en-US" sz="1800" dirty="0">
              <a:solidFill>
                <a:schemeClr val="tx1"/>
              </a:solidFill>
              <a:cs typeface="Times New Roman" panose="02020603050405020304" pitchFamily="18" charset="0"/>
            </a:endParaRPr>
          </a:p>
          <a:p>
            <a:pPr marL="285750" indent="-285750">
              <a:lnSpc>
                <a:spcPct val="100000"/>
              </a:lnSpc>
              <a:buClr>
                <a:schemeClr val="tx1"/>
              </a:buClr>
              <a:buFont typeface="Wingdings" pitchFamily="2" charset="2"/>
              <a:buChar char="Ø"/>
            </a:pPr>
            <a:r>
              <a:rPr lang="en-US" sz="1800" dirty="0">
                <a:solidFill>
                  <a:schemeClr val="tx1"/>
                </a:solidFill>
                <a:cs typeface="Times New Roman" panose="02020603050405020304" pitchFamily="18" charset="0"/>
              </a:rPr>
              <a:t>QAPI is now clearly defined with specific format and processes in place. Following the format is not difficult. Finding topics that will actually improve care and/or outcomes is not always as easy.</a:t>
            </a: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History Lesson: Where are we now?</a:t>
            </a:r>
          </a:p>
        </p:txBody>
      </p:sp>
    </p:spTree>
    <p:extLst>
      <p:ext uri="{BB962C8B-B14F-4D97-AF65-F5344CB8AC3E}">
        <p14:creationId xmlns:p14="http://schemas.microsoft.com/office/powerpoint/2010/main" val="2884491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653521"/>
            <a:ext cx="10441172" cy="4209396"/>
          </a:xfrm>
        </p:spPr>
        <p:txBody>
          <a:bodyPr/>
          <a:lstStyle/>
          <a:p>
            <a:pPr>
              <a:lnSpc>
                <a:spcPct val="100000"/>
              </a:lnSpc>
            </a:pPr>
            <a:r>
              <a:rPr lang="en-US" sz="2400" b="1" dirty="0">
                <a:solidFill>
                  <a:schemeClr val="accent5"/>
                </a:solidFill>
              </a:rPr>
              <a:t>Find the topics with the most impact.</a:t>
            </a:r>
          </a:p>
          <a:p>
            <a:pPr>
              <a:lnSpc>
                <a:spcPct val="100000"/>
              </a:lnSpc>
            </a:pPr>
            <a:endParaRPr lang="en-US" sz="1800" b="1" dirty="0">
              <a:solidFill>
                <a:schemeClr val="tx1"/>
              </a:solidFill>
            </a:endParaRPr>
          </a:p>
          <a:p>
            <a:pPr>
              <a:lnSpc>
                <a:spcPct val="100000"/>
              </a:lnSpc>
            </a:pPr>
            <a:endParaRPr lang="en-US" sz="1800" b="1" dirty="0">
              <a:solidFill>
                <a:schemeClr val="tx1"/>
              </a:solidFill>
            </a:endParaRPr>
          </a:p>
          <a:p>
            <a:pPr>
              <a:lnSpc>
                <a:spcPct val="100000"/>
              </a:lnSpc>
              <a:buClr>
                <a:schemeClr val="tx1"/>
              </a:buClr>
            </a:pPr>
            <a:r>
              <a:rPr lang="en-US" sz="1800" dirty="0">
                <a:solidFill>
                  <a:schemeClr val="tx1"/>
                </a:solidFill>
              </a:rPr>
              <a:t>Before a subject becomes a QAPI, it must first be identified as an area or issue that actually </a:t>
            </a:r>
            <a:r>
              <a:rPr lang="en-US" sz="1800" u="sng" dirty="0">
                <a:solidFill>
                  <a:schemeClr val="tx1"/>
                </a:solidFill>
              </a:rPr>
              <a:t>NEEDS</a:t>
            </a:r>
            <a:r>
              <a:rPr lang="en-US" sz="1800" dirty="0">
                <a:solidFill>
                  <a:schemeClr val="tx1"/>
                </a:solidFill>
              </a:rPr>
              <a:t> improvement.</a:t>
            </a:r>
          </a:p>
          <a:p>
            <a:pPr>
              <a:lnSpc>
                <a:spcPct val="100000"/>
              </a:lnSpc>
              <a:buClr>
                <a:schemeClr val="tx1"/>
              </a:buClr>
            </a:pPr>
            <a:endParaRPr lang="en-US" sz="1800" dirty="0">
              <a:solidFill>
                <a:schemeClr val="tx1"/>
              </a:solidFill>
            </a:endParaRPr>
          </a:p>
          <a:p>
            <a:pPr marL="285750" indent="-285750">
              <a:lnSpc>
                <a:spcPct val="100000"/>
              </a:lnSpc>
              <a:buClr>
                <a:schemeClr val="tx1"/>
              </a:buClr>
              <a:buFont typeface="Wingdings" pitchFamily="2" charset="2"/>
              <a:buChar char="Ø"/>
            </a:pPr>
            <a:r>
              <a:rPr lang="en-US" sz="1800" dirty="0">
                <a:solidFill>
                  <a:schemeClr val="tx1"/>
                </a:solidFill>
              </a:rPr>
              <a:t>Talk to your staff in both clinical and business areas. The people on the front line often know what is and isn’t working.</a:t>
            </a:r>
          </a:p>
          <a:p>
            <a:pPr marL="285750" indent="-285750">
              <a:lnSpc>
                <a:spcPct val="100000"/>
              </a:lnSpc>
              <a:buClr>
                <a:schemeClr val="tx1"/>
              </a:buClr>
              <a:buFont typeface="Wingdings" pitchFamily="2" charset="2"/>
              <a:buChar char="Ø"/>
            </a:pPr>
            <a:endParaRPr lang="en-US" sz="1800" dirty="0">
              <a:solidFill>
                <a:schemeClr val="tx1"/>
              </a:solidFill>
            </a:endParaRPr>
          </a:p>
          <a:p>
            <a:pPr marL="285750" indent="-285750">
              <a:lnSpc>
                <a:spcPct val="100000"/>
              </a:lnSpc>
              <a:buClr>
                <a:schemeClr val="tx1"/>
              </a:buClr>
              <a:buFont typeface="Wingdings" pitchFamily="2" charset="2"/>
              <a:buChar char="Ø"/>
            </a:pPr>
            <a:r>
              <a:rPr lang="en-US" sz="1800" dirty="0">
                <a:solidFill>
                  <a:schemeClr val="tx1"/>
                </a:solidFill>
              </a:rPr>
              <a:t>Read industry articles and blogs for current topics of concern</a:t>
            </a:r>
          </a:p>
          <a:p>
            <a:pPr marL="285750" indent="-285750">
              <a:lnSpc>
                <a:spcPct val="100000"/>
              </a:lnSpc>
              <a:buClr>
                <a:schemeClr val="tx1"/>
              </a:buClr>
              <a:buFont typeface="Wingdings" pitchFamily="2" charset="2"/>
              <a:buChar char="Ø"/>
            </a:pPr>
            <a:endParaRPr lang="en-US" sz="1800" dirty="0">
              <a:solidFill>
                <a:schemeClr val="tx1"/>
              </a:solidFill>
            </a:endParaRPr>
          </a:p>
          <a:p>
            <a:pPr marL="285750" indent="-285750">
              <a:lnSpc>
                <a:spcPct val="100000"/>
              </a:lnSpc>
              <a:buClr>
                <a:schemeClr val="tx1"/>
              </a:buClr>
              <a:buFont typeface="Wingdings" pitchFamily="2" charset="2"/>
              <a:buChar char="Ø"/>
            </a:pPr>
            <a:r>
              <a:rPr lang="en-US" sz="1800" dirty="0">
                <a:solidFill>
                  <a:schemeClr val="tx1"/>
                </a:solidFill>
              </a:rPr>
              <a:t>Look at the subjects you’ve done in the past 10 years. Are the outcomes still good or is it time to restudy these oldies but goodies</a:t>
            </a:r>
            <a:endParaRPr lang="en-US" sz="1800" b="1" dirty="0">
              <a:solidFill>
                <a:schemeClr val="tx1"/>
              </a:solidFill>
            </a:endParaRP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Where to start? (Part 1)</a:t>
            </a:r>
          </a:p>
        </p:txBody>
      </p:sp>
    </p:spTree>
    <p:extLst>
      <p:ext uri="{BB962C8B-B14F-4D97-AF65-F5344CB8AC3E}">
        <p14:creationId xmlns:p14="http://schemas.microsoft.com/office/powerpoint/2010/main" val="300280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A6E027-F019-2142-82F2-B6C25995D8F8}"/>
              </a:ext>
            </a:extLst>
          </p:cNvPr>
          <p:cNvSpPr>
            <a:spLocks noGrp="1"/>
          </p:cNvSpPr>
          <p:nvPr>
            <p:ph type="body" sz="quarter" idx="20"/>
          </p:nvPr>
        </p:nvSpPr>
        <p:spPr>
          <a:xfrm>
            <a:off x="878958" y="1653521"/>
            <a:ext cx="10441172" cy="4209396"/>
          </a:xfrm>
        </p:spPr>
        <p:txBody>
          <a:bodyPr/>
          <a:lstStyle/>
          <a:p>
            <a:pPr marL="285750" indent="-285750">
              <a:lnSpc>
                <a:spcPct val="150000"/>
              </a:lnSpc>
              <a:buClr>
                <a:schemeClr val="tx1"/>
              </a:buClr>
              <a:buFont typeface="Wingdings" pitchFamily="2" charset="2"/>
              <a:buChar char="q"/>
            </a:pPr>
            <a:r>
              <a:rPr lang="en-US" sz="2000" dirty="0">
                <a:solidFill>
                  <a:schemeClr val="tx1"/>
                </a:solidFill>
              </a:rPr>
              <a:t>Is it a problem – the evaluation phase should identify this</a:t>
            </a:r>
          </a:p>
          <a:p>
            <a:pPr marL="285750" indent="-285750">
              <a:lnSpc>
                <a:spcPct val="150000"/>
              </a:lnSpc>
              <a:buClr>
                <a:schemeClr val="tx1"/>
              </a:buClr>
              <a:buFont typeface="Wingdings" pitchFamily="2" charset="2"/>
              <a:buChar char="q"/>
            </a:pPr>
            <a:endParaRPr lang="en-US" sz="2000" dirty="0">
              <a:solidFill>
                <a:schemeClr val="tx1"/>
              </a:solidFill>
            </a:endParaRPr>
          </a:p>
          <a:p>
            <a:pPr marL="285750" indent="-285750">
              <a:lnSpc>
                <a:spcPct val="150000"/>
              </a:lnSpc>
              <a:buClr>
                <a:schemeClr val="tx1"/>
              </a:buClr>
              <a:buFont typeface="Wingdings" pitchFamily="2" charset="2"/>
              <a:buChar char="q"/>
            </a:pPr>
            <a:r>
              <a:rPr lang="en-US" sz="2000" dirty="0">
                <a:solidFill>
                  <a:schemeClr val="tx1"/>
                </a:solidFill>
              </a:rPr>
              <a:t>Can you get the data you need to study the issue – creating the spreadsheet </a:t>
            </a:r>
          </a:p>
          <a:p>
            <a:pPr marL="285750" indent="-285750">
              <a:lnSpc>
                <a:spcPct val="150000"/>
              </a:lnSpc>
              <a:buClr>
                <a:schemeClr val="tx1"/>
              </a:buClr>
              <a:buFont typeface="Wingdings" pitchFamily="2" charset="2"/>
              <a:buChar char="q"/>
            </a:pPr>
            <a:endParaRPr lang="en-US" sz="2000" dirty="0">
              <a:solidFill>
                <a:schemeClr val="tx1"/>
              </a:solidFill>
            </a:endParaRPr>
          </a:p>
          <a:p>
            <a:pPr marL="285750" indent="-285750">
              <a:lnSpc>
                <a:spcPct val="150000"/>
              </a:lnSpc>
              <a:buClr>
                <a:schemeClr val="tx1"/>
              </a:buClr>
              <a:buFont typeface="Wingdings" pitchFamily="2" charset="2"/>
              <a:buChar char="q"/>
            </a:pPr>
            <a:r>
              <a:rPr lang="en-US" sz="2000" dirty="0">
                <a:solidFill>
                  <a:schemeClr val="tx1"/>
                </a:solidFill>
              </a:rPr>
              <a:t>Can you narrow the scope and handle the variables </a:t>
            </a:r>
          </a:p>
          <a:p>
            <a:pPr marL="285750" indent="-285750">
              <a:lnSpc>
                <a:spcPct val="150000"/>
              </a:lnSpc>
              <a:buClr>
                <a:schemeClr val="tx1"/>
              </a:buClr>
              <a:buFont typeface="Wingdings" pitchFamily="2" charset="2"/>
              <a:buChar char="q"/>
            </a:pPr>
            <a:endParaRPr lang="en-US" sz="2000" dirty="0">
              <a:solidFill>
                <a:schemeClr val="tx1"/>
              </a:solidFill>
            </a:endParaRPr>
          </a:p>
          <a:p>
            <a:pPr marL="285750" indent="-285750">
              <a:lnSpc>
                <a:spcPct val="150000"/>
              </a:lnSpc>
              <a:buClr>
                <a:schemeClr val="tx1"/>
              </a:buClr>
              <a:buFont typeface="Wingdings" pitchFamily="2" charset="2"/>
              <a:buChar char="q"/>
            </a:pPr>
            <a:r>
              <a:rPr lang="en-US" sz="2000" dirty="0">
                <a:solidFill>
                  <a:schemeClr val="tx1"/>
                </a:solidFill>
              </a:rPr>
              <a:t>Can you have quality interventions that will work </a:t>
            </a:r>
          </a:p>
          <a:p>
            <a:pPr marL="285750" indent="-285750">
              <a:lnSpc>
                <a:spcPct val="150000"/>
              </a:lnSpc>
              <a:buClr>
                <a:schemeClr val="tx1"/>
              </a:buClr>
              <a:buFont typeface="Wingdings" pitchFamily="2" charset="2"/>
              <a:buChar char="q"/>
            </a:pPr>
            <a:endParaRPr lang="en-US" sz="2000" dirty="0">
              <a:solidFill>
                <a:schemeClr val="tx1"/>
              </a:solidFill>
            </a:endParaRPr>
          </a:p>
          <a:p>
            <a:pPr marL="285750" indent="-285750">
              <a:lnSpc>
                <a:spcPct val="150000"/>
              </a:lnSpc>
              <a:buClr>
                <a:schemeClr val="tx1"/>
              </a:buClr>
              <a:buFont typeface="Wingdings" pitchFamily="2" charset="2"/>
              <a:buChar char="q"/>
            </a:pPr>
            <a:r>
              <a:rPr lang="en-US" sz="2000" dirty="0">
                <a:solidFill>
                  <a:schemeClr val="tx1"/>
                </a:solidFill>
              </a:rPr>
              <a:t>Does administration have the appetite to fix the problem</a:t>
            </a:r>
            <a:endParaRPr lang="en-US" sz="2000" b="1" dirty="0">
              <a:solidFill>
                <a:schemeClr val="tx1"/>
              </a:solidFill>
            </a:endParaRPr>
          </a:p>
        </p:txBody>
      </p:sp>
      <p:sp>
        <p:nvSpPr>
          <p:cNvPr id="3" name="Title 2">
            <a:extLst>
              <a:ext uri="{FF2B5EF4-FFF2-40B4-BE49-F238E27FC236}">
                <a16:creationId xmlns:a16="http://schemas.microsoft.com/office/drawing/2014/main" id="{534DE4E8-CCCF-4D40-A64F-792563E9A0C2}"/>
              </a:ext>
            </a:extLst>
          </p:cNvPr>
          <p:cNvSpPr>
            <a:spLocks noGrp="1"/>
          </p:cNvSpPr>
          <p:nvPr>
            <p:ph type="title"/>
          </p:nvPr>
        </p:nvSpPr>
        <p:spPr/>
        <p:txBody>
          <a:bodyPr/>
          <a:lstStyle/>
          <a:p>
            <a:r>
              <a:rPr lang="en-US" dirty="0"/>
              <a:t>Evaluate the Study Topic</a:t>
            </a:r>
          </a:p>
        </p:txBody>
      </p:sp>
    </p:spTree>
    <p:extLst>
      <p:ext uri="{BB962C8B-B14F-4D97-AF65-F5344CB8AC3E}">
        <p14:creationId xmlns:p14="http://schemas.microsoft.com/office/powerpoint/2010/main" val="80252155"/>
      </p:ext>
    </p:extLst>
  </p:cSld>
  <p:clrMapOvr>
    <a:masterClrMapping/>
  </p:clrMapOvr>
</p:sld>
</file>

<file path=ppt/theme/theme1.xml><?xml version="1.0" encoding="utf-8"?>
<a:theme xmlns:a="http://schemas.openxmlformats.org/drawingml/2006/main" name="Standard HST Layout">
  <a:themeElements>
    <a:clrScheme name="HST2021NEW">
      <a:dk1>
        <a:srgbClr val="14234B"/>
      </a:dk1>
      <a:lt1>
        <a:srgbClr val="FFFFFF"/>
      </a:lt1>
      <a:dk2>
        <a:srgbClr val="4C6B86"/>
      </a:dk2>
      <a:lt2>
        <a:srgbClr val="FFFFFF"/>
      </a:lt2>
      <a:accent1>
        <a:srgbClr val="8098B1"/>
      </a:accent1>
      <a:accent2>
        <a:srgbClr val="E2E0EB"/>
      </a:accent2>
      <a:accent3>
        <a:srgbClr val="0F7D78"/>
      </a:accent3>
      <a:accent4>
        <a:srgbClr val="F3801B"/>
      </a:accent4>
      <a:accent5>
        <a:srgbClr val="5547E3"/>
      </a:accent5>
      <a:accent6>
        <a:srgbClr val="C261CC"/>
      </a:accent6>
      <a:hlink>
        <a:srgbClr val="4C6B86"/>
      </a:hlink>
      <a:folHlink>
        <a:srgbClr val="8098B1"/>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C00000"/>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a:defPPr>
      </a:lstStyle>
    </a:txDef>
  </a:objectDefaults>
  <a:extraClrSchemeLst/>
  <a:extLst>
    <a:ext uri="{05A4C25C-085E-4340-85A3-A5531E510DB2}">
      <thm15:themeFamily xmlns:thm15="http://schemas.microsoft.com/office/thememl/2012/main" name="hst-9514_PPT_Template" id="{28BEB58D-75A9-5740-AD13-BFC5E936DC99}" vid="{4FFC89DA-B0A0-FC42-9EE8-4C946CF4BD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267C63FF5B2E4CA4F934383ACA064A" ma:contentTypeVersion="13" ma:contentTypeDescription="Create a new document." ma:contentTypeScope="" ma:versionID="1c81a329a7a721bea80ccd081d37f0b2">
  <xsd:schema xmlns:xsd="http://www.w3.org/2001/XMLSchema" xmlns:xs="http://www.w3.org/2001/XMLSchema" xmlns:p="http://schemas.microsoft.com/office/2006/metadata/properties" xmlns:ns2="c94985cc-6c69-4b80-8972-c53d153c29d7" xmlns:ns3="a65acafe-ed03-44b2-b8dc-2c6f97f917b1" targetNamespace="http://schemas.microsoft.com/office/2006/metadata/properties" ma:root="true" ma:fieldsID="031e1b092eb00c79fc0133f7d466e0b9" ns2:_="" ns3:_="">
    <xsd:import namespace="c94985cc-6c69-4b80-8972-c53d153c29d7"/>
    <xsd:import namespace="a65acafe-ed03-44b2-b8dc-2c6f97f917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4985cc-6c69-4b80-8972-c53d153c2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5acafe-ed03-44b2-b8dc-2c6f97f917b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C82832-7760-49B7-BF8F-053CA0C346D3}">
  <ds:schemaRefs>
    <ds:schemaRef ds:uri="http://schemas.microsoft.com/sharepoint/v3/contenttype/forms"/>
  </ds:schemaRefs>
</ds:datastoreItem>
</file>

<file path=customXml/itemProps2.xml><?xml version="1.0" encoding="utf-8"?>
<ds:datastoreItem xmlns:ds="http://schemas.openxmlformats.org/officeDocument/2006/customXml" ds:itemID="{9196C659-4912-44EF-8B16-E081E9ADC72D}">
  <ds:schemaRefs>
    <ds:schemaRef ds:uri="a65acafe-ed03-44b2-b8dc-2c6f97f917b1"/>
    <ds:schemaRef ds:uri="c94985cc-6c69-4b80-8972-c53d153c29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60C39CA-5DDB-46C1-BD8B-E56FE57BCAD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357</TotalTime>
  <Words>5068</Words>
  <Application>Microsoft Office PowerPoint</Application>
  <PresentationFormat>Widescreen</PresentationFormat>
  <Paragraphs>578</Paragraphs>
  <Slides>66</Slides>
  <Notes>62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Times New Roman</vt:lpstr>
      <vt:lpstr>Verdana</vt:lpstr>
      <vt:lpstr>Wingdings</vt:lpstr>
      <vt:lpstr>Standard HST Layout</vt:lpstr>
      <vt:lpstr>PowerPoint Presentation</vt:lpstr>
      <vt:lpstr>PowerPoint Presentation</vt:lpstr>
      <vt:lpstr>Training Objectives</vt:lpstr>
      <vt:lpstr>Who can relate?</vt:lpstr>
      <vt:lpstr>PowerPoint Presentation</vt:lpstr>
      <vt:lpstr>History Lesson: When did it all begin?</vt:lpstr>
      <vt:lpstr>History Lesson: Where are we now?</vt:lpstr>
      <vt:lpstr>Where to start? (Part 1)</vt:lpstr>
      <vt:lpstr>Evaluate the Study Topic</vt:lpstr>
      <vt:lpstr>Where to start? (Part 2)</vt:lpstr>
      <vt:lpstr>PowerPoint Presentation</vt:lpstr>
      <vt:lpstr>#1 Area of Care: Infection Control</vt:lpstr>
      <vt:lpstr>#1 Area of Care: Infection Control</vt:lpstr>
      <vt:lpstr>#1 Area of Care: Infection Control</vt:lpstr>
      <vt:lpstr>#1 Area of Care: Infection Control</vt:lpstr>
      <vt:lpstr>#1 Area of Care: Infection Control</vt:lpstr>
      <vt:lpstr>#1 Area of Care: Infection Control</vt:lpstr>
      <vt:lpstr>#1 Area of Care: Infection Control</vt:lpstr>
      <vt:lpstr>#1 Area of Care: Infection Control</vt:lpstr>
      <vt:lpstr>#1 Area of Care: Infection Control</vt:lpstr>
      <vt:lpstr>#1 Area of Care: Infection Control</vt:lpstr>
      <vt:lpstr>PowerPoint Presentation</vt:lpstr>
      <vt:lpstr>#2 Area of Care: HIPAA Compliance</vt:lpstr>
      <vt:lpstr>#2 Area of Care: HIPAA Compliance</vt:lpstr>
      <vt:lpstr>#2 Area of Care: HIPAA Compliance</vt:lpstr>
      <vt:lpstr>#2 Area of Care: HIPAA Compliance</vt:lpstr>
      <vt:lpstr>#2 Area of Care: HIPAA Compliance</vt:lpstr>
      <vt:lpstr>#2 Area of Care: HIPAA Compliance</vt:lpstr>
      <vt:lpstr>#2 Area of Care: HIPAA Compliance</vt:lpstr>
      <vt:lpstr>#2 Area of Care: HIPAA Compliance</vt:lpstr>
      <vt:lpstr>#2 Area of Care: HIPAA Compliance</vt:lpstr>
      <vt:lpstr>#2 Area of Care: HIPAA Compliance</vt:lpstr>
      <vt:lpstr>#2 Area of Care: HIPAA Compliance</vt:lpstr>
      <vt:lpstr>PowerPoint Presentation</vt:lpstr>
      <vt:lpstr>#3 Area of Care: Clinical Quality of Care</vt:lpstr>
      <vt:lpstr>#3 Area of Care: Clinical Quality of Care</vt:lpstr>
      <vt:lpstr>#3 Area of Care: Clinical Quality of Care</vt:lpstr>
      <vt:lpstr>#3 Area of Care: Clinical Quality of Care</vt:lpstr>
      <vt:lpstr>#3 Area of Care: Clinical Quality of Care</vt:lpstr>
      <vt:lpstr>#3 Area of Care: Clinical Quality of Care</vt:lpstr>
      <vt:lpstr>#3 Area of Care: Clinical Quality of Care</vt:lpstr>
      <vt:lpstr>#3 Area of Care: Clinical Quality of Care</vt:lpstr>
      <vt:lpstr>#3 Area of Care: Clinical Quality of Care</vt:lpstr>
      <vt:lpstr>#3 Area of Care: Clinical Quality of Care</vt:lpstr>
      <vt:lpstr>PowerPoint Presentation</vt:lpstr>
      <vt:lpstr>#4 Area of Care: Business Office</vt:lpstr>
      <vt:lpstr>#4 Area of Care: Business Office</vt:lpstr>
      <vt:lpstr>#4 Area of Care: Business Office</vt:lpstr>
      <vt:lpstr>#4 Area of Care: Business Office</vt:lpstr>
      <vt:lpstr>#4 Area of Care: Business Office</vt:lpstr>
      <vt:lpstr>#4 Area of Care: Business Office</vt:lpstr>
      <vt:lpstr>#4 Area of Care: Business Office</vt:lpstr>
      <vt:lpstr>#4 Area of Care: Business Office</vt:lpstr>
      <vt:lpstr>#4 Area of Care: Business Office</vt:lpstr>
      <vt:lpstr>#4 Area of Care: Business Office</vt:lpstr>
      <vt:lpstr>PowerPoint Presentation</vt:lpstr>
      <vt:lpstr>What Doesn’t Work and Why</vt:lpstr>
      <vt:lpstr>Patient “No Shows”</vt:lpstr>
      <vt:lpstr>Late Starts</vt:lpstr>
      <vt:lpstr>Equipment Storage</vt:lpstr>
      <vt:lpstr>PowerPoint Presentation</vt:lpstr>
      <vt:lpstr>We’ve all been there!</vt:lpstr>
      <vt:lpstr>Ideas For Your Next Study</vt:lpstr>
      <vt:lpstr>Ideas For Your Next Study</vt:lpstr>
      <vt:lpstr>Ideas For Your Next Study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Lee</dc:creator>
  <cp:lastModifiedBy>Erica Palmer</cp:lastModifiedBy>
  <cp:revision>25</cp:revision>
  <dcterms:created xsi:type="dcterms:W3CDTF">2021-01-26T15:03:12Z</dcterms:created>
  <dcterms:modified xsi:type="dcterms:W3CDTF">2022-09-07T12:07:20Z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0x01010033267C63FF5B2E4CA4F934383ACA064A</vt:lpwstr>
  </property>
</Properties>
</file>