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1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D7B"/>
    <a:srgbClr val="D900D4"/>
    <a:srgbClr val="FA0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D625E-C26C-4780-9935-364CBBD3DF21}" v="82" dt="2023-10-03T13:54:38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>
        <p:scale>
          <a:sx n="100" d="100"/>
          <a:sy n="100" d="100"/>
        </p:scale>
        <p:origin x="82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ley Englund" userId="14d9d351-8adf-4d52-9587-f2424319abb1" providerId="ADAL" clId="{889D625E-C26C-4780-9935-364CBBD3DF21}"/>
    <pc:docChg chg="undo custSel addSld delSld modSld sldOrd delSection modSection">
      <pc:chgData name="Hailey Englund" userId="14d9d351-8adf-4d52-9587-f2424319abb1" providerId="ADAL" clId="{889D625E-C26C-4780-9935-364CBBD3DF21}" dt="2023-10-03T14:35:23.418" v="2581" actId="14100"/>
      <pc:docMkLst>
        <pc:docMk/>
      </pc:docMkLst>
      <pc:sldChg chg="del">
        <pc:chgData name="Hailey Englund" userId="14d9d351-8adf-4d52-9587-f2424319abb1" providerId="ADAL" clId="{889D625E-C26C-4780-9935-364CBBD3DF21}" dt="2023-10-02T15:09:23.186" v="5" actId="47"/>
        <pc:sldMkLst>
          <pc:docMk/>
          <pc:sldMk cId="1914633895" sldId="256"/>
        </pc:sldMkLst>
      </pc:sldChg>
      <pc:sldChg chg="del">
        <pc:chgData name="Hailey Englund" userId="14d9d351-8adf-4d52-9587-f2424319abb1" providerId="ADAL" clId="{889D625E-C26C-4780-9935-364CBBD3DF21}" dt="2023-10-02T15:09:08.651" v="0" actId="47"/>
        <pc:sldMkLst>
          <pc:docMk/>
          <pc:sldMk cId="172057283" sldId="257"/>
        </pc:sldMkLst>
      </pc:sldChg>
      <pc:sldChg chg="del">
        <pc:chgData name="Hailey Englund" userId="14d9d351-8adf-4d52-9587-f2424319abb1" providerId="ADAL" clId="{889D625E-C26C-4780-9935-364CBBD3DF21}" dt="2023-10-02T15:09:10.175" v="1" actId="47"/>
        <pc:sldMkLst>
          <pc:docMk/>
          <pc:sldMk cId="444664150" sldId="258"/>
        </pc:sldMkLst>
      </pc:sldChg>
      <pc:sldChg chg="del">
        <pc:chgData name="Hailey Englund" userId="14d9d351-8adf-4d52-9587-f2424319abb1" providerId="ADAL" clId="{889D625E-C26C-4780-9935-364CBBD3DF21}" dt="2023-10-02T15:09:11.395" v="2" actId="47"/>
        <pc:sldMkLst>
          <pc:docMk/>
          <pc:sldMk cId="4096562551" sldId="259"/>
        </pc:sldMkLst>
      </pc:sldChg>
      <pc:sldChg chg="del">
        <pc:chgData name="Hailey Englund" userId="14d9d351-8adf-4d52-9587-f2424319abb1" providerId="ADAL" clId="{889D625E-C26C-4780-9935-364CBBD3DF21}" dt="2023-10-02T15:09:12.560" v="3" actId="47"/>
        <pc:sldMkLst>
          <pc:docMk/>
          <pc:sldMk cId="4191684820" sldId="260"/>
        </pc:sldMkLst>
      </pc:sldChg>
      <pc:sldChg chg="addSp delSp modSp mod">
        <pc:chgData name="Hailey Englund" userId="14d9d351-8adf-4d52-9587-f2424319abb1" providerId="ADAL" clId="{889D625E-C26C-4780-9935-364CBBD3DF21}" dt="2023-10-03T12:58:19.356" v="2415" actId="1076"/>
        <pc:sldMkLst>
          <pc:docMk/>
          <pc:sldMk cId="1144960575" sldId="261"/>
        </pc:sldMkLst>
        <pc:spChg chg="add mod">
          <ac:chgData name="Hailey Englund" userId="14d9d351-8adf-4d52-9587-f2424319abb1" providerId="ADAL" clId="{889D625E-C26C-4780-9935-364CBBD3DF21}" dt="2023-10-02T20:31:43.609" v="303" actId="20577"/>
          <ac:spMkLst>
            <pc:docMk/>
            <pc:sldMk cId="1144960575" sldId="261"/>
            <ac:spMk id="4" creationId="{98E48CFE-CB64-90BB-66AB-ED80C33442BA}"/>
          </ac:spMkLst>
        </pc:spChg>
        <pc:spChg chg="add mod">
          <ac:chgData name="Hailey Englund" userId="14d9d351-8adf-4d52-9587-f2424319abb1" providerId="ADAL" clId="{889D625E-C26C-4780-9935-364CBBD3DF21}" dt="2023-10-03T12:48:09.014" v="2096" actId="1076"/>
          <ac:spMkLst>
            <pc:docMk/>
            <pc:sldMk cId="1144960575" sldId="261"/>
            <ac:spMk id="6" creationId="{50791F11-CBBE-E9B3-EE0E-A6094B4AABB2}"/>
          </ac:spMkLst>
        </pc:spChg>
        <pc:spChg chg="add del mod">
          <ac:chgData name="Hailey Englund" userId="14d9d351-8adf-4d52-9587-f2424319abb1" providerId="ADAL" clId="{889D625E-C26C-4780-9935-364CBBD3DF21}" dt="2023-10-02T20:35:39.407" v="483" actId="478"/>
          <ac:spMkLst>
            <pc:docMk/>
            <pc:sldMk cId="1144960575" sldId="261"/>
            <ac:spMk id="7" creationId="{D3781E03-0325-6A0C-EFE8-D80CF85875C8}"/>
          </ac:spMkLst>
        </pc:spChg>
        <pc:spChg chg="mod">
          <ac:chgData name="Hailey Englund" userId="14d9d351-8adf-4d52-9587-f2424319abb1" providerId="ADAL" clId="{889D625E-C26C-4780-9935-364CBBD3DF21}" dt="2023-10-02T21:07:21.076" v="842" actId="2711"/>
          <ac:spMkLst>
            <pc:docMk/>
            <pc:sldMk cId="1144960575" sldId="261"/>
            <ac:spMk id="8" creationId="{A58EE407-C155-BF4A-9434-7C702552C17C}"/>
          </ac:spMkLst>
        </pc:spChg>
        <pc:spChg chg="mod">
          <ac:chgData name="Hailey Englund" userId="14d9d351-8adf-4d52-9587-f2424319abb1" providerId="ADAL" clId="{889D625E-C26C-4780-9935-364CBBD3DF21}" dt="2023-10-03T12:47:54.918" v="2092" actId="403"/>
          <ac:spMkLst>
            <pc:docMk/>
            <pc:sldMk cId="1144960575" sldId="261"/>
            <ac:spMk id="9" creationId="{2C0F59FC-C1C7-5F4A-9F58-243A5DA94FDC}"/>
          </ac:spMkLst>
        </pc:spChg>
        <pc:spChg chg="mod">
          <ac:chgData name="Hailey Englund" userId="14d9d351-8adf-4d52-9587-f2424319abb1" providerId="ADAL" clId="{889D625E-C26C-4780-9935-364CBBD3DF21}" dt="2023-10-03T12:54:19.448" v="2382" actId="20577"/>
          <ac:spMkLst>
            <pc:docMk/>
            <pc:sldMk cId="1144960575" sldId="261"/>
            <ac:spMk id="10" creationId="{453FF663-C9B6-FE4B-9515-495179EBD6EC}"/>
          </ac:spMkLst>
        </pc:spChg>
        <pc:cxnChg chg="add del">
          <ac:chgData name="Hailey Englund" userId="14d9d351-8adf-4d52-9587-f2424319abb1" providerId="ADAL" clId="{889D625E-C26C-4780-9935-364CBBD3DF21}" dt="2023-10-02T20:31:27.027" v="299" actId="478"/>
          <ac:cxnSpMkLst>
            <pc:docMk/>
            <pc:sldMk cId="1144960575" sldId="261"/>
            <ac:cxnSpMk id="3" creationId="{A6C3F6D6-72AF-2815-DB09-1B4392361753}"/>
          </ac:cxnSpMkLst>
        </pc:cxnChg>
        <pc:cxnChg chg="add mod">
          <ac:chgData name="Hailey Englund" userId="14d9d351-8adf-4d52-9587-f2424319abb1" providerId="ADAL" clId="{889D625E-C26C-4780-9935-364CBBD3DF21}" dt="2023-10-03T12:58:19.356" v="2415" actId="1076"/>
          <ac:cxnSpMkLst>
            <pc:docMk/>
            <pc:sldMk cId="1144960575" sldId="261"/>
            <ac:cxnSpMk id="12" creationId="{0597A8A9-35CB-CF7C-A5F3-DB1A3904C1D3}"/>
          </ac:cxnSpMkLst>
        </pc:cxnChg>
      </pc:sldChg>
      <pc:sldChg chg="modSp del mod">
        <pc:chgData name="Hailey Englund" userId="14d9d351-8adf-4d52-9587-f2424319abb1" providerId="ADAL" clId="{889D625E-C26C-4780-9935-364CBBD3DF21}" dt="2023-10-02T21:10:18.598" v="1045" actId="47"/>
        <pc:sldMkLst>
          <pc:docMk/>
          <pc:sldMk cId="1316860082" sldId="262"/>
        </pc:sldMkLst>
        <pc:spChg chg="mod">
          <ac:chgData name="Hailey Englund" userId="14d9d351-8adf-4d52-9587-f2424319abb1" providerId="ADAL" clId="{889D625E-C26C-4780-9935-364CBBD3DF21}" dt="2023-10-02T21:07:39.423" v="844" actId="2711"/>
          <ac:spMkLst>
            <pc:docMk/>
            <pc:sldMk cId="1316860082" sldId="262"/>
            <ac:spMk id="6" creationId="{70ADF235-6930-C44C-9036-AD4472683430}"/>
          </ac:spMkLst>
        </pc:spChg>
        <pc:spChg chg="mod">
          <ac:chgData name="Hailey Englund" userId="14d9d351-8adf-4d52-9587-f2424319abb1" providerId="ADAL" clId="{889D625E-C26C-4780-9935-364CBBD3DF21}" dt="2023-10-02T21:09:50.386" v="1038" actId="27636"/>
          <ac:spMkLst>
            <pc:docMk/>
            <pc:sldMk cId="1316860082" sldId="262"/>
            <ac:spMk id="7" creationId="{E124B8CE-F828-AC42-900A-3451D3BD0782}"/>
          </ac:spMkLst>
        </pc:spChg>
      </pc:sldChg>
      <pc:sldChg chg="addSp delSp modSp mod ord">
        <pc:chgData name="Hailey Englund" userId="14d9d351-8adf-4d52-9587-f2424319abb1" providerId="ADAL" clId="{889D625E-C26C-4780-9935-364CBBD3DF21}" dt="2023-10-03T12:54:42.112" v="2386"/>
        <pc:sldMkLst>
          <pc:docMk/>
          <pc:sldMk cId="4267172798" sldId="264"/>
        </pc:sldMkLst>
        <pc:spChg chg="mod">
          <ac:chgData name="Hailey Englund" userId="14d9d351-8adf-4d52-9587-f2424319abb1" providerId="ADAL" clId="{889D625E-C26C-4780-9935-364CBBD3DF21}" dt="2023-10-03T12:50:53.757" v="2249" actId="20577"/>
          <ac:spMkLst>
            <pc:docMk/>
            <pc:sldMk cId="4267172798" sldId="264"/>
            <ac:spMk id="4" creationId="{3843CB98-D665-E245-B610-F241A956855C}"/>
          </ac:spMkLst>
        </pc:spChg>
        <pc:spChg chg="mod">
          <ac:chgData name="Hailey Englund" userId="14d9d351-8adf-4d52-9587-f2424319abb1" providerId="ADAL" clId="{889D625E-C26C-4780-9935-364CBBD3DF21}" dt="2023-10-03T12:54:42.112" v="2386"/>
          <ac:spMkLst>
            <pc:docMk/>
            <pc:sldMk cId="4267172798" sldId="264"/>
            <ac:spMk id="5" creationId="{E155120D-BC87-0342-A8A4-9698A17A10DD}"/>
          </ac:spMkLst>
        </pc:spChg>
        <pc:spChg chg="add del mod">
          <ac:chgData name="Hailey Englund" userId="14d9d351-8adf-4d52-9587-f2424319abb1" providerId="ADAL" clId="{889D625E-C26C-4780-9935-364CBBD3DF21}" dt="2023-10-02T20:58:31.729" v="684" actId="478"/>
          <ac:spMkLst>
            <pc:docMk/>
            <pc:sldMk cId="4267172798" sldId="264"/>
            <ac:spMk id="7" creationId="{3BF7F214-F813-DEBD-4683-8099373E9B67}"/>
          </ac:spMkLst>
        </pc:spChg>
        <pc:spChg chg="add mod">
          <ac:chgData name="Hailey Englund" userId="14d9d351-8adf-4d52-9587-f2424319abb1" providerId="ADAL" clId="{889D625E-C26C-4780-9935-364CBBD3DF21}" dt="2023-10-02T21:04:12.513" v="781" actId="1076"/>
          <ac:spMkLst>
            <pc:docMk/>
            <pc:sldMk cId="4267172798" sldId="264"/>
            <ac:spMk id="11" creationId="{0151F1E1-5C0E-D66A-82FA-67EBF82188E7}"/>
          </ac:spMkLst>
        </pc:spChg>
        <pc:graphicFrameChg chg="add del mod">
          <ac:chgData name="Hailey Englund" userId="14d9d351-8adf-4d52-9587-f2424319abb1" providerId="ADAL" clId="{889D625E-C26C-4780-9935-364CBBD3DF21}" dt="2023-10-02T20:36:08.622" v="487" actId="478"/>
          <ac:graphicFrameMkLst>
            <pc:docMk/>
            <pc:sldMk cId="4267172798" sldId="264"/>
            <ac:graphicFrameMk id="2" creationId="{21A5673F-26EF-0A4A-22EA-87CFD7F3ADB0}"/>
          </ac:graphicFrameMkLst>
        </pc:graphicFrameChg>
        <pc:graphicFrameChg chg="add del mod">
          <ac:chgData name="Hailey Englund" userId="14d9d351-8adf-4d52-9587-f2424319abb1" providerId="ADAL" clId="{889D625E-C26C-4780-9935-364CBBD3DF21}" dt="2023-10-02T20:57:21.006" v="654" actId="478"/>
          <ac:graphicFrameMkLst>
            <pc:docMk/>
            <pc:sldMk cId="4267172798" sldId="264"/>
            <ac:graphicFrameMk id="6" creationId="{A55AC02B-40C4-7809-76A1-2975C90F92DC}"/>
          </ac:graphicFrameMkLst>
        </pc:graphicFrameChg>
        <pc:graphicFrameChg chg="add mod">
          <ac:chgData name="Hailey Englund" userId="14d9d351-8adf-4d52-9587-f2424319abb1" providerId="ADAL" clId="{889D625E-C26C-4780-9935-364CBBD3DF21}" dt="2023-10-02T21:04:06.098" v="780"/>
          <ac:graphicFrameMkLst>
            <pc:docMk/>
            <pc:sldMk cId="4267172798" sldId="264"/>
            <ac:graphicFrameMk id="8" creationId="{2E031848-F6FE-5778-E25F-1A46E8EEC6F9}"/>
          </ac:graphicFrameMkLst>
        </pc:graphicFrameChg>
        <pc:picChg chg="add del mod">
          <ac:chgData name="Hailey Englund" userId="14d9d351-8adf-4d52-9587-f2424319abb1" providerId="ADAL" clId="{889D625E-C26C-4780-9935-364CBBD3DF21}" dt="2023-10-02T20:36:40.260" v="491" actId="478"/>
          <ac:picMkLst>
            <pc:docMk/>
            <pc:sldMk cId="4267172798" sldId="264"/>
            <ac:picMk id="3" creationId="{7711C197-AD30-FCD9-0A14-25475DBF371E}"/>
          </ac:picMkLst>
        </pc:picChg>
        <pc:cxnChg chg="add mod">
          <ac:chgData name="Hailey Englund" userId="14d9d351-8adf-4d52-9587-f2424319abb1" providerId="ADAL" clId="{889D625E-C26C-4780-9935-364CBBD3DF21}" dt="2023-10-02T21:03:29.306" v="775" actId="14100"/>
          <ac:cxnSpMkLst>
            <pc:docMk/>
            <pc:sldMk cId="4267172798" sldId="264"/>
            <ac:cxnSpMk id="10" creationId="{DE9EF564-4683-3466-2D8D-C38218095BD9}"/>
          </ac:cxnSpMkLst>
        </pc:cxnChg>
      </pc:sldChg>
      <pc:sldChg chg="del">
        <pc:chgData name="Hailey Englund" userId="14d9d351-8adf-4d52-9587-f2424319abb1" providerId="ADAL" clId="{889D625E-C26C-4780-9935-364CBBD3DF21}" dt="2023-10-02T15:12:03.925" v="15" actId="47"/>
        <pc:sldMkLst>
          <pc:docMk/>
          <pc:sldMk cId="2455674449" sldId="265"/>
        </pc:sldMkLst>
      </pc:sldChg>
      <pc:sldChg chg="addSp delSp modSp new mod">
        <pc:chgData name="Hailey Englund" userId="14d9d351-8adf-4d52-9587-f2424319abb1" providerId="ADAL" clId="{889D625E-C26C-4780-9935-364CBBD3DF21}" dt="2023-10-03T14:16:42.877" v="2474" actId="14100"/>
        <pc:sldMkLst>
          <pc:docMk/>
          <pc:sldMk cId="3258555273" sldId="265"/>
        </pc:sldMkLst>
        <pc:spChg chg="mod">
          <ac:chgData name="Hailey Englund" userId="14d9d351-8adf-4d52-9587-f2424319abb1" providerId="ADAL" clId="{889D625E-C26C-4780-9935-364CBBD3DF21}" dt="2023-10-03T12:49:11.721" v="2161" actId="20577"/>
          <ac:spMkLst>
            <pc:docMk/>
            <pc:sldMk cId="3258555273" sldId="265"/>
            <ac:spMk id="2" creationId="{59EAE327-D273-D483-ED86-702434B66793}"/>
          </ac:spMkLst>
        </pc:spChg>
        <pc:spChg chg="mod">
          <ac:chgData name="Hailey Englund" userId="14d9d351-8adf-4d52-9587-f2424319abb1" providerId="ADAL" clId="{889D625E-C26C-4780-9935-364CBBD3DF21}" dt="2023-10-03T12:54:47.706" v="2388" actId="20577"/>
          <ac:spMkLst>
            <pc:docMk/>
            <pc:sldMk cId="3258555273" sldId="265"/>
            <ac:spMk id="3" creationId="{8F59F487-6DF9-04A8-FA00-36208C95F048}"/>
          </ac:spMkLst>
        </pc:spChg>
        <pc:spChg chg="mod">
          <ac:chgData name="Hailey Englund" userId="14d9d351-8adf-4d52-9587-f2424319abb1" providerId="ADAL" clId="{889D625E-C26C-4780-9935-364CBBD3DF21}" dt="2023-10-02T21:10:24.924" v="1046" actId="2711"/>
          <ac:spMkLst>
            <pc:docMk/>
            <pc:sldMk cId="3258555273" sldId="265"/>
            <ac:spMk id="4" creationId="{59F4281C-B555-C2C0-0896-5FF9DF43C5EF}"/>
          </ac:spMkLst>
        </pc:spChg>
        <pc:spChg chg="add mod">
          <ac:chgData name="Hailey Englund" userId="14d9d351-8adf-4d52-9587-f2424319abb1" providerId="ADAL" clId="{889D625E-C26C-4780-9935-364CBBD3DF21}" dt="2023-10-03T14:16:42.877" v="2474" actId="14100"/>
          <ac:spMkLst>
            <pc:docMk/>
            <pc:sldMk cId="3258555273" sldId="265"/>
            <ac:spMk id="5" creationId="{91366139-2631-89C3-B53B-F5F4C16E930D}"/>
          </ac:spMkLst>
        </pc:spChg>
        <pc:picChg chg="add del mod">
          <ac:chgData name="Hailey Englund" userId="14d9d351-8adf-4d52-9587-f2424319abb1" providerId="ADAL" clId="{889D625E-C26C-4780-9935-364CBBD3DF21}" dt="2023-10-03T12:50:26.947" v="2167" actId="21"/>
          <ac:picMkLst>
            <pc:docMk/>
            <pc:sldMk cId="3258555273" sldId="265"/>
            <ac:picMk id="7" creationId="{4ECAEBBC-5441-E8D9-F68E-C7DFEE210ECC}"/>
          </ac:picMkLst>
        </pc:picChg>
        <pc:picChg chg="add del mod">
          <ac:chgData name="Hailey Englund" userId="14d9d351-8adf-4d52-9587-f2424319abb1" providerId="ADAL" clId="{889D625E-C26C-4780-9935-364CBBD3DF21}" dt="2023-10-03T12:50:32.018" v="2169" actId="21"/>
          <ac:picMkLst>
            <pc:docMk/>
            <pc:sldMk cId="3258555273" sldId="265"/>
            <ac:picMk id="9" creationId="{71C7ABC1-C708-0B5D-227C-7A3D2CA08E90}"/>
          </ac:picMkLst>
        </pc:picChg>
        <pc:cxnChg chg="add mod">
          <ac:chgData name="Hailey Englund" userId="14d9d351-8adf-4d52-9587-f2424319abb1" providerId="ADAL" clId="{889D625E-C26C-4780-9935-364CBBD3DF21}" dt="2023-10-03T12:51:33.012" v="2258" actId="1076"/>
          <ac:cxnSpMkLst>
            <pc:docMk/>
            <pc:sldMk cId="3258555273" sldId="265"/>
            <ac:cxnSpMk id="10" creationId="{E8D5BD9F-5EA0-D253-378E-1BB1DB5DECC1}"/>
          </ac:cxnSpMkLst>
        </pc:cxnChg>
      </pc:sldChg>
      <pc:sldChg chg="modSp new mod">
        <pc:chgData name="Hailey Englund" userId="14d9d351-8adf-4d52-9587-f2424319abb1" providerId="ADAL" clId="{889D625E-C26C-4780-9935-364CBBD3DF21}" dt="2023-10-03T14:10:45.369" v="2473" actId="20577"/>
        <pc:sldMkLst>
          <pc:docMk/>
          <pc:sldMk cId="1792663042" sldId="266"/>
        </pc:sldMkLst>
        <pc:spChg chg="mod">
          <ac:chgData name="Hailey Englund" userId="14d9d351-8adf-4d52-9587-f2424319abb1" providerId="ADAL" clId="{889D625E-C26C-4780-9935-364CBBD3DF21}" dt="2023-10-03T14:10:45.369" v="2473" actId="20577"/>
          <ac:spMkLst>
            <pc:docMk/>
            <pc:sldMk cId="1792663042" sldId="266"/>
            <ac:spMk id="2" creationId="{1006D065-F3D3-A138-D08E-54D140A38163}"/>
          </ac:spMkLst>
        </pc:spChg>
        <pc:spChg chg="mod">
          <ac:chgData name="Hailey Englund" userId="14d9d351-8adf-4d52-9587-f2424319abb1" providerId="ADAL" clId="{889D625E-C26C-4780-9935-364CBBD3DF21}" dt="2023-10-03T12:54:57.472" v="2392" actId="20577"/>
          <ac:spMkLst>
            <pc:docMk/>
            <pc:sldMk cId="1792663042" sldId="266"/>
            <ac:spMk id="3" creationId="{3D02CE80-12A2-E42C-3454-84D019F39693}"/>
          </ac:spMkLst>
        </pc:spChg>
        <pc:spChg chg="mod">
          <ac:chgData name="Hailey Englund" userId="14d9d351-8adf-4d52-9587-f2424319abb1" providerId="ADAL" clId="{889D625E-C26C-4780-9935-364CBBD3DF21}" dt="2023-10-03T12:51:51.573" v="2270" actId="20577"/>
          <ac:spMkLst>
            <pc:docMk/>
            <pc:sldMk cId="1792663042" sldId="266"/>
            <ac:spMk id="4" creationId="{D687A0B9-52A8-3327-4A97-D5708D89F715}"/>
          </ac:spMkLst>
        </pc:spChg>
      </pc:sldChg>
      <pc:sldChg chg="del">
        <pc:chgData name="Hailey Englund" userId="14d9d351-8adf-4d52-9587-f2424319abb1" providerId="ADAL" clId="{889D625E-C26C-4780-9935-364CBBD3DF21}" dt="2023-10-02T15:09:49.897" v="14" actId="47"/>
        <pc:sldMkLst>
          <pc:docMk/>
          <pc:sldMk cId="2038083269" sldId="267"/>
        </pc:sldMkLst>
      </pc:sldChg>
      <pc:sldChg chg="addSp modSp new mod">
        <pc:chgData name="Hailey Englund" userId="14d9d351-8adf-4d52-9587-f2424319abb1" providerId="ADAL" clId="{889D625E-C26C-4780-9935-364CBBD3DF21}" dt="2023-10-03T13:58:41.381" v="2466" actId="1076"/>
        <pc:sldMkLst>
          <pc:docMk/>
          <pc:sldMk cId="3158064634" sldId="267"/>
        </pc:sldMkLst>
        <pc:spChg chg="mod">
          <ac:chgData name="Hailey Englund" userId="14d9d351-8adf-4d52-9587-f2424319abb1" providerId="ADAL" clId="{889D625E-C26C-4780-9935-364CBBD3DF21}" dt="2023-10-03T12:54:52.235" v="2390" actId="20577"/>
          <ac:spMkLst>
            <pc:docMk/>
            <pc:sldMk cId="3158064634" sldId="267"/>
            <ac:spMk id="2" creationId="{17E56DC4-499D-5E16-5FD4-03434E8D22B9}"/>
          </ac:spMkLst>
        </pc:spChg>
        <pc:spChg chg="mod">
          <ac:chgData name="Hailey Englund" userId="14d9d351-8adf-4d52-9587-f2424319abb1" providerId="ADAL" clId="{889D625E-C26C-4780-9935-364CBBD3DF21}" dt="2023-10-03T12:51:06.550" v="2250" actId="2711"/>
          <ac:spMkLst>
            <pc:docMk/>
            <pc:sldMk cId="3158064634" sldId="267"/>
            <ac:spMk id="3" creationId="{C50CE28C-CAE0-2C47-ED1B-2F4F6FCD0016}"/>
          </ac:spMkLst>
        </pc:spChg>
        <pc:picChg chg="add mod">
          <ac:chgData name="Hailey Englund" userId="14d9d351-8adf-4d52-9587-f2424319abb1" providerId="ADAL" clId="{889D625E-C26C-4780-9935-364CBBD3DF21}" dt="2023-10-03T13:58:41.381" v="2466" actId="1076"/>
          <ac:picMkLst>
            <pc:docMk/>
            <pc:sldMk cId="3158064634" sldId="267"/>
            <ac:picMk id="4" creationId="{FF51CF07-2372-0E13-2A55-BBE1A513A8CA}"/>
          </ac:picMkLst>
        </pc:picChg>
        <pc:picChg chg="add mod">
          <ac:chgData name="Hailey Englund" userId="14d9d351-8adf-4d52-9587-f2424319abb1" providerId="ADAL" clId="{889D625E-C26C-4780-9935-364CBBD3DF21}" dt="2023-10-03T13:58:39.210" v="2465" actId="1076"/>
          <ac:picMkLst>
            <pc:docMk/>
            <pc:sldMk cId="3158064634" sldId="267"/>
            <ac:picMk id="5" creationId="{123CB503-C696-9930-B07B-48F4159A54D0}"/>
          </ac:picMkLst>
        </pc:picChg>
        <pc:picChg chg="add mod">
          <ac:chgData name="Hailey Englund" userId="14d9d351-8adf-4d52-9587-f2424319abb1" providerId="ADAL" clId="{889D625E-C26C-4780-9935-364CBBD3DF21}" dt="2023-10-03T13:56:16.262" v="2436" actId="1076"/>
          <ac:picMkLst>
            <pc:docMk/>
            <pc:sldMk cId="3158064634" sldId="267"/>
            <ac:picMk id="7" creationId="{02185D15-E57B-3D9E-DD41-55123A6A1D79}"/>
          </ac:picMkLst>
        </pc:picChg>
        <pc:picChg chg="add mod modCrop">
          <ac:chgData name="Hailey Englund" userId="14d9d351-8adf-4d52-9587-f2424319abb1" providerId="ADAL" clId="{889D625E-C26C-4780-9935-364CBBD3DF21}" dt="2023-10-03T13:58:34.092" v="2464" actId="1076"/>
          <ac:picMkLst>
            <pc:docMk/>
            <pc:sldMk cId="3158064634" sldId="267"/>
            <ac:picMk id="9" creationId="{2D266D01-1842-33E3-8D8B-4332104B7579}"/>
          </ac:picMkLst>
        </pc:picChg>
      </pc:sldChg>
      <pc:sldChg chg="modSp new del mod">
        <pc:chgData name="Hailey Englund" userId="14d9d351-8adf-4d52-9587-f2424319abb1" providerId="ADAL" clId="{889D625E-C26C-4780-9935-364CBBD3DF21}" dt="2023-10-03T12:56:57.311" v="2414" actId="47"/>
        <pc:sldMkLst>
          <pc:docMk/>
          <pc:sldMk cId="330936175" sldId="268"/>
        </pc:sldMkLst>
        <pc:spChg chg="mod">
          <ac:chgData name="Hailey Englund" userId="14d9d351-8adf-4d52-9587-f2424319abb1" providerId="ADAL" clId="{889D625E-C26C-4780-9935-364CBBD3DF21}" dt="2023-10-03T12:55:20.144" v="2413" actId="20577"/>
          <ac:spMkLst>
            <pc:docMk/>
            <pc:sldMk cId="330936175" sldId="268"/>
            <ac:spMk id="3" creationId="{D01C156B-4B4F-7FEB-0676-ACAF122048BC}"/>
          </ac:spMkLst>
        </pc:spChg>
      </pc:sldChg>
      <pc:sldChg chg="del">
        <pc:chgData name="Hailey Englund" userId="14d9d351-8adf-4d52-9587-f2424319abb1" providerId="ADAL" clId="{889D625E-C26C-4780-9935-364CBBD3DF21}" dt="2023-10-02T15:09:41.459" v="12" actId="47"/>
        <pc:sldMkLst>
          <pc:docMk/>
          <pc:sldMk cId="748289935" sldId="268"/>
        </pc:sldMkLst>
      </pc:sldChg>
      <pc:sldChg chg="modSp new mod ord">
        <pc:chgData name="Hailey Englund" userId="14d9d351-8adf-4d52-9587-f2424319abb1" providerId="ADAL" clId="{889D625E-C26C-4780-9935-364CBBD3DF21}" dt="2023-10-03T14:35:23.418" v="2581" actId="14100"/>
        <pc:sldMkLst>
          <pc:docMk/>
          <pc:sldMk cId="3766607841" sldId="268"/>
        </pc:sldMkLst>
        <pc:spChg chg="mod">
          <ac:chgData name="Hailey Englund" userId="14d9d351-8adf-4d52-9587-f2424319abb1" providerId="ADAL" clId="{889D625E-C26C-4780-9935-364CBBD3DF21}" dt="2023-10-03T14:35:16.845" v="2580" actId="404"/>
          <ac:spMkLst>
            <pc:docMk/>
            <pc:sldMk cId="3766607841" sldId="268"/>
            <ac:spMk id="2" creationId="{7D58FFF7-C750-A6DA-6041-9D59652012AE}"/>
          </ac:spMkLst>
        </pc:spChg>
        <pc:spChg chg="mod">
          <ac:chgData name="Hailey Englund" userId="14d9d351-8adf-4d52-9587-f2424319abb1" providerId="ADAL" clId="{889D625E-C26C-4780-9935-364CBBD3DF21}" dt="2023-10-03T14:35:23.418" v="2581" actId="14100"/>
          <ac:spMkLst>
            <pc:docMk/>
            <pc:sldMk cId="3766607841" sldId="268"/>
            <ac:spMk id="3" creationId="{C1A756B7-D837-C6D7-EABB-53D6E161E6BB}"/>
          </ac:spMkLst>
        </pc:spChg>
      </pc:sldChg>
      <pc:sldChg chg="del">
        <pc:chgData name="Hailey Englund" userId="14d9d351-8adf-4d52-9587-f2424319abb1" providerId="ADAL" clId="{889D625E-C26C-4780-9935-364CBBD3DF21}" dt="2023-10-02T15:09:40.932" v="11" actId="47"/>
        <pc:sldMkLst>
          <pc:docMk/>
          <pc:sldMk cId="2801652529" sldId="269"/>
        </pc:sldMkLst>
      </pc:sldChg>
      <pc:sldChg chg="del">
        <pc:chgData name="Hailey Englund" userId="14d9d351-8adf-4d52-9587-f2424319abb1" providerId="ADAL" clId="{889D625E-C26C-4780-9935-364CBBD3DF21}" dt="2023-10-02T15:09:39.867" v="10" actId="47"/>
        <pc:sldMkLst>
          <pc:docMk/>
          <pc:sldMk cId="2452676564" sldId="270"/>
        </pc:sldMkLst>
      </pc:sldChg>
      <pc:sldChg chg="del">
        <pc:chgData name="Hailey Englund" userId="14d9d351-8adf-4d52-9587-f2424319abb1" providerId="ADAL" clId="{889D625E-C26C-4780-9935-364CBBD3DF21}" dt="2023-10-02T15:09:36.366" v="8" actId="47"/>
        <pc:sldMkLst>
          <pc:docMk/>
          <pc:sldMk cId="2207178418" sldId="274"/>
        </pc:sldMkLst>
      </pc:sldChg>
      <pc:sldChg chg="del">
        <pc:chgData name="Hailey Englund" userId="14d9d351-8adf-4d52-9587-f2424319abb1" providerId="ADAL" clId="{889D625E-C26C-4780-9935-364CBBD3DF21}" dt="2023-10-02T15:09:38.982" v="9" actId="47"/>
        <pc:sldMkLst>
          <pc:docMk/>
          <pc:sldMk cId="1735521030" sldId="2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 Concern During Follow Up Call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3.5075508459002099E-2"/>
                  <c:y val="-8.9316552365632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68-4F0B-8996-F5CA6DFD9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91.1</c:v>
                </c:pt>
                <c:pt idx="1">
                  <c:v>91.5</c:v>
                </c:pt>
                <c:pt idx="2">
                  <c:v>93.8</c:v>
                </c:pt>
                <c:pt idx="3">
                  <c:v>92.8</c:v>
                </c:pt>
                <c:pt idx="4">
                  <c:v>93.9</c:v>
                </c:pt>
                <c:pt idx="5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68-4F0B-8996-F5CA6DFD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690559"/>
        <c:axId val="1653707199"/>
      </c:lineChart>
      <c:catAx>
        <c:axId val="1653690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1653707199"/>
        <c:crosses val="autoZero"/>
        <c:auto val="1"/>
        <c:lblAlgn val="ctr"/>
        <c:lblOffset val="100"/>
        <c:noMultiLvlLbl val="0"/>
      </c:catAx>
      <c:valAx>
        <c:axId val="1653707199"/>
        <c:scaling>
          <c:orientation val="minMax"/>
          <c:max val="100"/>
          <c:min val="9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16536905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62E865-8A57-4056-986B-996BF1A96F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E5756-35B1-4410-8F1C-38AD84EBCA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19905"/>
            <a:ext cx="9144000" cy="6457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3B3D7-3154-48F4-AC31-5E59C0DBF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87572"/>
            <a:ext cx="9144000" cy="48179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CLIENT BRAND NAME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1C3CFC-96C5-4ECD-BAFA-E979A8263FDA}"/>
              </a:ext>
            </a:extLst>
          </p:cNvPr>
          <p:cNvCxnSpPr>
            <a:cxnSpLocks/>
          </p:cNvCxnSpPr>
          <p:nvPr userDrawn="1"/>
        </p:nvCxnSpPr>
        <p:spPr>
          <a:xfrm>
            <a:off x="2629633" y="3926279"/>
            <a:ext cx="6932734" cy="0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00FCF6E-5987-486D-AE51-B63274900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4450" y="1449464"/>
            <a:ext cx="1943100" cy="866775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FC5C541-5715-4A2F-B44E-B38DEB158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7353" y="6319218"/>
            <a:ext cx="2119531" cy="409575"/>
          </a:xfrm>
        </p:spPr>
        <p:txBody>
          <a:bodyPr anchor="ctr"/>
          <a:lstStyle>
            <a:lvl1pPr marL="0" indent="0" algn="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2485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429FCC4-3F0C-9947-A0FE-CF8150F392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027850" y="1547792"/>
            <a:ext cx="4114801" cy="4058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6F73F3-EBF7-BC47-9853-FE5AF88B81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70509" y="1547792"/>
            <a:ext cx="3637417" cy="40581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>
              <a:spcBef>
                <a:spcPts val="0"/>
              </a:spcBef>
            </a:pPr>
            <a:r>
              <a:rPr lang="en-US" b="1" spc="150" dirty="0"/>
              <a:t>INSTAGRAM COPY</a:t>
            </a:r>
          </a:p>
          <a:p>
            <a:pPr>
              <a:spcBef>
                <a:spcPts val="0"/>
              </a:spcBef>
            </a:pPr>
            <a:endParaRPr lang="en-US" spc="15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Copy here</a:t>
            </a:r>
          </a:p>
        </p:txBody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589FB12A-010B-C54E-B73A-84855398A28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41DE5ECE-B26B-7B4E-8376-B3E64198C3B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510A06-D927-2F48-A14D-A784FA1B8D5A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7BC575C-3AB7-AC40-A301-428FEB055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45D243-181A-3846-A646-27E6C956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0916A27-E585-F547-A3DA-1F7AEA083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1444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429FCC4-3F0C-9947-A0FE-CF8150F392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481284" y="1349439"/>
            <a:ext cx="3877236" cy="22573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OGI | Social Media Posts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17E8F9-FFDE-8B40-B964-4DA85B8CF70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1188" y="3813626"/>
            <a:ext cx="10996450" cy="2224824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spc="150" dirty="0"/>
              <a:t>SOCIAL COPY</a:t>
            </a:r>
          </a:p>
          <a:p>
            <a:pPr>
              <a:spcBef>
                <a:spcPts val="0"/>
              </a:spcBef>
            </a:pPr>
            <a:endParaRPr lang="en-US" spc="15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Copy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FE2686C-9E07-264A-A1E3-80F672ADAD7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75864" y="1349440"/>
            <a:ext cx="2291509" cy="22573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EAF2697-BF41-1A41-B857-E0DD97293F9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21645" y="1349440"/>
            <a:ext cx="2291509" cy="22573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057A6305-D078-774C-AB0F-D5EBFE6DF66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E943C454-6987-864C-9400-E53B24D7F1E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C396B-E483-8744-8B12-0502493C1FF0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730BC62-8C8E-0B43-8190-E44067B21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A1ED81-A71D-DB40-9D66-E142B8144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51D58C7-CBEB-2D4B-B5D0-EDDA8B78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8098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Plan -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4775F-5D87-1845-8E10-D8B1ED1666BE}"/>
              </a:ext>
            </a:extLst>
          </p:cNvPr>
          <p:cNvSpPr/>
          <p:nvPr userDrawn="1"/>
        </p:nvSpPr>
        <p:spPr>
          <a:xfrm>
            <a:off x="572716" y="1432173"/>
            <a:ext cx="2883012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4">
            <a:extLst>
              <a:ext uri="{FF2B5EF4-FFF2-40B4-BE49-F238E27FC236}">
                <a16:creationId xmlns:a16="http://schemas.microsoft.com/office/drawing/2014/main" id="{82F3C444-38D0-4440-B131-FD4F4561977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27B798AA-D45D-454E-B8D5-EB0CE0E2E2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2AB225-8692-524A-AD86-F73CD0A374AB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DE6D9B8-94ED-BE4D-9099-29197F69F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6C8B7F1-EC74-6943-BE49-7D7C30700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62D652-FF18-254F-A49A-D11A17AF0AE7}"/>
              </a:ext>
            </a:extLst>
          </p:cNvPr>
          <p:cNvSpPr/>
          <p:nvPr userDrawn="1"/>
        </p:nvSpPr>
        <p:spPr>
          <a:xfrm>
            <a:off x="4364505" y="1432173"/>
            <a:ext cx="2883012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491F39-AFB8-2A4E-81F8-E5914DB8E58D}"/>
              </a:ext>
            </a:extLst>
          </p:cNvPr>
          <p:cNvSpPr/>
          <p:nvPr userDrawn="1"/>
        </p:nvSpPr>
        <p:spPr>
          <a:xfrm>
            <a:off x="8160083" y="1432173"/>
            <a:ext cx="2883012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304D07-F4A2-FF41-9C6D-52142F4738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57" y="2504008"/>
            <a:ext cx="2883531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F83CD6A-B489-654C-8B1D-1C6D1FACF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4246" y="2504008"/>
            <a:ext cx="2883531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8598D9EC-45E9-9441-9D4E-02FDA90F0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9824" y="2504008"/>
            <a:ext cx="2883531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31F88AA-BB59-D846-936F-9A16738CE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F62F59F-470A-AF44-BFC6-DEF1C27DF4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991" y="1746245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One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D6FAEF1-96E4-B745-8909-5B1253421E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7780" y="1746245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Two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C5D698C-ECE8-B649-97D1-6B5E54A47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3358" y="1746245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Three</a:t>
            </a:r>
          </a:p>
        </p:txBody>
      </p:sp>
    </p:spTree>
    <p:extLst>
      <p:ext uri="{BB962C8B-B14F-4D97-AF65-F5344CB8AC3E}">
        <p14:creationId xmlns:p14="http://schemas.microsoft.com/office/powerpoint/2010/main" val="199072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Plan - 4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4775F-5D87-1845-8E10-D8B1ED1666BE}"/>
              </a:ext>
            </a:extLst>
          </p:cNvPr>
          <p:cNvSpPr/>
          <p:nvPr userDrawn="1"/>
        </p:nvSpPr>
        <p:spPr>
          <a:xfrm>
            <a:off x="572457" y="1432173"/>
            <a:ext cx="2361704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4">
            <a:extLst>
              <a:ext uri="{FF2B5EF4-FFF2-40B4-BE49-F238E27FC236}">
                <a16:creationId xmlns:a16="http://schemas.microsoft.com/office/drawing/2014/main" id="{82F3C444-38D0-4440-B131-FD4F4561977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27B798AA-D45D-454E-B8D5-EB0CE0E2E2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2AB225-8692-524A-AD86-F73CD0A374AB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DE6D9B8-94ED-BE4D-9099-29197F69F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6C8B7F1-EC74-6943-BE49-7D7C30700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304D07-F4A2-FF41-9C6D-52142F4738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57" y="2504008"/>
            <a:ext cx="2362129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DC4AB0-C512-224E-940E-A840AF127438}"/>
              </a:ext>
            </a:extLst>
          </p:cNvPr>
          <p:cNvSpPr/>
          <p:nvPr userDrawn="1"/>
        </p:nvSpPr>
        <p:spPr>
          <a:xfrm>
            <a:off x="3322745" y="1432173"/>
            <a:ext cx="2361704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FA4E5FA-F64F-C745-AB95-2AE0250A5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2745" y="2504008"/>
            <a:ext cx="2362129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165A12-75DC-154B-AD5C-AFA763699AC5}"/>
              </a:ext>
            </a:extLst>
          </p:cNvPr>
          <p:cNvSpPr/>
          <p:nvPr userDrawn="1"/>
        </p:nvSpPr>
        <p:spPr>
          <a:xfrm>
            <a:off x="6101387" y="1432173"/>
            <a:ext cx="2361704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00F859-A6BC-794A-955B-6132AA6B72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1387" y="2504008"/>
            <a:ext cx="2362129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E8C8FD-0DDE-904B-8EDC-8CDD0E281B7D}"/>
              </a:ext>
            </a:extLst>
          </p:cNvPr>
          <p:cNvSpPr/>
          <p:nvPr userDrawn="1"/>
        </p:nvSpPr>
        <p:spPr>
          <a:xfrm>
            <a:off x="8851675" y="1432173"/>
            <a:ext cx="2361704" cy="926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DC9874-E642-7740-8FC4-41A80DA530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51675" y="2504008"/>
            <a:ext cx="2362129" cy="27955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CEAD09-48E2-FF4E-83F2-DEF6D57FA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AC0CE8F-7223-BE46-8111-12DE61A8FF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5078" y="1746244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One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94125F0-2CBC-4141-8C02-4C103818BB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8788" y="1746244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Two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1C62403-2E73-6445-BDC8-5BC757C187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3520" y="1746244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Three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07395D0-B19E-A346-B40E-951585DFF9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47230" y="1746244"/>
            <a:ext cx="2176462" cy="2986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 Four</a:t>
            </a:r>
          </a:p>
        </p:txBody>
      </p:sp>
    </p:spTree>
    <p:extLst>
      <p:ext uri="{BB962C8B-B14F-4D97-AF65-F5344CB8AC3E}">
        <p14:creationId xmlns:p14="http://schemas.microsoft.com/office/powerpoint/2010/main" val="32381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ac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40" name="Date Placeholder 4">
            <a:extLst>
              <a:ext uri="{FF2B5EF4-FFF2-40B4-BE49-F238E27FC236}">
                <a16:creationId xmlns:a16="http://schemas.microsoft.com/office/drawing/2014/main" id="{82F3C444-38D0-4440-B131-FD4F4561977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27B798AA-D45D-454E-B8D5-EB0CE0E2E2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2AB225-8692-524A-AD86-F73CD0A374AB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DE6D9B8-94ED-BE4D-9099-29197F69F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6C8B7F1-EC74-6943-BE49-7D7C30700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826BAB-84A0-A84A-8BC5-D6E5B573E2AC}"/>
              </a:ext>
            </a:extLst>
          </p:cNvPr>
          <p:cNvSpPr/>
          <p:nvPr userDrawn="1"/>
        </p:nvSpPr>
        <p:spPr>
          <a:xfrm>
            <a:off x="1783188" y="1395136"/>
            <a:ext cx="1131330" cy="1131330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E0DD2-0680-B949-8741-914C89CEF98C}"/>
              </a:ext>
            </a:extLst>
          </p:cNvPr>
          <p:cNvSpPr txBox="1"/>
          <p:nvPr userDrawn="1"/>
        </p:nvSpPr>
        <p:spPr>
          <a:xfrm>
            <a:off x="1959379" y="1560692"/>
            <a:ext cx="7789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F2F785-C112-8B4E-A427-995294890F18}"/>
              </a:ext>
            </a:extLst>
          </p:cNvPr>
          <p:cNvSpPr/>
          <p:nvPr userDrawn="1"/>
        </p:nvSpPr>
        <p:spPr>
          <a:xfrm>
            <a:off x="5397232" y="1395136"/>
            <a:ext cx="1131330" cy="113133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C1BB16-12C9-324C-B06D-D6586D2A0C55}"/>
              </a:ext>
            </a:extLst>
          </p:cNvPr>
          <p:cNvSpPr txBox="1"/>
          <p:nvPr userDrawn="1"/>
        </p:nvSpPr>
        <p:spPr>
          <a:xfrm>
            <a:off x="5573423" y="1560692"/>
            <a:ext cx="7789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CDB6A7-7E04-BB41-BFA3-1FAF57C9C64C}"/>
              </a:ext>
            </a:extLst>
          </p:cNvPr>
          <p:cNvSpPr/>
          <p:nvPr userDrawn="1"/>
        </p:nvSpPr>
        <p:spPr>
          <a:xfrm>
            <a:off x="8951605" y="1395136"/>
            <a:ext cx="1131330" cy="11313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DE51CA-57EC-CA4E-8404-8D276A1E37BF}"/>
              </a:ext>
            </a:extLst>
          </p:cNvPr>
          <p:cNvSpPr txBox="1"/>
          <p:nvPr userDrawn="1"/>
        </p:nvSpPr>
        <p:spPr>
          <a:xfrm>
            <a:off x="9127796" y="1560692"/>
            <a:ext cx="7789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C889BA-B83E-C64F-84EF-9A1487BEA5C0}"/>
              </a:ext>
            </a:extLst>
          </p:cNvPr>
          <p:cNvCxnSpPr>
            <a:cxnSpLocks/>
          </p:cNvCxnSpPr>
          <p:nvPr userDrawn="1"/>
        </p:nvCxnSpPr>
        <p:spPr>
          <a:xfrm>
            <a:off x="677565" y="3604269"/>
            <a:ext cx="3342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548394-C410-5C44-9E94-25002DCD951E}"/>
              </a:ext>
            </a:extLst>
          </p:cNvPr>
          <p:cNvCxnSpPr>
            <a:cxnSpLocks/>
          </p:cNvCxnSpPr>
          <p:nvPr userDrawn="1"/>
        </p:nvCxnSpPr>
        <p:spPr>
          <a:xfrm>
            <a:off x="4367713" y="3604269"/>
            <a:ext cx="31903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F71307-4F12-F743-8E4F-287593C4DF3E}"/>
              </a:ext>
            </a:extLst>
          </p:cNvPr>
          <p:cNvCxnSpPr>
            <a:cxnSpLocks/>
          </p:cNvCxnSpPr>
          <p:nvPr userDrawn="1"/>
        </p:nvCxnSpPr>
        <p:spPr>
          <a:xfrm>
            <a:off x="7884531" y="3604269"/>
            <a:ext cx="32654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DB627BC-8A89-DA40-AA1F-57A2D7BC5E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270" y="3721895"/>
            <a:ext cx="2961167" cy="174097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878146FF-C66B-4C42-8104-4B4AE1E7C5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2314" y="3721895"/>
            <a:ext cx="2961167" cy="174097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16C8783-2F54-5044-87C5-DE97B75ACA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6687" y="3721895"/>
            <a:ext cx="2961167" cy="174097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8C0D62F-63D3-AC44-84C2-8AFA8D652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664C45-22B7-7E45-B683-B2AE49CC83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622" y="3157560"/>
            <a:ext cx="2176462" cy="373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Tactic One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A3F56D5-9FA7-0342-9B77-61D074B886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74666" y="3157560"/>
            <a:ext cx="2176462" cy="373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Tactic Two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A00C2D4-0E0B-C845-B94D-D0EA1C2A7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9039" y="3157560"/>
            <a:ext cx="2176462" cy="373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Tactic Three</a:t>
            </a:r>
          </a:p>
        </p:txBody>
      </p:sp>
    </p:spTree>
    <p:extLst>
      <p:ext uri="{BB962C8B-B14F-4D97-AF65-F5344CB8AC3E}">
        <p14:creationId xmlns:p14="http://schemas.microsoft.com/office/powerpoint/2010/main" val="228694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Phases |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40" name="Date Placeholder 4">
            <a:extLst>
              <a:ext uri="{FF2B5EF4-FFF2-40B4-BE49-F238E27FC236}">
                <a16:creationId xmlns:a16="http://schemas.microsoft.com/office/drawing/2014/main" id="{82F3C444-38D0-4440-B131-FD4F4561977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27B798AA-D45D-454E-B8D5-EB0CE0E2E2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2AB225-8692-524A-AD86-F73CD0A374AB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DE6D9B8-94ED-BE4D-9099-29197F69F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6C8B7F1-EC74-6943-BE49-7D7C30700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79014A-7839-8D46-9CEF-87DF4CA591C4}"/>
              </a:ext>
            </a:extLst>
          </p:cNvPr>
          <p:cNvSpPr txBox="1">
            <a:spLocks/>
          </p:cNvSpPr>
          <p:nvPr userDrawn="1"/>
        </p:nvSpPr>
        <p:spPr>
          <a:xfrm>
            <a:off x="5263850" y="690910"/>
            <a:ext cx="6316982" cy="253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AAF3C3-B4E7-754C-9987-F63BF20C20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819" y="2141363"/>
            <a:ext cx="9154107" cy="4006517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F94FD91-8871-1D43-96A1-76171D519A89}"/>
              </a:ext>
            </a:extLst>
          </p:cNvPr>
          <p:cNvSpPr txBox="1">
            <a:spLocks/>
          </p:cNvSpPr>
          <p:nvPr userDrawn="1"/>
        </p:nvSpPr>
        <p:spPr>
          <a:xfrm>
            <a:off x="611168" y="1391283"/>
            <a:ext cx="4961705" cy="196691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F8126"/>
              </a:buClr>
              <a:buFont typeface="Arial"/>
              <a:buChar char="–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F8126"/>
              </a:buClr>
              <a:buFont typeface="Arial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F8126"/>
              </a:buClr>
              <a:buFont typeface="Arial"/>
              <a:buChar char="–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F8126"/>
              </a:buClr>
              <a:buFont typeface="Arial"/>
              <a:buChar char="»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Immersion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Discovery (identify insights)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Identity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Brief (behind the brand – how/what)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Strategy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Plan (why, how, when) 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Create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Formats (short, medium, long)</a:t>
            </a:r>
          </a:p>
          <a:p>
            <a:pPr algn="l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Build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Assets (plan specific) </a:t>
            </a:r>
          </a:p>
          <a:p>
            <a:pPr algn="l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Execute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Launch (timeline in conjunction w/plan) </a:t>
            </a:r>
          </a:p>
          <a:p>
            <a:pPr algn="l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Evaluate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|  Progress (test, learn, adapt, move forward)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38669E1-718B-C745-B68A-96FB0257E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MARKETING PHASES</a:t>
            </a:r>
          </a:p>
        </p:txBody>
      </p:sp>
    </p:spTree>
    <p:extLst>
      <p:ext uri="{BB962C8B-B14F-4D97-AF65-F5344CB8AC3E}">
        <p14:creationId xmlns:p14="http://schemas.microsoft.com/office/powerpoint/2010/main" val="335358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&amp;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40" name="Date Placeholder 4">
            <a:extLst>
              <a:ext uri="{FF2B5EF4-FFF2-40B4-BE49-F238E27FC236}">
                <a16:creationId xmlns:a16="http://schemas.microsoft.com/office/drawing/2014/main" id="{82F3C444-38D0-4440-B131-FD4F4561977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27B798AA-D45D-454E-B8D5-EB0CE0E2E2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2AB225-8692-524A-AD86-F73CD0A374AB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DE6D9B8-94ED-BE4D-9099-29197F69F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6C8B7F1-EC74-6943-BE49-7D7C30700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E0BF5A5-1F11-6D4E-90B7-D4DC626A2152}"/>
              </a:ext>
            </a:extLst>
          </p:cNvPr>
          <p:cNvGrpSpPr/>
          <p:nvPr userDrawn="1"/>
        </p:nvGrpSpPr>
        <p:grpSpPr>
          <a:xfrm rot="10800000">
            <a:off x="1472184" y="247108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6AAF81-AB24-F042-8183-637C71A0E3DA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23D5E2-CFA7-1246-81B0-5C658F21E8EE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ADA57A1-E797-F344-979C-61AB5E980491}"/>
              </a:ext>
            </a:extLst>
          </p:cNvPr>
          <p:cNvSpPr txBox="1"/>
          <p:nvPr userDrawn="1"/>
        </p:nvSpPr>
        <p:spPr>
          <a:xfrm>
            <a:off x="1383951" y="1903273"/>
            <a:ext cx="11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</a:p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go-live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C5F49-7421-3241-A8BA-C82C48F69ED1}"/>
              </a:ext>
            </a:extLst>
          </p:cNvPr>
          <p:cNvSpPr txBox="1"/>
          <p:nvPr userDrawn="1"/>
        </p:nvSpPr>
        <p:spPr>
          <a:xfrm>
            <a:off x="3836376" y="1903273"/>
            <a:ext cx="903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readiness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B19AA4-79BC-C14A-84F3-0C69B1DB4CDB}"/>
              </a:ext>
            </a:extLst>
          </p:cNvPr>
          <p:cNvSpPr txBox="1"/>
          <p:nvPr userDrawn="1"/>
        </p:nvSpPr>
        <p:spPr>
          <a:xfrm>
            <a:off x="4217519" y="4618955"/>
            <a:ext cx="1579907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US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Immersion: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research  (assessment of the foundation)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A2CFAC-5031-DD46-BB8D-32B14C5A9C31}"/>
              </a:ext>
            </a:extLst>
          </p:cNvPr>
          <p:cNvSpPr txBox="1"/>
          <p:nvPr userDrawn="1"/>
        </p:nvSpPr>
        <p:spPr>
          <a:xfrm>
            <a:off x="5463196" y="1564719"/>
            <a:ext cx="1396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Identity: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Brief (blueprint used to build/guide)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AEC1DA-A154-D349-9D10-DD9C044E96D7}"/>
              </a:ext>
            </a:extLst>
          </p:cNvPr>
          <p:cNvSpPr txBox="1"/>
          <p:nvPr userDrawn="1"/>
        </p:nvSpPr>
        <p:spPr>
          <a:xfrm>
            <a:off x="6094203" y="4618955"/>
            <a:ext cx="1420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 Strategy: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marketing plan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B0CBA-1191-8741-BA23-DEF1F205F3B0}"/>
              </a:ext>
            </a:extLst>
          </p:cNvPr>
          <p:cNvSpPr txBox="1"/>
          <p:nvPr userDrawn="1"/>
        </p:nvSpPr>
        <p:spPr>
          <a:xfrm>
            <a:off x="9205781" y="1564719"/>
            <a:ext cx="170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6 Launch: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specific - ongoing (in conjunction with plan)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9A45AB-68DF-6F4A-AC30-759CAF73892B}"/>
              </a:ext>
            </a:extLst>
          </p:cNvPr>
          <p:cNvSpPr txBox="1"/>
          <p:nvPr userDrawn="1"/>
        </p:nvSpPr>
        <p:spPr>
          <a:xfrm>
            <a:off x="2678918" y="1906725"/>
            <a:ext cx="102793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kickoff</a:t>
            </a:r>
            <a:endParaRPr lang="en-US" sz="11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5E27C7-403B-414B-94BC-F29B322A936D}"/>
              </a:ext>
            </a:extLst>
          </p:cNvPr>
          <p:cNvSpPr txBox="1"/>
          <p:nvPr userDrawn="1"/>
        </p:nvSpPr>
        <p:spPr>
          <a:xfrm>
            <a:off x="7118539" y="1564719"/>
            <a:ext cx="15812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4 Create: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 + content for asset development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46716B-E646-974A-9BE9-D4B49015B980}"/>
              </a:ext>
            </a:extLst>
          </p:cNvPr>
          <p:cNvSpPr txBox="1"/>
          <p:nvPr userDrawn="1"/>
        </p:nvSpPr>
        <p:spPr>
          <a:xfrm>
            <a:off x="7814067" y="4618955"/>
            <a:ext cx="1341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5 Build: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created – ongoing (specific to plan)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F71763-6049-4348-A468-4EF8EE1184B6}"/>
              </a:ext>
            </a:extLst>
          </p:cNvPr>
          <p:cNvSpPr txBox="1"/>
          <p:nvPr userDrawn="1"/>
        </p:nvSpPr>
        <p:spPr>
          <a:xfrm>
            <a:off x="9583144" y="4618955"/>
            <a:ext cx="162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1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7 Evaluate: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through plan – ongoing (test, learn, adapt)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17B7AE-7F22-664A-B9D4-396412386533}"/>
              </a:ext>
            </a:extLst>
          </p:cNvPr>
          <p:cNvSpPr txBox="1"/>
          <p:nvPr userDrawn="1"/>
        </p:nvSpPr>
        <p:spPr>
          <a:xfrm>
            <a:off x="2598600" y="4618955"/>
            <a:ext cx="102793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Marketing capabilities</a:t>
            </a:r>
            <a:endParaRPr lang="en-US" sz="11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FE1AF1-D165-8C40-8B31-6BB65A4F185A}"/>
              </a:ext>
            </a:extLst>
          </p:cNvPr>
          <p:cNvGrpSpPr/>
          <p:nvPr userDrawn="1"/>
        </p:nvGrpSpPr>
        <p:grpSpPr>
          <a:xfrm rot="10800000">
            <a:off x="2774657" y="247108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DF8D178-397B-D64B-9906-8A8546D296D4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A9E2AC2-4BE6-6C42-BD45-9B4EEDAD821C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773DDF-8EB4-334B-87FA-143E1D4FC400}"/>
              </a:ext>
            </a:extLst>
          </p:cNvPr>
          <p:cNvGrpSpPr/>
          <p:nvPr userDrawn="1"/>
        </p:nvGrpSpPr>
        <p:grpSpPr>
          <a:xfrm rot="10800000">
            <a:off x="3931282" y="247108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20B57-83CE-0C40-A151-E41CAE9346A1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F0EC9B-90C9-0548-B2AF-5191644BCDC2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56F045-394A-6645-B6A6-6C98FB92BB30}"/>
              </a:ext>
            </a:extLst>
          </p:cNvPr>
          <p:cNvGrpSpPr/>
          <p:nvPr userDrawn="1"/>
        </p:nvGrpSpPr>
        <p:grpSpPr>
          <a:xfrm rot="10800000">
            <a:off x="5573449" y="2471089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362F83-F806-1E4D-8670-FB539FE1228E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EFD253B-0CE5-6849-8408-62750ABD568D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3AD255-EFC6-144F-8CD0-99626148E0AB}"/>
              </a:ext>
            </a:extLst>
          </p:cNvPr>
          <p:cNvGrpSpPr/>
          <p:nvPr userDrawn="1"/>
        </p:nvGrpSpPr>
        <p:grpSpPr>
          <a:xfrm rot="10800000">
            <a:off x="7201788" y="247108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29EDCC-1807-1D41-B072-B0CC57899D8F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9F2ACB-5D50-4B4C-A379-A957464953D9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43B213-442D-CE42-A5C4-8E8E31BF3DF1}"/>
              </a:ext>
            </a:extLst>
          </p:cNvPr>
          <p:cNvGrpSpPr/>
          <p:nvPr userDrawn="1"/>
        </p:nvGrpSpPr>
        <p:grpSpPr>
          <a:xfrm rot="10800000">
            <a:off x="9291123" y="247108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CD1C03B-B483-9744-BA08-675875192F70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5EFB81A-63EA-BC40-9170-74804EEA7D0E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CDB2C6-C25C-6744-9B28-1BF37DD77995}"/>
              </a:ext>
            </a:extLst>
          </p:cNvPr>
          <p:cNvGrpSpPr/>
          <p:nvPr userDrawn="1"/>
        </p:nvGrpSpPr>
        <p:grpSpPr>
          <a:xfrm>
            <a:off x="2707425" y="368927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6AB80D-D223-5B43-AE91-2A9430548F7D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E0E4C61-DD25-DF43-BC45-69D282504998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9AF44B1-9112-8641-B911-6CEC00D301F5}"/>
              </a:ext>
            </a:extLst>
          </p:cNvPr>
          <p:cNvGrpSpPr/>
          <p:nvPr userDrawn="1"/>
        </p:nvGrpSpPr>
        <p:grpSpPr>
          <a:xfrm>
            <a:off x="4310183" y="368927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13F298-D795-AA4C-B458-6A2A7BEC157F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1879FAC-1059-8C41-96B5-816D80856AAB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FD0BE7-8146-3545-BFE5-41B33C38B126}"/>
              </a:ext>
            </a:extLst>
          </p:cNvPr>
          <p:cNvGrpSpPr/>
          <p:nvPr userDrawn="1"/>
        </p:nvGrpSpPr>
        <p:grpSpPr>
          <a:xfrm>
            <a:off x="6209000" y="368927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98F3AE-1C2E-FD4C-B215-D97C2D5A3353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96DCAD5-7393-5744-A781-C0B635E7AEEF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56E59B-DD04-2942-BE94-FED792C03E85}"/>
              </a:ext>
            </a:extLst>
          </p:cNvPr>
          <p:cNvGrpSpPr/>
          <p:nvPr userDrawn="1"/>
        </p:nvGrpSpPr>
        <p:grpSpPr>
          <a:xfrm>
            <a:off x="7897932" y="368927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5C7E54F-68BD-6B4B-8C02-D19DDE9EC56E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6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5A55EE4-A854-EE4D-B0E2-8BFF5B9333E8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508AD1F-57A5-9F42-9316-5813724176B8}"/>
              </a:ext>
            </a:extLst>
          </p:cNvPr>
          <p:cNvGrpSpPr/>
          <p:nvPr userDrawn="1"/>
        </p:nvGrpSpPr>
        <p:grpSpPr>
          <a:xfrm>
            <a:off x="9645205" y="3689278"/>
            <a:ext cx="163440" cy="796727"/>
            <a:chOff x="867667" y="2757993"/>
            <a:chExt cx="137160" cy="660092"/>
          </a:xfrm>
          <a:solidFill>
            <a:srgbClr val="007AB3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08938A3-50A0-8F4A-B904-FCEB3D8D5CCB}"/>
                </a:ext>
              </a:extLst>
            </p:cNvPr>
            <p:cNvCxnSpPr>
              <a:cxnSpLocks/>
            </p:cNvCxnSpPr>
            <p:nvPr/>
          </p:nvCxnSpPr>
          <p:spPr>
            <a:xfrm>
              <a:off x="936247" y="2757993"/>
              <a:ext cx="0" cy="523640"/>
            </a:xfrm>
            <a:prstGeom prst="lin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A2984D0-9BB7-014F-B44C-91C03E5F9CF2}"/>
                </a:ext>
              </a:extLst>
            </p:cNvPr>
            <p:cNvSpPr/>
            <p:nvPr/>
          </p:nvSpPr>
          <p:spPr>
            <a:xfrm>
              <a:off x="867667" y="3280925"/>
              <a:ext cx="137160" cy="137160"/>
            </a:xfrm>
            <a:prstGeom prst="ellipse">
              <a:avLst/>
            </a:prstGeom>
            <a:grpFill/>
            <a:ln>
              <a:solidFill>
                <a:srgbClr val="007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FB0CA06-DAE9-DE42-9054-CFE3A2BE1706}"/>
              </a:ext>
            </a:extLst>
          </p:cNvPr>
          <p:cNvGrpSpPr/>
          <p:nvPr userDrawn="1"/>
        </p:nvGrpSpPr>
        <p:grpSpPr>
          <a:xfrm>
            <a:off x="540338" y="2862208"/>
            <a:ext cx="11037300" cy="1300422"/>
            <a:chOff x="252816" y="2132300"/>
            <a:chExt cx="8434156" cy="828675"/>
          </a:xfrm>
          <a:solidFill>
            <a:schemeClr val="accent1"/>
          </a:solidFill>
        </p:grpSpPr>
        <p:sp>
          <p:nvSpPr>
            <p:cNvPr id="73" name="Arrow: Right 47">
              <a:extLst>
                <a:ext uri="{FF2B5EF4-FFF2-40B4-BE49-F238E27FC236}">
                  <a16:creationId xmlns:a16="http://schemas.microsoft.com/office/drawing/2014/main" id="{7738A12E-99BD-4D40-BF20-CAA2327E74D5}"/>
                </a:ext>
              </a:extLst>
            </p:cNvPr>
            <p:cNvSpPr/>
            <p:nvPr/>
          </p:nvSpPr>
          <p:spPr>
            <a:xfrm>
              <a:off x="252816" y="2132300"/>
              <a:ext cx="8434156" cy="8286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FB77979-032D-C54C-9041-5162F297871D}"/>
                </a:ext>
              </a:extLst>
            </p:cNvPr>
            <p:cNvSpPr txBox="1"/>
            <p:nvPr/>
          </p:nvSpPr>
          <p:spPr>
            <a:xfrm>
              <a:off x="4103454" y="2455818"/>
              <a:ext cx="4051022" cy="1765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Post-Integration: Ongoing Marketing Support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6A6D00A-EE1A-574E-A6D1-5F8F0CAB658B}"/>
                </a:ext>
              </a:extLst>
            </p:cNvPr>
            <p:cNvSpPr txBox="1"/>
            <p:nvPr/>
          </p:nvSpPr>
          <p:spPr>
            <a:xfrm>
              <a:off x="607624" y="2452592"/>
              <a:ext cx="791963" cy="1765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</a:t>
              </a:r>
            </a:p>
          </p:txBody>
        </p: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82EB0A72-2800-2041-8B58-B90E3A0A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TIMELINE AND PROCESS</a:t>
            </a:r>
          </a:p>
        </p:txBody>
      </p:sp>
    </p:spTree>
    <p:extLst>
      <p:ext uri="{BB962C8B-B14F-4D97-AF65-F5344CB8AC3E}">
        <p14:creationId xmlns:p14="http://schemas.microsoft.com/office/powerpoint/2010/main" val="74326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62E865-8A57-4056-986B-996BF1A96F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E5756-35B1-4410-8F1C-38AD84EBCA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19905"/>
            <a:ext cx="9144000" cy="6457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3B3D7-3154-48F4-AC31-5E59C0DBF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87572"/>
            <a:ext cx="9144000" cy="48179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1C3CFC-96C5-4ECD-BAFA-E979A8263FDA}"/>
              </a:ext>
            </a:extLst>
          </p:cNvPr>
          <p:cNvCxnSpPr>
            <a:cxnSpLocks/>
          </p:cNvCxnSpPr>
          <p:nvPr userDrawn="1"/>
        </p:nvCxnSpPr>
        <p:spPr>
          <a:xfrm>
            <a:off x="2629633" y="3926279"/>
            <a:ext cx="6932734" cy="0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00FCF6E-5987-486D-AE51-B63274900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4450" y="1449464"/>
            <a:ext cx="1943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DDADB-2F1B-440A-A5D4-BAA25F05FC76}"/>
              </a:ext>
            </a:extLst>
          </p:cNvPr>
          <p:cNvSpPr txBox="1">
            <a:spLocks/>
          </p:cNvSpPr>
          <p:nvPr userDrawn="1"/>
        </p:nvSpPr>
        <p:spPr>
          <a:xfrm>
            <a:off x="8726753" y="6147880"/>
            <a:ext cx="2866832" cy="710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Raleway" pitchFamily="2" charset="0"/>
              </a:rPr>
              <a:t>CLIENT BRAND ACRONYM | PROJECT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ADAC54-878F-EB44-A8B5-FA7E3A71C6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552439"/>
            <a:ext cx="10515600" cy="420230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recap of client ask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587EA-ACD4-0B43-BC3C-D925E875A9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63515"/>
            <a:ext cx="9144000" cy="6457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OVERVIEW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E5AA0-7D7C-3B41-91BC-C46191B8F83C}"/>
              </a:ext>
            </a:extLst>
          </p:cNvPr>
          <p:cNvCxnSpPr>
            <a:cxnSpLocks/>
          </p:cNvCxnSpPr>
          <p:nvPr userDrawn="1"/>
        </p:nvCxnSpPr>
        <p:spPr>
          <a:xfrm>
            <a:off x="2629633" y="1391860"/>
            <a:ext cx="693273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CDB3E3A-9343-5D47-B91C-2A9F7054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B69DBB-ADC2-466C-A2E4-253A00D41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A99945-5EF2-2344-B6EB-5AFD687D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BCC312-553C-9E4A-BA19-250FDCA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8DC26-BF42-4F43-B0CF-6C2A127A29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C5851C-C0B5-D943-BEB7-DCE93CE320FB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99BA3BB-8D20-B54F-BD84-4509348DA9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2388A6-32C0-1E42-AEE2-E43B971B2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DDADB-2F1B-440A-A5D4-BAA25F05FC76}"/>
              </a:ext>
            </a:extLst>
          </p:cNvPr>
          <p:cNvSpPr txBox="1">
            <a:spLocks/>
          </p:cNvSpPr>
          <p:nvPr userDrawn="1"/>
        </p:nvSpPr>
        <p:spPr>
          <a:xfrm>
            <a:off x="8726753" y="6147880"/>
            <a:ext cx="2866832" cy="710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Raleway" pitchFamily="2" charset="0"/>
              </a:rPr>
              <a:t>CLIENT BRAND ACRONYM | PROJECT 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587EA-ACD4-0B43-BC3C-D925E875A9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63515"/>
            <a:ext cx="9144000" cy="6457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OVERVIEW WITH BULLETS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E5AA0-7D7C-3B41-91BC-C46191B8F83C}"/>
              </a:ext>
            </a:extLst>
          </p:cNvPr>
          <p:cNvCxnSpPr>
            <a:cxnSpLocks/>
          </p:cNvCxnSpPr>
          <p:nvPr userDrawn="1"/>
        </p:nvCxnSpPr>
        <p:spPr>
          <a:xfrm>
            <a:off x="2629633" y="1391860"/>
            <a:ext cx="693273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44A5D6-3ED0-B74A-9F5A-B42ACC974B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24000" y="1536188"/>
            <a:ext cx="9144000" cy="4139393"/>
          </a:xfr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18B2069-EBE4-5743-AC8A-979CEF9160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B69DBB-ADC2-466C-A2E4-253A00D41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75AAA97-F7F7-EB49-A570-DC57BFE360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3EDED6-2F84-4244-8A50-E0B19EEE25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8DC26-BF42-4F43-B0CF-6C2A127A29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8C573-61C9-034E-B878-4C25123173B4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CE19C3-729C-0144-9550-B78FA29B37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E8639D-8B7F-C241-A5D4-103E6C47A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CD3A-5E7C-4E1C-8745-BFD7FFF30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365126"/>
            <a:ext cx="11047551" cy="7794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3166-E48D-40DC-9696-122E78E7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353061"/>
            <a:ext cx="11063498" cy="4464415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8D18-AFCF-4C8A-9D11-1F25A3B4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C674D-BCC9-4728-A9FD-09536D63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49665-F0CD-4FF9-BA4B-D1CA36A4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DC26-BF42-4F43-B0CF-6C2A127A29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DDADB-2F1B-440A-A5D4-BAA25F05FC76}"/>
              </a:ext>
            </a:extLst>
          </p:cNvPr>
          <p:cNvSpPr txBox="1">
            <a:spLocks/>
          </p:cNvSpPr>
          <p:nvPr userDrawn="1"/>
        </p:nvSpPr>
        <p:spPr>
          <a:xfrm>
            <a:off x="8726753" y="6147880"/>
            <a:ext cx="2866832" cy="710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CLIENT BRAND ACRONYM | PROJECT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47B969-AD94-4104-97B6-1853B3C0D0BC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E4AEEEA-799E-413C-B78C-A3DE4F44F6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F1ECE0-5399-9E40-8BE4-70A03A87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5C97A3-EEAF-4038-9CC7-DE38471593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5AC52-47F1-46F7-A77E-79E378DDE0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2834" y="3838381"/>
            <a:ext cx="10515600" cy="43739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TITLE OR DATE (IF NEEDED)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140D1B-9780-CB4E-89FB-847B5AF00B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71427"/>
            <a:ext cx="9144000" cy="6457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1E7255-D68C-284D-AE53-285E0AD4FFA9}"/>
              </a:ext>
            </a:extLst>
          </p:cNvPr>
          <p:cNvCxnSpPr>
            <a:cxnSpLocks/>
          </p:cNvCxnSpPr>
          <p:nvPr userDrawn="1"/>
        </p:nvCxnSpPr>
        <p:spPr>
          <a:xfrm>
            <a:off x="2629633" y="3677801"/>
            <a:ext cx="6932734" cy="0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0833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3166-E48D-40DC-9696-122E78E7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353061"/>
            <a:ext cx="11063498" cy="4377705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8D18-AFCF-4C8A-9D11-1F25A3B4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C674D-BCC9-4728-A9FD-09536D63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49665-F0CD-4FF9-BA4B-D1CA36A4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DC26-BF42-4F43-B0CF-6C2A127A29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DDADB-2F1B-440A-A5D4-BAA25F05FC76}"/>
              </a:ext>
            </a:extLst>
          </p:cNvPr>
          <p:cNvSpPr txBox="1">
            <a:spLocks/>
          </p:cNvSpPr>
          <p:nvPr userDrawn="1"/>
        </p:nvSpPr>
        <p:spPr>
          <a:xfrm>
            <a:off x="8726753" y="6147880"/>
            <a:ext cx="2866832" cy="710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CLIENT BRAND ACRONYM | PROJECT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47B969-AD94-4104-97B6-1853B3C0D0BC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E4AEEEA-799E-413C-B78C-A3DE4F44F6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F1ECE0-5399-9E40-8BE4-70A03A87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D81E11-2D66-5F41-9D43-8A84A219A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7" y="377668"/>
            <a:ext cx="11063497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42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3DCD3-B03B-400A-A649-9C45CEEBE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087" y="1323977"/>
            <a:ext cx="5314122" cy="4584454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49C14-D31E-48EB-A88A-C8613026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890B1-612A-44AE-9843-906381C4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CBEE-72B3-45C8-9ADA-BE858833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DC26-BF42-4F43-B0CF-6C2A127A29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8EC3EF-AB24-4EAD-AAC5-D68069EC9DC4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06DAC4-C1D2-43A1-A2DC-7FB623DF6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51570-4F11-C843-BD1B-B2F19DC8DE6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19800" y="1323977"/>
            <a:ext cx="5557838" cy="4584454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A7DF4E-C6A9-9440-8D78-0A2FC1159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076903-A7BC-9A42-8A64-B33552104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5828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0F93F-4963-426D-8730-72982EEE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7B754-9D0E-48C7-86DB-5B6ECA44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D1E05-8CA1-41C8-802C-3904C9E6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DC26-BF42-4F43-B0CF-6C2A127A29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56E82-8093-4CD3-83C9-19E96399423D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17019D-1325-4159-9AFC-6D9F92EDB1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3A2B8-7301-D140-AAFE-515AEB14C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E3C689-285F-454C-BE78-3C27B77E5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044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429FCC4-3F0C-9947-A0FE-CF8150F392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8807" y="1751205"/>
            <a:ext cx="6501357" cy="3378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A02CA-CF23-064D-871A-DC2C2F93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B6AE8-9F18-8A43-B178-4ACB576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DBF29-6E86-C247-B4C1-78C8714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7763-7DF2-DB40-8D5E-3F87E0333234}"/>
              </a:ext>
            </a:extLst>
          </p:cNvPr>
          <p:cNvSpPr txBox="1">
            <a:spLocks/>
          </p:cNvSpPr>
          <p:nvPr userDrawn="1"/>
        </p:nvSpPr>
        <p:spPr>
          <a:xfrm>
            <a:off x="8793865" y="6479743"/>
            <a:ext cx="3051391" cy="14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OGI | Social Media Posts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608C1D-9CF0-B74E-BC56-9B18025C5A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5315" y="1727811"/>
            <a:ext cx="3637417" cy="40581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>
              <a:spcBef>
                <a:spcPts val="0"/>
              </a:spcBef>
            </a:pPr>
            <a:r>
              <a:rPr lang="en-US" b="1" spc="150" dirty="0"/>
              <a:t>FACEBOOK COPY</a:t>
            </a:r>
          </a:p>
          <a:p>
            <a:pPr>
              <a:spcBef>
                <a:spcPts val="0"/>
              </a:spcBef>
            </a:pPr>
            <a:endParaRPr lang="en-US" spc="15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Copy here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3F1B0915-F209-0D41-A938-51F88C9360D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606BDD2-9790-CC40-AE37-B7880C4434C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8DC26-BF42-4F43-B0CF-6C2A127A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615B7-DD84-3249-8EBF-F26932B23D0A}"/>
              </a:ext>
            </a:extLst>
          </p:cNvPr>
          <p:cNvSpPr/>
          <p:nvPr userDrawn="1"/>
        </p:nvSpPr>
        <p:spPr>
          <a:xfrm>
            <a:off x="0" y="6147880"/>
            <a:ext cx="12192000" cy="710119"/>
          </a:xfrm>
          <a:prstGeom prst="rect">
            <a:avLst/>
          </a:prstGeom>
          <a:solidFill>
            <a:srgbClr val="024A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EAAB93A-A449-D242-8778-BB096C5C1B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273800"/>
            <a:ext cx="2967038" cy="487363"/>
          </a:xfrm>
        </p:spPr>
        <p:txBody>
          <a:bodyPr anchor="ctr">
            <a:no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BRAND ACRONYM | PROJECT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CF5CF7-D16C-4D43-91B4-46F401525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6425922"/>
            <a:ext cx="1761090" cy="20793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B23A409-09B6-134E-8C72-DBE653513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38" y="377668"/>
            <a:ext cx="11037300" cy="77946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8675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63BB3-B09F-4364-820C-68907766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AEB54-4668-4155-92D4-689384D23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3061"/>
            <a:ext cx="10515600" cy="465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59633-1CFC-406C-AF62-F2F5EB563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BACB8-3CC5-49B6-9375-7CF93F2DE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635FA-1CB7-49FA-B124-79D4FF191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9DBB-ADC2-466C-A2E4-253A00D410F9}" type="datetimeFigureOut">
              <a:rPr lang="en-US" smtClean="0"/>
              <a:pPr/>
              <a:t>10/3/2023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67" r:id="rId6"/>
    <p:sldLayoutId id="214748365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68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FFF7-C750-A6DA-6041-9D5965201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cap="all" dirty="0"/>
              <a:t>QUALITY Improvement Studies</a:t>
            </a:r>
            <a:br>
              <a:rPr lang="en-US" sz="2400" cap="all" dirty="0"/>
            </a:br>
            <a:r>
              <a:rPr lang="en-US" sz="2400" cap="all" dirty="0"/>
              <a:t>Best Practices, Strategies &amp; Tools for Tracking Data and Better Patient Outcomes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756B7-D837-C6D7-EABB-53D6E161E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7572"/>
            <a:ext cx="9144000" cy="1043228"/>
          </a:xfrm>
        </p:spPr>
        <p:txBody>
          <a:bodyPr/>
          <a:lstStyle/>
          <a:p>
            <a:r>
              <a:rPr lang="en-US" dirty="0"/>
              <a:t>Hailey Englund – Lead ASC Quality Program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C346C-9626-99FA-B0C2-F612A5654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0F59FC-C1C7-5F4A-9F58-243A5DA94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68331"/>
            <a:ext cx="11063498" cy="114285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satisfaction - “</a:t>
            </a: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Concern During Follow Up Call” indicator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Noted trend of declining score</a:t>
            </a:r>
            <a:endParaRPr lang="en-US" sz="2000" dirty="0"/>
          </a:p>
          <a:p>
            <a:r>
              <a:rPr lang="en-US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Free text comments expressing dissatisfaction with the perceived concern and care of staff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3FF663-C9B6-FE4B-9515-495179EBD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cap="all" dirty="0"/>
              <a:t>MNASCA</a:t>
            </a:r>
            <a:r>
              <a:rPr lang="en-US" cap="all" dirty="0"/>
              <a:t> | QUALITY Improvement Studies: Best Practices, Strategies &amp; Tools for Tracking Data and Better Patient Outcomes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58EE407-C155-BF4A-9434-7C702552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Post-operative</a:t>
            </a:r>
            <a:r>
              <a:rPr lang="en-US" cap="all" dirty="0"/>
              <a:t> </a:t>
            </a:r>
            <a:r>
              <a:rPr lang="en-US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phone calls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8E48CFE-CB64-90BB-66AB-ED80C33442BA}"/>
              </a:ext>
            </a:extLst>
          </p:cNvPr>
          <p:cNvSpPr txBox="1">
            <a:spLocks/>
          </p:cNvSpPr>
          <p:nvPr/>
        </p:nvSpPr>
        <p:spPr>
          <a:xfrm>
            <a:off x="564251" y="2526536"/>
            <a:ext cx="11063498" cy="97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91F11-CBBE-E9B3-EE0E-A6094B4AABB2}"/>
              </a:ext>
            </a:extLst>
          </p:cNvPr>
          <p:cNvSpPr txBox="1"/>
          <p:nvPr/>
        </p:nvSpPr>
        <p:spPr>
          <a:xfrm>
            <a:off x="542044" y="4178642"/>
            <a:ext cx="11039583" cy="73635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mplemented a 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post-operative phone call </a:t>
            </a: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identified patients</a:t>
            </a:r>
          </a:p>
          <a:p>
            <a:pPr marL="285750" indent="-285750">
              <a:lnSpc>
                <a:spcPct val="107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provided to pre/post RNs regarding the second call process prior to implementation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97A8A9-35CB-CF7C-A5F3-DB1A3904C1D3}"/>
              </a:ext>
            </a:extLst>
          </p:cNvPr>
          <p:cNvCxnSpPr/>
          <p:nvPr/>
        </p:nvCxnSpPr>
        <p:spPr>
          <a:xfrm>
            <a:off x="5820938" y="2697480"/>
            <a:ext cx="0" cy="10972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6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5120D-BC87-0342-A8A4-9698A17A1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cap="all" dirty="0"/>
              <a:t>MNASCA</a:t>
            </a:r>
            <a:r>
              <a:rPr lang="en-US" cap="all" dirty="0"/>
              <a:t> | QUALITY Improvement Studies: Best Practices, Strategies &amp; Tools for Tracking Data and Better Patient Outcomes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43CB98-D665-E245-B610-F241A956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Post-operative phone calls - RESULTS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031848-F6FE-5778-E25F-1A46E8EEC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509345"/>
              </p:ext>
            </p:extLst>
          </p:nvPr>
        </p:nvGraphicFramePr>
        <p:xfrm>
          <a:off x="2270667" y="1432385"/>
          <a:ext cx="7650666" cy="384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EF564-4683-3466-2D8D-C38218095BD9}"/>
              </a:ext>
            </a:extLst>
          </p:cNvPr>
          <p:cNvCxnSpPr/>
          <p:nvPr/>
        </p:nvCxnSpPr>
        <p:spPr>
          <a:xfrm>
            <a:off x="2776652" y="4207358"/>
            <a:ext cx="700430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51F1E1-5C0E-D66A-82FA-67EBF82188E7}"/>
              </a:ext>
            </a:extLst>
          </p:cNvPr>
          <p:cNvSpPr txBox="1"/>
          <p:nvPr/>
        </p:nvSpPr>
        <p:spPr>
          <a:xfrm>
            <a:off x="9921333" y="4053469"/>
            <a:ext cx="1349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Goal – 92.5</a:t>
            </a:r>
          </a:p>
        </p:txBody>
      </p:sp>
    </p:spTree>
    <p:extLst>
      <p:ext uri="{BB962C8B-B14F-4D97-AF65-F5344CB8AC3E}">
        <p14:creationId xmlns:p14="http://schemas.microsoft.com/office/powerpoint/2010/main" val="426717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AE327-D273-D483-ED86-702434B6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36" y="1106004"/>
            <a:ext cx="11063498" cy="1049037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Occurrence report submitted indicating suspected incorrect dose of local anesthesia based on patient body weight</a:t>
            </a:r>
          </a:p>
          <a:p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 specific protocol, process or dosing parameters related to local anesthetic dosing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9F487-6DF9-04A8-FA00-36208C95F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cap="all" dirty="0"/>
              <a:t>MNASCA</a:t>
            </a:r>
            <a:r>
              <a:rPr lang="en-US" cap="all" dirty="0"/>
              <a:t> | QUALITY Improvement Studies: Best Practices, Strategies &amp; Tools for Tracking Data and Better Patient Outcomes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F4281C-B555-C2C0-0896-5FF9DF43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ANESTHESIA DOSING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1366139-2631-89C3-B53B-F5F4C16E930D}"/>
              </a:ext>
            </a:extLst>
          </p:cNvPr>
          <p:cNvSpPr txBox="1">
            <a:spLocks/>
          </p:cNvSpPr>
          <p:nvPr/>
        </p:nvSpPr>
        <p:spPr>
          <a:xfrm>
            <a:off x="540335" y="3774404"/>
            <a:ext cx="11063495" cy="126037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Collaborated with Anesthesia to create max local dosing communication tool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 provided to staff regarding tool and tool implemented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Educated staff to additional resource – Safe Local app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D5BD9F-5EA0-D253-378E-1BB1DB5DECC1}"/>
              </a:ext>
            </a:extLst>
          </p:cNvPr>
          <p:cNvCxnSpPr/>
          <p:nvPr/>
        </p:nvCxnSpPr>
        <p:spPr>
          <a:xfrm>
            <a:off x="5820936" y="2418416"/>
            <a:ext cx="0" cy="10972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5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6DC4-499D-5E16-5FD4-03434E8D2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cap="all" dirty="0"/>
              <a:t>MNASCA</a:t>
            </a:r>
            <a:r>
              <a:rPr lang="en-US" cap="all" dirty="0"/>
              <a:t> | QUALITY Improvement Studies: Best Practices, Strategies &amp; Tools for Tracking Data and Better Patient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CE28C-CAE0-2C47-ED1B-2F4F6FCD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ANESTHESIA DOSING -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1CF07-2372-0E13-2A55-BBE1A513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034" y="662524"/>
            <a:ext cx="2923131" cy="151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CB503-C696-9930-B07B-48F4159A5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603" y="2463528"/>
            <a:ext cx="2604012" cy="2642616"/>
          </a:xfrm>
          <a:prstGeom prst="rect">
            <a:avLst/>
          </a:prstGeom>
        </p:spPr>
      </p:pic>
      <p:pic>
        <p:nvPicPr>
          <p:cNvPr id="7" name="Picture 6" descr="A close-up of a prescription&#10;&#10;Description automatically generated">
            <a:extLst>
              <a:ext uri="{FF2B5EF4-FFF2-40B4-BE49-F238E27FC236}">
                <a16:creationId xmlns:a16="http://schemas.microsoft.com/office/drawing/2014/main" id="{02185D15-E57B-3D9E-DD41-55123A6A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410" y="1693994"/>
            <a:ext cx="4879442" cy="3659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66D01-1842-33E3-8D8B-4332104B75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0"/>
          <a:stretch/>
        </p:blipFill>
        <p:spPr>
          <a:xfrm>
            <a:off x="5220927" y="2454384"/>
            <a:ext cx="394467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6D065-F3D3-A138-D08E-54D140A38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Tool Utilization Audit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30 completed over 2-month time span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Goal: 90% compliance to utilizing tool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Result: 93.3% utilization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Medical Record Documentation Audit – patient received appropriate dose based on kg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10 completed over 2-month time span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Goal: 100%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Result: 100%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No additional occurrences related to local dosing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2CE80-12A2-E42C-3454-84D019F39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cap="all" dirty="0"/>
              <a:t>MNASCA</a:t>
            </a:r>
            <a:r>
              <a:rPr lang="en-US" cap="all" dirty="0"/>
              <a:t> | QUALITY Improvement Studies: Best Practices, Strategies &amp; Tools for Tracking Data and Better Patient Outcomes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87A0B9-52A8-3327-4A97-D5708D89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LOCAL ANESTHESIA DOSING -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vo Health">
      <a:dk1>
        <a:srgbClr val="353635"/>
      </a:dk1>
      <a:lt1>
        <a:srgbClr val="FFFFFF"/>
      </a:lt1>
      <a:dk2>
        <a:srgbClr val="004B66"/>
      </a:dk2>
      <a:lt2>
        <a:srgbClr val="FFFFFF"/>
      </a:lt2>
      <a:accent1>
        <a:srgbClr val="ED8028"/>
      </a:accent1>
      <a:accent2>
        <a:srgbClr val="007BB6"/>
      </a:accent2>
      <a:accent3>
        <a:srgbClr val="F9A615"/>
      </a:accent3>
      <a:accent4>
        <a:srgbClr val="004A65"/>
      </a:accent4>
      <a:accent5>
        <a:srgbClr val="007DB5"/>
      </a:accent5>
      <a:accent6>
        <a:srgbClr val="EE7E28"/>
      </a:accent6>
      <a:hlink>
        <a:srgbClr val="353635"/>
      </a:hlink>
      <a:folHlink>
        <a:srgbClr val="A5A5A5"/>
      </a:folHlink>
    </a:clrScheme>
    <a:fontScheme name="Revo Branded Font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d0159-ae3b-42e3-83d1-f20cfebd243a">
      <Terms xmlns="http://schemas.microsoft.com/office/infopath/2007/PartnerControls"/>
    </lcf76f155ced4ddcb4097134ff3c332f>
    <TaxCatchAll xmlns="0180a46f-af7e-4ff1-a24c-1b62590d18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BA25F9C11A64C9BEA25327273FA89" ma:contentTypeVersion="14" ma:contentTypeDescription="Create a new document." ma:contentTypeScope="" ma:versionID="f95e08d950e69974578ba318c2acd79e">
  <xsd:schema xmlns:xsd="http://www.w3.org/2001/XMLSchema" xmlns:xs="http://www.w3.org/2001/XMLSchema" xmlns:p="http://schemas.microsoft.com/office/2006/metadata/properties" xmlns:ns2="068d0159-ae3b-42e3-83d1-f20cfebd243a" xmlns:ns3="0180a46f-af7e-4ff1-a24c-1b62590d18be" targetNamespace="http://schemas.microsoft.com/office/2006/metadata/properties" ma:root="true" ma:fieldsID="ba340b5189788bab097ee03835fc4554" ns2:_="" ns3:_="">
    <xsd:import namespace="068d0159-ae3b-42e3-83d1-f20cfebd243a"/>
    <xsd:import namespace="0180a46f-af7e-4ff1-a24c-1b62590d1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0159-ae3b-42e3-83d1-f20cfebd2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805b07c-4066-43c9-8718-516fb3c0f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0a46f-af7e-4ff1-a24c-1b62590d1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de2fd8-e373-4100-85bc-ae70114448bb}" ma:internalName="TaxCatchAll" ma:showField="CatchAllData" ma:web="0180a46f-af7e-4ff1-a24c-1b62590d1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2BE16-85A6-4C23-AEA5-39E4DC456A62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13CF0B-1940-4A14-B8B1-7770E014BE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6C1681-A792-4360-B4FC-3B9DE3C65E0B}"/>
</file>

<file path=docProps/app.xml><?xml version="1.0" encoding="utf-8"?>
<Properties xmlns="http://schemas.openxmlformats.org/officeDocument/2006/extended-properties" xmlns:vt="http://schemas.openxmlformats.org/officeDocument/2006/docPropsVTypes">
  <TotalTime>7765</TotalTime>
  <Words>316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Raleway</vt:lpstr>
      <vt:lpstr>Symbol</vt:lpstr>
      <vt:lpstr>Office Theme</vt:lpstr>
      <vt:lpstr>QUALITY Improvement Studies Best Practices, Strategies &amp; Tools for Tracking Data and Better Patient Outcomes</vt:lpstr>
      <vt:lpstr>Post-operative phone calls</vt:lpstr>
      <vt:lpstr>Post-operative phone calls - RESULTS </vt:lpstr>
      <vt:lpstr>LOCAL ANESTHESIA DOSING</vt:lpstr>
      <vt:lpstr>LOCAL ANESTHESIA DOSING - TOOLS</vt:lpstr>
      <vt:lpstr>LOCAL ANESTHESIA DOSING -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 Abasov</dc:creator>
  <cp:lastModifiedBy>Hailey Englund</cp:lastModifiedBy>
  <cp:revision>22</cp:revision>
  <dcterms:created xsi:type="dcterms:W3CDTF">2021-10-13T19:48:53Z</dcterms:created>
  <dcterms:modified xsi:type="dcterms:W3CDTF">2023-10-03T14:35:30Z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0x010100122B69FE4BC8984CB9D4028278BE238B</vt:lpwstr>
  </property>
</Properties>
</file>