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2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3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4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Ex5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charts/chartEx6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4"/>
  </p:sldMasterIdLst>
  <p:notesMasterIdLst>
    <p:notesMasterId r:id="rId14"/>
  </p:notesMasterIdLst>
  <p:sldIdLst>
    <p:sldId id="265" r:id="rId5"/>
    <p:sldId id="269" r:id="rId6"/>
    <p:sldId id="481" r:id="rId7"/>
    <p:sldId id="267" r:id="rId8"/>
    <p:sldId id="487" r:id="rId9"/>
    <p:sldId id="488" r:id="rId10"/>
    <p:sldId id="489" r:id="rId11"/>
    <p:sldId id="490" r:id="rId12"/>
    <p:sldId id="4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0DF"/>
    <a:srgbClr val="80FFFF"/>
    <a:srgbClr val="86DBEA"/>
    <a:srgbClr val="36C3DC"/>
    <a:srgbClr val="CDF9FF"/>
    <a:srgbClr val="F3EDD9"/>
    <a:srgbClr val="F1ECDB"/>
    <a:srgbClr val="EEE6DE"/>
    <a:srgbClr val="EEE9DE"/>
    <a:srgbClr val="7EC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8FC13A-B7C5-4782-ACA7-745C4534C21D}" v="62" dt="2023-09-26T21:07:43.4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85"/>
    <p:restoredTop sz="93622"/>
  </p:normalViewPr>
  <p:slideViewPr>
    <p:cSldViewPr snapToGrid="0" snapToObjects="1" showGuides="1">
      <p:cViewPr varScale="1">
        <p:scale>
          <a:sx n="64" d="100"/>
          <a:sy n="64" d="100"/>
        </p:scale>
        <p:origin x="1092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8930\AppData\Local\Microsoft\Windows\INetCache\Content.Outlook\BKNHYIH3\Locations_COP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https://healthpartnersconnect-my.sharepoint.com/personal/ralarson_healthpartners_com/Documents/Program%20Dir/Total%20Joint/Data/Total%20Joint%20Time%20Analysis%20V2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https://healthpartnersconnect-my.sharepoint.com/personal/ralarson_healthpartners_com/Documents/Program%20Dir/Total%20Joint/Data/Total%20Joint%20Time%20Analysis%20V2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https://healthpartnersconnect-my.sharepoint.com/personal/ralarson_healthpartners_com/Documents/Program%20Dir/Total%20Joint/Data/Total%20Joint%20Time%20Analysis%20V2.xlsx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https://healthpartnersconnect-my.sharepoint.com/personal/ralarson_healthpartners_com/Documents/Program%20Dir/Total%20Joint/Data/Total%20Joint%20Time%20Analysis%20V2.xlsx" TargetMode="Externa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https://healthpartnersconnect-my.sharepoint.com/personal/ralarson_healthpartners_com/Documents/Program%20Dir/Total%20Joint/Data/Total%20Joint%20Time%20Analysis%20V2.xlsx" TargetMode="External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https://healthpartnersconnect-my.sharepoint.com/personal/ralarson_healthpartners_com/Documents/Program%20Dir/Total%20Joint/Data/Total%20Joint%20Time%20Analysis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23097112860885E-2"/>
          <c:y val="5.0925925925925923E-2"/>
          <c:w val="0.9450685695538058"/>
          <c:h val="0.74350320793234181"/>
        </c:manualLayout>
      </c:layout>
      <c:scatterChart>
        <c:scatterStyle val="lineMarker"/>
        <c:varyColors val="0"/>
        <c:ser>
          <c:idx val="0"/>
          <c:order val="0"/>
          <c:tx>
            <c:strRef>
              <c:f>[Locations_COPY.xlsx]Sheet2!$B$1</c:f>
              <c:strCache>
                <c:ptCount val="1"/>
                <c:pt idx="0">
                  <c:v>Errors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[Locations_COPY.xlsx]Sheet2!$A$2:$A$26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xVal>
          <c:yVal>
            <c:numRef>
              <c:f>[Locations_COPY.xlsx]Sheet2!$B$2:$B$26</c:f>
              <c:numCache>
                <c:formatCode>General</c:formatCode>
                <c:ptCount val="25"/>
                <c:pt idx="0">
                  <c:v>6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6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6</c:v>
                </c:pt>
                <c:pt idx="9">
                  <c:v>13</c:v>
                </c:pt>
                <c:pt idx="10">
                  <c:v>14</c:v>
                </c:pt>
                <c:pt idx="11">
                  <c:v>12</c:v>
                </c:pt>
                <c:pt idx="12">
                  <c:v>10</c:v>
                </c:pt>
                <c:pt idx="13">
                  <c:v>13</c:v>
                </c:pt>
                <c:pt idx="14">
                  <c:v>12</c:v>
                </c:pt>
                <c:pt idx="15">
                  <c:v>4</c:v>
                </c:pt>
                <c:pt idx="16">
                  <c:v>3</c:v>
                </c:pt>
                <c:pt idx="17">
                  <c:v>4</c:v>
                </c:pt>
                <c:pt idx="18">
                  <c:v>4</c:v>
                </c:pt>
                <c:pt idx="19">
                  <c:v>3</c:v>
                </c:pt>
                <c:pt idx="20">
                  <c:v>5</c:v>
                </c:pt>
                <c:pt idx="21">
                  <c:v>4</c:v>
                </c:pt>
                <c:pt idx="22">
                  <c:v>3</c:v>
                </c:pt>
                <c:pt idx="23">
                  <c:v>4</c:v>
                </c:pt>
                <c:pt idx="24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C5B-4F80-8EE2-FD8740279F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9684432"/>
        <c:axId val="479676984"/>
      </c:scatterChart>
      <c:valAx>
        <c:axId val="479684432"/>
        <c:scaling>
          <c:orientation val="minMax"/>
          <c:max val="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676984"/>
        <c:crosses val="autoZero"/>
        <c:crossBetween val="midCat"/>
      </c:valAx>
      <c:valAx>
        <c:axId val="479676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Errors</a:t>
                </a:r>
              </a:p>
            </c:rich>
          </c:tx>
          <c:layout>
            <c:manualLayout>
              <c:xMode val="edge"/>
              <c:yMode val="edge"/>
              <c:x val="3.1250000000000002E-3"/>
              <c:y val="0.352017716535433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6844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'[Total Joint Time Analysis V2.xlsx]Room Time'!$E$4:$F$5170</cx:f>
        <cx:lvl ptCount="5167">
          <cx:pt idx="0">East - Hospital</cx:pt>
          <cx:pt idx="1">East - Hospital</cx:pt>
          <cx:pt idx="2">East - Hospital</cx:pt>
          <cx:pt idx="3">East - Hospital</cx:pt>
          <cx:pt idx="4">East - Hospital</cx:pt>
          <cx:pt idx="5">East - Hospital</cx:pt>
          <cx:pt idx="6">East - Hospital</cx:pt>
          <cx:pt idx="7">East - Hospital</cx:pt>
          <cx:pt idx="8">East - Hospital</cx:pt>
          <cx:pt idx="9">East - Hospital</cx:pt>
          <cx:pt idx="10">East - Hospital</cx:pt>
          <cx:pt idx="11">East - Hospital</cx:pt>
          <cx:pt idx="12">East - Hospital</cx:pt>
          <cx:pt idx="13">East - Hospital</cx:pt>
          <cx:pt idx="14">East - Hospital</cx:pt>
          <cx:pt idx="15">East - Hospital</cx:pt>
          <cx:pt idx="16">East - Hospital</cx:pt>
          <cx:pt idx="17">East - Hospital</cx:pt>
          <cx:pt idx="18">East - Hospital</cx:pt>
          <cx:pt idx="19">East - Hospital</cx:pt>
          <cx:pt idx="20">East - Hospital</cx:pt>
          <cx:pt idx="21">East - Hospital</cx:pt>
          <cx:pt idx="22">East - Hospital</cx:pt>
          <cx:pt idx="23">East - Hospital</cx:pt>
          <cx:pt idx="24">East - Hospital</cx:pt>
          <cx:pt idx="25">East - Hospital</cx:pt>
          <cx:pt idx="26">East - Hospital</cx:pt>
          <cx:pt idx="27">East - Hospital</cx:pt>
          <cx:pt idx="28">East - Hospital</cx:pt>
          <cx:pt idx="29">East - Hospital</cx:pt>
          <cx:pt idx="30">East - Hospital</cx:pt>
          <cx:pt idx="31">East - Hospital</cx:pt>
          <cx:pt idx="32">East - Hospital</cx:pt>
          <cx:pt idx="33">East - Hospital</cx:pt>
          <cx:pt idx="34">East - Hospital</cx:pt>
          <cx:pt idx="35">East - Hospital</cx:pt>
          <cx:pt idx="36">East - Hospital</cx:pt>
          <cx:pt idx="37">East - Hospital</cx:pt>
          <cx:pt idx="38">East - Hospital</cx:pt>
          <cx:pt idx="39">East - Hospital</cx:pt>
          <cx:pt idx="40">East - Hospital</cx:pt>
          <cx:pt idx="41">East - Hospital</cx:pt>
          <cx:pt idx="42">East - Hospital</cx:pt>
          <cx:pt idx="43">East - Hospital</cx:pt>
          <cx:pt idx="44">East - Hospital</cx:pt>
          <cx:pt idx="45">East - Hospital</cx:pt>
          <cx:pt idx="46">East - Hospital</cx:pt>
          <cx:pt idx="47">East - Hospital</cx:pt>
          <cx:pt idx="48">East - Hospital</cx:pt>
          <cx:pt idx="49">East - Hospital</cx:pt>
          <cx:pt idx="50">East - Hospital</cx:pt>
          <cx:pt idx="51">East - Hospital</cx:pt>
          <cx:pt idx="52">East - Hospital</cx:pt>
          <cx:pt idx="53">East - Hospital</cx:pt>
          <cx:pt idx="54">East - Hospital</cx:pt>
          <cx:pt idx="55">East - Hospital</cx:pt>
          <cx:pt idx="56">East - Hospital</cx:pt>
          <cx:pt idx="57">East - Hospital</cx:pt>
          <cx:pt idx="58">East - Hospital</cx:pt>
          <cx:pt idx="59">East - Hospital</cx:pt>
          <cx:pt idx="60">East - Hospital</cx:pt>
          <cx:pt idx="61">East - Hospital</cx:pt>
          <cx:pt idx="62">East - Hospital</cx:pt>
          <cx:pt idx="63">East - Hospital</cx:pt>
          <cx:pt idx="64">East - Hospital</cx:pt>
          <cx:pt idx="65">East - Hospital</cx:pt>
          <cx:pt idx="66">East - Hospital</cx:pt>
          <cx:pt idx="67">East - Hospital</cx:pt>
          <cx:pt idx="68">East - Hospital</cx:pt>
          <cx:pt idx="69">East - Hospital</cx:pt>
          <cx:pt idx="70">East - Hospital</cx:pt>
          <cx:pt idx="71">East - Hospital</cx:pt>
          <cx:pt idx="72">East - Hospital</cx:pt>
          <cx:pt idx="73">East - Hospital</cx:pt>
          <cx:pt idx="74">East - Hospital</cx:pt>
          <cx:pt idx="75">East - Hospital</cx:pt>
          <cx:pt idx="76">East - Hospital</cx:pt>
          <cx:pt idx="77">East - Hospital</cx:pt>
          <cx:pt idx="78">East - Hospital</cx:pt>
          <cx:pt idx="79">East - Hospital</cx:pt>
          <cx:pt idx="80">East - Hospital</cx:pt>
          <cx:pt idx="81">East - Hospital</cx:pt>
          <cx:pt idx="82">East - Hospital</cx:pt>
          <cx:pt idx="83">East - Hospital</cx:pt>
          <cx:pt idx="84">East - Hospital</cx:pt>
          <cx:pt idx="85">East - Hospital</cx:pt>
          <cx:pt idx="86">East - Hospital</cx:pt>
          <cx:pt idx="87">East - Hospital</cx:pt>
          <cx:pt idx="88">East - Hospital</cx:pt>
          <cx:pt idx="89">East - Hospital</cx:pt>
          <cx:pt idx="90">East - Hospital</cx:pt>
          <cx:pt idx="91">East - Hospital</cx:pt>
          <cx:pt idx="92">East - Hospital</cx:pt>
          <cx:pt idx="93">East - Hospital</cx:pt>
          <cx:pt idx="94">East - Hospital</cx:pt>
          <cx:pt idx="95">East - Hospital</cx:pt>
          <cx:pt idx="96">East - Hospital</cx:pt>
          <cx:pt idx="97">East - Hospital</cx:pt>
          <cx:pt idx="98">East - Hospital</cx:pt>
          <cx:pt idx="99">East - Hospital</cx:pt>
          <cx:pt idx="100">East - Hospital</cx:pt>
          <cx:pt idx="101">East - Hospital</cx:pt>
          <cx:pt idx="102">East - Hospital</cx:pt>
          <cx:pt idx="103">East - Hospital</cx:pt>
          <cx:pt idx="104">East - Hospital</cx:pt>
          <cx:pt idx="105">East - Hospital</cx:pt>
          <cx:pt idx="106">East - Hospital</cx:pt>
          <cx:pt idx="107">East - Hospital</cx:pt>
          <cx:pt idx="108">East - Hospital</cx:pt>
          <cx:pt idx="109">East - Hospital</cx:pt>
          <cx:pt idx="110">East - Hospital</cx:pt>
          <cx:pt idx="111">East - Hospital</cx:pt>
          <cx:pt idx="112">East - Hospital</cx:pt>
          <cx:pt idx="113">East - Hospital</cx:pt>
          <cx:pt idx="114">East - Hospital</cx:pt>
          <cx:pt idx="115">East - Hospital</cx:pt>
          <cx:pt idx="116">East - Hospital</cx:pt>
          <cx:pt idx="117">East - Hospital</cx:pt>
          <cx:pt idx="118">East - Hospital</cx:pt>
          <cx:pt idx="119">East - Hospital</cx:pt>
          <cx:pt idx="120">East - Hospital</cx:pt>
          <cx:pt idx="121">East - Hospital</cx:pt>
          <cx:pt idx="122">East - Hospital</cx:pt>
          <cx:pt idx="123">East - Hospital</cx:pt>
          <cx:pt idx="124">East - Hospital</cx:pt>
          <cx:pt idx="125">East - Hospital</cx:pt>
          <cx:pt idx="126">East - Hospital</cx:pt>
          <cx:pt idx="127">East - Hospital</cx:pt>
          <cx:pt idx="128">East - Hospital</cx:pt>
          <cx:pt idx="129">East - Hospital</cx:pt>
          <cx:pt idx="130">East - Hospital</cx:pt>
          <cx:pt idx="131">East - Hospital</cx:pt>
          <cx:pt idx="132">East - Hospital</cx:pt>
          <cx:pt idx="133">East - Hospital</cx:pt>
          <cx:pt idx="134">East - Hospital</cx:pt>
          <cx:pt idx="135">East - Hospital</cx:pt>
          <cx:pt idx="136">East - Hospital</cx:pt>
          <cx:pt idx="137">East - Hospital</cx:pt>
          <cx:pt idx="138">East - Hospital</cx:pt>
          <cx:pt idx="139">East - Hospital</cx:pt>
          <cx:pt idx="140">East - Hospital</cx:pt>
          <cx:pt idx="141">East - Hospital</cx:pt>
          <cx:pt idx="142">East - Hospital</cx:pt>
          <cx:pt idx="143">East - Hospital</cx:pt>
          <cx:pt idx="144">East - Hospital</cx:pt>
          <cx:pt idx="145">East - Hospital</cx:pt>
          <cx:pt idx="146">East - Hospital</cx:pt>
          <cx:pt idx="147">East - Hospital</cx:pt>
          <cx:pt idx="148">East - Hospital</cx:pt>
          <cx:pt idx="149">East - Hospital</cx:pt>
          <cx:pt idx="150">East - Hospital</cx:pt>
          <cx:pt idx="151">East - Hospital</cx:pt>
          <cx:pt idx="152">East - Hospital</cx:pt>
          <cx:pt idx="153">East - Hospital</cx:pt>
          <cx:pt idx="154">East - Hospital</cx:pt>
          <cx:pt idx="155">East - Hospital</cx:pt>
          <cx:pt idx="156">East - Hospital</cx:pt>
          <cx:pt idx="157">East - Hospital</cx:pt>
          <cx:pt idx="158">East - Hospital</cx:pt>
          <cx:pt idx="159">East - Hospital</cx:pt>
          <cx:pt idx="160">East - Hospital</cx:pt>
          <cx:pt idx="161">East - Hospital</cx:pt>
          <cx:pt idx="162">East - Hospital</cx:pt>
          <cx:pt idx="163">East - Hospital</cx:pt>
          <cx:pt idx="164">East - Hospital</cx:pt>
          <cx:pt idx="165">East - Hospital</cx:pt>
          <cx:pt idx="166">East - Hospital</cx:pt>
          <cx:pt idx="167">East - Hospital</cx:pt>
          <cx:pt idx="168">East - Hospital</cx:pt>
          <cx:pt idx="169">East - Hospital</cx:pt>
          <cx:pt idx="170">East - Hospital</cx:pt>
          <cx:pt idx="171">East - Hospital</cx:pt>
          <cx:pt idx="172">East - Hospital</cx:pt>
          <cx:pt idx="173">East - Hospital</cx:pt>
          <cx:pt idx="174">East - Hospital</cx:pt>
          <cx:pt idx="175">East - Hospital</cx:pt>
          <cx:pt idx="176">East - Hospital</cx:pt>
          <cx:pt idx="177">East - Hospital</cx:pt>
          <cx:pt idx="178">East - Hospital</cx:pt>
          <cx:pt idx="179">East - Hospital</cx:pt>
          <cx:pt idx="180">East - Hospital</cx:pt>
          <cx:pt idx="181">East - Hospital</cx:pt>
          <cx:pt idx="182">East - Hospital</cx:pt>
          <cx:pt idx="183">East - Hospital</cx:pt>
          <cx:pt idx="184">East - Hospital</cx:pt>
          <cx:pt idx="185">East - Hospital</cx:pt>
          <cx:pt idx="186">East - Hospital</cx:pt>
          <cx:pt idx="187">East - Hospital</cx:pt>
          <cx:pt idx="188">East - Hospital</cx:pt>
          <cx:pt idx="189">East - Hospital</cx:pt>
          <cx:pt idx="190">East - Hospital</cx:pt>
          <cx:pt idx="191">East - Hospital</cx:pt>
          <cx:pt idx="192">East - Hospital</cx:pt>
          <cx:pt idx="193">East - Hospital</cx:pt>
          <cx:pt idx="194">East - Hospital</cx:pt>
          <cx:pt idx="195">East - Hospital</cx:pt>
          <cx:pt idx="196">East - Hospital</cx:pt>
          <cx:pt idx="197">East - Hospital</cx:pt>
          <cx:pt idx="198">East - Hospital</cx:pt>
          <cx:pt idx="199">East - Hospital</cx:pt>
          <cx:pt idx="200">East - Hospital</cx:pt>
          <cx:pt idx="201">East - Hospital</cx:pt>
          <cx:pt idx="202">East - Hospital</cx:pt>
          <cx:pt idx="203">East - Hospital</cx:pt>
          <cx:pt idx="204">East - Hospital</cx:pt>
          <cx:pt idx="205">East - Hospital</cx:pt>
          <cx:pt idx="206">East - Hospital</cx:pt>
          <cx:pt idx="207">East - Hospital</cx:pt>
          <cx:pt idx="208">East - Hospital</cx:pt>
          <cx:pt idx="209">East - Hospital</cx:pt>
          <cx:pt idx="210">East - Hospital</cx:pt>
          <cx:pt idx="211">East - Hospital</cx:pt>
          <cx:pt idx="212">East - Hospital</cx:pt>
          <cx:pt idx="213">East - Hospital</cx:pt>
          <cx:pt idx="214">East - Hospital</cx:pt>
          <cx:pt idx="215">East - Hospital</cx:pt>
          <cx:pt idx="216">East - Hospital</cx:pt>
          <cx:pt idx="217">East - Hospital</cx:pt>
          <cx:pt idx="218">East - Hospital</cx:pt>
          <cx:pt idx="219">East - Hospital</cx:pt>
          <cx:pt idx="220">East - Hospital</cx:pt>
          <cx:pt idx="221">East - Hospital</cx:pt>
          <cx:pt idx="222">East - Hospital</cx:pt>
          <cx:pt idx="223">East - Hospital</cx:pt>
          <cx:pt idx="224">East - Hospital</cx:pt>
          <cx:pt idx="225">East - Hospital</cx:pt>
          <cx:pt idx="226">East - Hospital</cx:pt>
          <cx:pt idx="227">East - Hospital</cx:pt>
          <cx:pt idx="228">East - Hospital</cx:pt>
          <cx:pt idx="229">East - Hospital</cx:pt>
          <cx:pt idx="230">East - Hospital</cx:pt>
          <cx:pt idx="231">East - Hospital</cx:pt>
          <cx:pt idx="232">East - Hospital</cx:pt>
          <cx:pt idx="233">East - Hospital</cx:pt>
          <cx:pt idx="234">East - Hospital</cx:pt>
          <cx:pt idx="235">East - Hospital</cx:pt>
          <cx:pt idx="236">East - Hospital</cx:pt>
          <cx:pt idx="237">East - Hospital</cx:pt>
          <cx:pt idx="238">East - Hospital</cx:pt>
          <cx:pt idx="239">East - Hospital</cx:pt>
          <cx:pt idx="240">East - Hospital</cx:pt>
          <cx:pt idx="241">East - Hospital</cx:pt>
          <cx:pt idx="242">East - Hospital</cx:pt>
          <cx:pt idx="243">East - Hospital</cx:pt>
          <cx:pt idx="244">East - Hospital</cx:pt>
          <cx:pt idx="245">East - Hospital</cx:pt>
          <cx:pt idx="246">East - Hospital</cx:pt>
          <cx:pt idx="247">East - Hospital</cx:pt>
          <cx:pt idx="248">East - Hospital</cx:pt>
          <cx:pt idx="249">East - Hospital</cx:pt>
          <cx:pt idx="250">East - Hospital</cx:pt>
          <cx:pt idx="251">East - Hospital</cx:pt>
          <cx:pt idx="252">East - Hospital</cx:pt>
          <cx:pt idx="253">East - Hospital</cx:pt>
          <cx:pt idx="254">East - Hospital</cx:pt>
          <cx:pt idx="255">East - Hospital</cx:pt>
          <cx:pt idx="256">East - Hospital</cx:pt>
          <cx:pt idx="257">East - Hospital</cx:pt>
          <cx:pt idx="258">East - Hospital</cx:pt>
          <cx:pt idx="259">East - Hospital</cx:pt>
          <cx:pt idx="260">East - Hospital</cx:pt>
          <cx:pt idx="261">East - Hospital</cx:pt>
          <cx:pt idx="262">East - Hospital</cx:pt>
          <cx:pt idx="263">East - Hospital</cx:pt>
          <cx:pt idx="264">East - Hospital</cx:pt>
          <cx:pt idx="265">East - Hospital</cx:pt>
          <cx:pt idx="266">East - Hospital</cx:pt>
          <cx:pt idx="267">East - Hospital</cx:pt>
          <cx:pt idx="268">East - Hospital</cx:pt>
          <cx:pt idx="269">East - Hospital</cx:pt>
          <cx:pt idx="270">East - Hospital</cx:pt>
          <cx:pt idx="271">East - Hospital</cx:pt>
          <cx:pt idx="272">East - Hospital</cx:pt>
          <cx:pt idx="273">East - Hospital</cx:pt>
          <cx:pt idx="274">East - Hospital</cx:pt>
          <cx:pt idx="275">East - Hospital</cx:pt>
          <cx:pt idx="276">East - Hospital</cx:pt>
          <cx:pt idx="277">East - Hospital</cx:pt>
          <cx:pt idx="278">East - Hospital</cx:pt>
          <cx:pt idx="279">East - Hospital</cx:pt>
          <cx:pt idx="280">East - Hospital</cx:pt>
          <cx:pt idx="281">East - Hospital</cx:pt>
          <cx:pt idx="282">East - Hospital</cx:pt>
          <cx:pt idx="283">East - Hospital</cx:pt>
          <cx:pt idx="284">East - Hospital</cx:pt>
          <cx:pt idx="285">East - Hospital</cx:pt>
          <cx:pt idx="286">East - Hospital</cx:pt>
          <cx:pt idx="287">East - Hospital</cx:pt>
          <cx:pt idx="288">East - Hospital</cx:pt>
          <cx:pt idx="289">East - Hospital</cx:pt>
          <cx:pt idx="290">East - Hospital</cx:pt>
          <cx:pt idx="291">East - Hospital</cx:pt>
          <cx:pt idx="292">East - Hospital</cx:pt>
          <cx:pt idx="293">East - Hospital</cx:pt>
          <cx:pt idx="294">East - Hospital</cx:pt>
          <cx:pt idx="295">East - Hospital</cx:pt>
          <cx:pt idx="296">East - Hospital</cx:pt>
          <cx:pt idx="297">East - Hospital</cx:pt>
          <cx:pt idx="298">East - Hospital</cx:pt>
          <cx:pt idx="299">East - Hospital</cx:pt>
          <cx:pt idx="300">East - Hospital</cx:pt>
          <cx:pt idx="301">East - Hospital</cx:pt>
          <cx:pt idx="302">East - Hospital</cx:pt>
          <cx:pt idx="303">East - Hospital</cx:pt>
          <cx:pt idx="304">East - Hospital</cx:pt>
          <cx:pt idx="305">East - Hospital</cx:pt>
          <cx:pt idx="306">East - Hospital</cx:pt>
          <cx:pt idx="307">East - Hospital</cx:pt>
          <cx:pt idx="308">East - Hospital</cx:pt>
          <cx:pt idx="309">East - Hospital</cx:pt>
          <cx:pt idx="310">East - Hospital</cx:pt>
          <cx:pt idx="311">East - Hospital</cx:pt>
          <cx:pt idx="312">East - Hospital</cx:pt>
          <cx:pt idx="313">East - Hospital</cx:pt>
          <cx:pt idx="314">East - Hospital</cx:pt>
          <cx:pt idx="315">East - Hospital</cx:pt>
          <cx:pt idx="316">East - Hospital</cx:pt>
          <cx:pt idx="317">East - Hospital</cx:pt>
          <cx:pt idx="318">East - Hospital</cx:pt>
          <cx:pt idx="319">East - Hospital</cx:pt>
          <cx:pt idx="320">East - Hospital</cx:pt>
          <cx:pt idx="321">East - Hospital</cx:pt>
          <cx:pt idx="322">East - Hospital</cx:pt>
          <cx:pt idx="323">East - Hospital</cx:pt>
          <cx:pt idx="324">East - Hospital</cx:pt>
          <cx:pt idx="325">East - Hospital</cx:pt>
          <cx:pt idx="326">East - Hospital</cx:pt>
          <cx:pt idx="327">East - Hospital</cx:pt>
          <cx:pt idx="328">East - Hospital</cx:pt>
          <cx:pt idx="329">East - Hospital</cx:pt>
          <cx:pt idx="330">East - Hospital</cx:pt>
          <cx:pt idx="331">East - Hospital</cx:pt>
          <cx:pt idx="332">East - Hospital</cx:pt>
          <cx:pt idx="333">East - Hospital</cx:pt>
          <cx:pt idx="334">East - Hospital</cx:pt>
          <cx:pt idx="335">East - Hospital</cx:pt>
          <cx:pt idx="336">East - Hospital</cx:pt>
          <cx:pt idx="337">East - Hospital</cx:pt>
          <cx:pt idx="338">East - Hospital</cx:pt>
          <cx:pt idx="339">East - Hospital</cx:pt>
          <cx:pt idx="340">East - Hospital</cx:pt>
          <cx:pt idx="341">East - Hospital</cx:pt>
          <cx:pt idx="342">East - Hospital</cx:pt>
          <cx:pt idx="343">East - Hospital</cx:pt>
          <cx:pt idx="344">East - Hospital</cx:pt>
          <cx:pt idx="345">East - Hospital</cx:pt>
          <cx:pt idx="346">East - Hospital</cx:pt>
          <cx:pt idx="347">East - Hospital</cx:pt>
          <cx:pt idx="348">East - Hospital</cx:pt>
          <cx:pt idx="349">East - Hospital</cx:pt>
          <cx:pt idx="350">East - Hospital</cx:pt>
          <cx:pt idx="351">East - Hospital</cx:pt>
          <cx:pt idx="352">East - Hospital</cx:pt>
          <cx:pt idx="353">East - Hospital</cx:pt>
          <cx:pt idx="354">East - Hospital</cx:pt>
          <cx:pt idx="355">East - Hospital</cx:pt>
          <cx:pt idx="356">East - Hospital</cx:pt>
          <cx:pt idx="357">East - Hospital</cx:pt>
          <cx:pt idx="358">East - Hospital</cx:pt>
          <cx:pt idx="359">East - Hospital</cx:pt>
          <cx:pt idx="360">East - Hospital</cx:pt>
          <cx:pt idx="361">East - Hospital</cx:pt>
          <cx:pt idx="362">East - Hospital</cx:pt>
          <cx:pt idx="363">East - Hospital</cx:pt>
          <cx:pt idx="364">East - Hospital</cx:pt>
          <cx:pt idx="365">East - Hospital</cx:pt>
          <cx:pt idx="366">East - Hospital</cx:pt>
          <cx:pt idx="367">East - Hospital</cx:pt>
          <cx:pt idx="368">East - Hospital</cx:pt>
          <cx:pt idx="369">East - Hospital</cx:pt>
          <cx:pt idx="370">East - Hospital</cx:pt>
          <cx:pt idx="371">East - Hospital</cx:pt>
          <cx:pt idx="372">East - Hospital</cx:pt>
          <cx:pt idx="373">East - Hospital</cx:pt>
          <cx:pt idx="374">East - Hospital</cx:pt>
          <cx:pt idx="375">East - Hospital</cx:pt>
          <cx:pt idx="376">East - Hospital</cx:pt>
          <cx:pt idx="377">East - Hospital</cx:pt>
          <cx:pt idx="378">East - Hospital</cx:pt>
          <cx:pt idx="379">East - Hospital</cx:pt>
          <cx:pt idx="380">East - Hospital</cx:pt>
          <cx:pt idx="381">East - Hospital</cx:pt>
          <cx:pt idx="382">East - Hospital</cx:pt>
          <cx:pt idx="383">East - Hospital</cx:pt>
          <cx:pt idx="384">East - Hospital</cx:pt>
          <cx:pt idx="385">East - Hospital</cx:pt>
          <cx:pt idx="386">East - Hospital</cx:pt>
          <cx:pt idx="387">East - Hospital</cx:pt>
          <cx:pt idx="388">East - Hospital</cx:pt>
          <cx:pt idx="389">East - Hospital</cx:pt>
          <cx:pt idx="390">East - Hospital</cx:pt>
          <cx:pt idx="391">East - Hospital</cx:pt>
          <cx:pt idx="392">East - Hospital</cx:pt>
          <cx:pt idx="393">East - Hospital</cx:pt>
          <cx:pt idx="394">East - Hospital</cx:pt>
          <cx:pt idx="395">East - Hospital</cx:pt>
          <cx:pt idx="396">East - Hospital</cx:pt>
          <cx:pt idx="397">East - Hospital</cx:pt>
          <cx:pt idx="398">East - Hospital</cx:pt>
          <cx:pt idx="399">East - Hospital</cx:pt>
          <cx:pt idx="400">East - Hospital</cx:pt>
          <cx:pt idx="401">East - Hospital</cx:pt>
          <cx:pt idx="402">East - Hospital</cx:pt>
          <cx:pt idx="403">East - Hospital</cx:pt>
          <cx:pt idx="404">East - Hospital</cx:pt>
          <cx:pt idx="405">East - Hospital</cx:pt>
          <cx:pt idx="406">East - Hospital</cx:pt>
          <cx:pt idx="407">East - Hospital</cx:pt>
          <cx:pt idx="408">East - Hospital</cx:pt>
          <cx:pt idx="409">East - Hospital</cx:pt>
          <cx:pt idx="410">East - Hospital</cx:pt>
          <cx:pt idx="411">East - Hospital</cx:pt>
          <cx:pt idx="412">East - Hospital</cx:pt>
          <cx:pt idx="413">East - Hospital</cx:pt>
          <cx:pt idx="414">East - Hospital</cx:pt>
          <cx:pt idx="415">East - Hospital</cx:pt>
          <cx:pt idx="416">East - Hospital</cx:pt>
          <cx:pt idx="417">East - Hospital</cx:pt>
          <cx:pt idx="418">East - Hospital</cx:pt>
          <cx:pt idx="419">East - Hospital</cx:pt>
          <cx:pt idx="420">East - Hospital</cx:pt>
          <cx:pt idx="421">East - Hospital</cx:pt>
          <cx:pt idx="422">East - Hospital</cx:pt>
          <cx:pt idx="423">East - Hospital</cx:pt>
          <cx:pt idx="424">East - Hospital</cx:pt>
          <cx:pt idx="425">East - Hospital</cx:pt>
          <cx:pt idx="426">East - Hospital</cx:pt>
          <cx:pt idx="427">East - Hospital</cx:pt>
          <cx:pt idx="428">East - Hospital</cx:pt>
          <cx:pt idx="429">East - Hospital</cx:pt>
          <cx:pt idx="430">East - Hospital</cx:pt>
          <cx:pt idx="431">East - Hospital</cx:pt>
          <cx:pt idx="432">East - Hospital</cx:pt>
          <cx:pt idx="433">East - Hospital</cx:pt>
          <cx:pt idx="434">East - Hospital</cx:pt>
          <cx:pt idx="435">East - Hospital</cx:pt>
          <cx:pt idx="436">East - Hospital</cx:pt>
          <cx:pt idx="437">East - Hospital</cx:pt>
          <cx:pt idx="438">East - Hospital</cx:pt>
          <cx:pt idx="439">East - Hospital</cx:pt>
          <cx:pt idx="440">East - Hospital</cx:pt>
          <cx:pt idx="441">East - Hospital</cx:pt>
          <cx:pt idx="442">East - Hospital</cx:pt>
          <cx:pt idx="443">East - Hospital</cx:pt>
          <cx:pt idx="444">East - Hospital</cx:pt>
          <cx:pt idx="445">East - Hospital</cx:pt>
          <cx:pt idx="446">East - Hospital</cx:pt>
          <cx:pt idx="447">East - Hospital</cx:pt>
          <cx:pt idx="448">East - Hospital</cx:pt>
          <cx:pt idx="449">East - Hospital</cx:pt>
          <cx:pt idx="450">East - Hospital</cx:pt>
          <cx:pt idx="451">East - Hospital</cx:pt>
          <cx:pt idx="452">East - Hospital</cx:pt>
          <cx:pt idx="453">East - Hospital</cx:pt>
          <cx:pt idx="454">East - Hospital</cx:pt>
          <cx:pt idx="455">East - Hospital</cx:pt>
          <cx:pt idx="456">East - Hospital</cx:pt>
          <cx:pt idx="457">East - Hospital</cx:pt>
          <cx:pt idx="458">East - Hospital</cx:pt>
          <cx:pt idx="459">East - Hospital</cx:pt>
          <cx:pt idx="460">East - Hospital</cx:pt>
          <cx:pt idx="461">East - Hospital</cx:pt>
          <cx:pt idx="462">East - Hospital</cx:pt>
          <cx:pt idx="463">East - Hospital</cx:pt>
          <cx:pt idx="464">East - Hospital</cx:pt>
          <cx:pt idx="465">East - Hospital</cx:pt>
          <cx:pt idx="466">East - Hospital</cx:pt>
          <cx:pt idx="467">East - Hospital</cx:pt>
          <cx:pt idx="468">East - Hospital</cx:pt>
          <cx:pt idx="469">East - Hospital</cx:pt>
          <cx:pt idx="470">East - Hospital</cx:pt>
          <cx:pt idx="471">East - Hospital</cx:pt>
          <cx:pt idx="472">East - Hospital</cx:pt>
          <cx:pt idx="473">East - Hospital</cx:pt>
          <cx:pt idx="474">East - Hospital</cx:pt>
          <cx:pt idx="475">East - Hospital</cx:pt>
          <cx:pt idx="476">East - Hospital</cx:pt>
          <cx:pt idx="477">East - Hospital</cx:pt>
          <cx:pt idx="478">East - Hospital</cx:pt>
          <cx:pt idx="479">East - Hospital</cx:pt>
          <cx:pt idx="480">East - Hospital</cx:pt>
          <cx:pt idx="481">East - Hospital</cx:pt>
          <cx:pt idx="482">East - Hospital</cx:pt>
          <cx:pt idx="483">East - Hospital</cx:pt>
          <cx:pt idx="484">East - Hospital</cx:pt>
          <cx:pt idx="485">East - Hospital</cx:pt>
          <cx:pt idx="486">East - Hospital</cx:pt>
          <cx:pt idx="487">East - Hospital</cx:pt>
          <cx:pt idx="488">East - Hospital</cx:pt>
          <cx:pt idx="489">East - Hospital</cx:pt>
          <cx:pt idx="490">East - Hospital</cx:pt>
          <cx:pt idx="491">East - Hospital</cx:pt>
          <cx:pt idx="492">East - Hospital</cx:pt>
          <cx:pt idx="493">East - Hospital</cx:pt>
          <cx:pt idx="494">East - Hospital</cx:pt>
          <cx:pt idx="495">East - Hospital</cx:pt>
          <cx:pt idx="496">East - Hospital</cx:pt>
          <cx:pt idx="497">East - Hospital</cx:pt>
          <cx:pt idx="498">East - Hospital</cx:pt>
          <cx:pt idx="499">East - Hospital</cx:pt>
          <cx:pt idx="500">East - Hospital</cx:pt>
          <cx:pt idx="501">East - Hospital</cx:pt>
          <cx:pt idx="502">East - Hospital</cx:pt>
          <cx:pt idx="503">East - Hospital</cx:pt>
          <cx:pt idx="504">East - Hospital</cx:pt>
          <cx:pt idx="505">East - Hospital</cx:pt>
          <cx:pt idx="506">East - Hospital</cx:pt>
          <cx:pt idx="507">East - Hospital</cx:pt>
          <cx:pt idx="508">East - Hospital</cx:pt>
          <cx:pt idx="509">East - Hospital</cx:pt>
          <cx:pt idx="510">East - Hospital</cx:pt>
          <cx:pt idx="511">East - Hospital</cx:pt>
          <cx:pt idx="512">East - Hospital</cx:pt>
          <cx:pt idx="513">East - Hospital</cx:pt>
          <cx:pt idx="514">East - Hospital</cx:pt>
          <cx:pt idx="515">East - Hospital</cx:pt>
          <cx:pt idx="516">East - Hospital</cx:pt>
          <cx:pt idx="517">East - Hospital</cx:pt>
          <cx:pt idx="518">East - Hospital</cx:pt>
          <cx:pt idx="519">East - Hospital</cx:pt>
          <cx:pt idx="520">East - Hospital</cx:pt>
          <cx:pt idx="521">East - Hospital</cx:pt>
          <cx:pt idx="522">East - Hospital</cx:pt>
          <cx:pt idx="523">East - Hospital</cx:pt>
          <cx:pt idx="524">East - Hospital</cx:pt>
          <cx:pt idx="525">East - Hospital</cx:pt>
          <cx:pt idx="526">East - Hospital</cx:pt>
          <cx:pt idx="527">East - Hospital</cx:pt>
          <cx:pt idx="528">East - Hospital</cx:pt>
          <cx:pt idx="529">East - Hospital</cx:pt>
          <cx:pt idx="530">East - Hospital</cx:pt>
          <cx:pt idx="531">East - Hospital</cx:pt>
          <cx:pt idx="532">East - Hospital</cx:pt>
          <cx:pt idx="533">East - Hospital</cx:pt>
          <cx:pt idx="534">East - Hospital</cx:pt>
          <cx:pt idx="535">East - Hospital</cx:pt>
          <cx:pt idx="536">East - Hospital</cx:pt>
          <cx:pt idx="537">East - Hospital</cx:pt>
          <cx:pt idx="538">East - Hospital</cx:pt>
          <cx:pt idx="539">East - Hospital</cx:pt>
          <cx:pt idx="540">East - Hospital</cx:pt>
          <cx:pt idx="541">East - Hospital</cx:pt>
          <cx:pt idx="542">East - Hospital</cx:pt>
          <cx:pt idx="543">East - Hospital</cx:pt>
          <cx:pt idx="544">East - Hospital</cx:pt>
          <cx:pt idx="545">East - Hospital</cx:pt>
          <cx:pt idx="546">East - Hospital</cx:pt>
          <cx:pt idx="547">East - Hospital</cx:pt>
          <cx:pt idx="548">East - Hospital</cx:pt>
          <cx:pt idx="549">East - Hospital</cx:pt>
          <cx:pt idx="550">East - Hospital</cx:pt>
          <cx:pt idx="551">East - Hospital</cx:pt>
          <cx:pt idx="552">East - Hospital</cx:pt>
          <cx:pt idx="553">East - Hospital</cx:pt>
          <cx:pt idx="554">East - Hospital</cx:pt>
          <cx:pt idx="555">East - Hospital</cx:pt>
          <cx:pt idx="556">East - Hospital</cx:pt>
          <cx:pt idx="557">East - Hospital</cx:pt>
          <cx:pt idx="558">East - Hospital</cx:pt>
          <cx:pt idx="559">East - Hospital</cx:pt>
          <cx:pt idx="560">East - Hospital</cx:pt>
          <cx:pt idx="561">East - Hospital</cx:pt>
          <cx:pt idx="562">East - Hospital</cx:pt>
          <cx:pt idx="563">East - Hospital</cx:pt>
          <cx:pt idx="564">East - Hospital</cx:pt>
          <cx:pt idx="565">East - Hospital</cx:pt>
          <cx:pt idx="566">East - Hospital</cx:pt>
          <cx:pt idx="567">East - Hospital</cx:pt>
          <cx:pt idx="568">East - Hospital</cx:pt>
          <cx:pt idx="569">East - Hospital</cx:pt>
          <cx:pt idx="570">East - Hospital</cx:pt>
          <cx:pt idx="571">East - Hospital</cx:pt>
          <cx:pt idx="572">East - Hospital</cx:pt>
          <cx:pt idx="573">East - Hospital</cx:pt>
          <cx:pt idx="574">East - Hospital</cx:pt>
          <cx:pt idx="575">East - Hospital</cx:pt>
          <cx:pt idx="576">East - Hospital</cx:pt>
          <cx:pt idx="577">East - Hospital</cx:pt>
          <cx:pt idx="578">East - Hospital</cx:pt>
          <cx:pt idx="579">East - Hospital</cx:pt>
          <cx:pt idx="580">East - Hospital</cx:pt>
          <cx:pt idx="581">East - Hospital</cx:pt>
          <cx:pt idx="582">East - Hospital</cx:pt>
          <cx:pt idx="583">East - Hospital</cx:pt>
          <cx:pt idx="584">East - Hospital</cx:pt>
          <cx:pt idx="585">East - Hospital</cx:pt>
          <cx:pt idx="586">East - Hospital</cx:pt>
          <cx:pt idx="587">East - Hospital</cx:pt>
          <cx:pt idx="588">East - Hospital</cx:pt>
          <cx:pt idx="589">East - Hospital</cx:pt>
          <cx:pt idx="590">East - Hospital</cx:pt>
          <cx:pt idx="591">East - Hospital</cx:pt>
          <cx:pt idx="592">East - Hospital</cx:pt>
          <cx:pt idx="593">East - Hospital</cx:pt>
          <cx:pt idx="594">East - Hospital</cx:pt>
          <cx:pt idx="595">East - Hospital</cx:pt>
          <cx:pt idx="596">East - Hospital</cx:pt>
          <cx:pt idx="597">East - Hospital</cx:pt>
          <cx:pt idx="598">East - Hospital</cx:pt>
          <cx:pt idx="599">East - Hospital</cx:pt>
          <cx:pt idx="600">East - Hospital</cx:pt>
          <cx:pt idx="601">East - Hospital</cx:pt>
          <cx:pt idx="602">East - Hospital</cx:pt>
          <cx:pt idx="603">East - Hospital</cx:pt>
          <cx:pt idx="604">East - Hospital</cx:pt>
          <cx:pt idx="605">East - Hospital</cx:pt>
          <cx:pt idx="606">East - Hospital</cx:pt>
          <cx:pt idx="607">East - Hospital</cx:pt>
          <cx:pt idx="608">East - Hospital</cx:pt>
          <cx:pt idx="609">East - Hospital</cx:pt>
          <cx:pt idx="610">East - Hospital</cx:pt>
          <cx:pt idx="611">East - Hospital</cx:pt>
          <cx:pt idx="612">East - Hospital</cx:pt>
          <cx:pt idx="613">East - Hospital</cx:pt>
          <cx:pt idx="614">East - Hospital</cx:pt>
          <cx:pt idx="615">East - Hospital</cx:pt>
          <cx:pt idx="616">East - Hospital</cx:pt>
          <cx:pt idx="617">East - Hospital</cx:pt>
          <cx:pt idx="618">East - Hospital</cx:pt>
          <cx:pt idx="619">East - Hospital</cx:pt>
          <cx:pt idx="620">East - Hospital</cx:pt>
          <cx:pt idx="621">East - Hospital</cx:pt>
          <cx:pt idx="622">East - Hospital</cx:pt>
          <cx:pt idx="623">East - Hospital</cx:pt>
          <cx:pt idx="624">East - Hospital</cx:pt>
          <cx:pt idx="625">East - Hospital</cx:pt>
          <cx:pt idx="626">East - Hospital</cx:pt>
          <cx:pt idx="627">East - Hospital</cx:pt>
          <cx:pt idx="628">East - Hospital</cx:pt>
          <cx:pt idx="629">East - Hospital</cx:pt>
          <cx:pt idx="630">East - Hospital</cx:pt>
          <cx:pt idx="631">East - Hospital</cx:pt>
          <cx:pt idx="632">East - Hospital</cx:pt>
          <cx:pt idx="633">East - Hospital</cx:pt>
          <cx:pt idx="634">East - Hospital</cx:pt>
          <cx:pt idx="635">East - Hospital</cx:pt>
          <cx:pt idx="636">East - Hospital</cx:pt>
          <cx:pt idx="637">East - Hospital</cx:pt>
          <cx:pt idx="638">East - Hospital</cx:pt>
          <cx:pt idx="639">East - Hospital</cx:pt>
          <cx:pt idx="640">East - Hospital</cx:pt>
          <cx:pt idx="641">East - Hospital</cx:pt>
          <cx:pt idx="642">East - Hospital</cx:pt>
          <cx:pt idx="643">East - Hospital</cx:pt>
          <cx:pt idx="644">East - Hospital</cx:pt>
          <cx:pt idx="645">East - Hospital</cx:pt>
          <cx:pt idx="646">East - Hospital</cx:pt>
          <cx:pt idx="647">East - Hospital</cx:pt>
          <cx:pt idx="648">East - Hospital</cx:pt>
          <cx:pt idx="649">East - Hospital</cx:pt>
          <cx:pt idx="650">East - Hospital</cx:pt>
          <cx:pt idx="651">East - Hospital</cx:pt>
          <cx:pt idx="652">East - Hospital</cx:pt>
          <cx:pt idx="653">East - Hospital</cx:pt>
          <cx:pt idx="654">East - Hospital</cx:pt>
          <cx:pt idx="655">East - Hospital</cx:pt>
          <cx:pt idx="656">East - Hospital</cx:pt>
          <cx:pt idx="657">East - Hospital</cx:pt>
          <cx:pt idx="658">East - Hospital</cx:pt>
          <cx:pt idx="659">East - Hospital</cx:pt>
          <cx:pt idx="660">East - Hospital</cx:pt>
          <cx:pt idx="661">East - Hospital</cx:pt>
          <cx:pt idx="662">East - Hospital</cx:pt>
          <cx:pt idx="663">East - Hospital</cx:pt>
          <cx:pt idx="664">East - Hospital</cx:pt>
          <cx:pt idx="665">East - Hospital</cx:pt>
          <cx:pt idx="666">East - Hospital</cx:pt>
          <cx:pt idx="667">East - Hospital</cx:pt>
          <cx:pt idx="668">East - Hospital</cx:pt>
          <cx:pt idx="669">East - Hospital</cx:pt>
          <cx:pt idx="670">East - Hospital</cx:pt>
          <cx:pt idx="671">East - Hospital</cx:pt>
          <cx:pt idx="672">East - Hospital</cx:pt>
          <cx:pt idx="673">East - Hospital</cx:pt>
          <cx:pt idx="674">East - Hospital</cx:pt>
          <cx:pt idx="675">East - Hospital</cx:pt>
          <cx:pt idx="676">East - Hospital</cx:pt>
          <cx:pt idx="677">East - Hospital</cx:pt>
          <cx:pt idx="678">East - Hospital</cx:pt>
          <cx:pt idx="679">East - Hospital</cx:pt>
          <cx:pt idx="680">East - Hospital</cx:pt>
          <cx:pt idx="681">East - Hospital</cx:pt>
          <cx:pt idx="682">East - Hospital</cx:pt>
          <cx:pt idx="683">East - Hospital</cx:pt>
          <cx:pt idx="684">East - Hospital</cx:pt>
          <cx:pt idx="685">East - Hospital</cx:pt>
          <cx:pt idx="686">East - Hospital</cx:pt>
          <cx:pt idx="687">East - Hospital</cx:pt>
          <cx:pt idx="688">East - Hospital</cx:pt>
          <cx:pt idx="689">East - Hospital</cx:pt>
          <cx:pt idx="690">East - Hospital</cx:pt>
          <cx:pt idx="691">East - Hospital</cx:pt>
          <cx:pt idx="692">East - Hospital</cx:pt>
          <cx:pt idx="693">East - Hospital</cx:pt>
          <cx:pt idx="694">East - Hospital</cx:pt>
          <cx:pt idx="695">East - Hospital</cx:pt>
          <cx:pt idx="696">East - Hospital</cx:pt>
          <cx:pt idx="697">East - Hospital</cx:pt>
          <cx:pt idx="698">East - Hospital</cx:pt>
          <cx:pt idx="699">East - Hospital</cx:pt>
          <cx:pt idx="700">East - Hospital</cx:pt>
          <cx:pt idx="701">East - Hospital</cx:pt>
          <cx:pt idx="702">East - Hospital</cx:pt>
          <cx:pt idx="703">East - Hospital</cx:pt>
          <cx:pt idx="704">East - Hospital</cx:pt>
          <cx:pt idx="705">East - Hospital</cx:pt>
          <cx:pt idx="706">East - Hospital</cx:pt>
          <cx:pt idx="707">East - Hospital</cx:pt>
          <cx:pt idx="708">East - Hospital</cx:pt>
          <cx:pt idx="709">East - Hospital</cx:pt>
          <cx:pt idx="710">East - Hospital</cx:pt>
          <cx:pt idx="711">East - Hospital</cx:pt>
          <cx:pt idx="712">East - Hospital</cx:pt>
          <cx:pt idx="713">East - Hospital</cx:pt>
          <cx:pt idx="714">East - Hospital</cx:pt>
          <cx:pt idx="715">East - Hospital</cx:pt>
          <cx:pt idx="716">East - Hospital</cx:pt>
          <cx:pt idx="717">East - Hospital</cx:pt>
          <cx:pt idx="718">East - Hospital</cx:pt>
          <cx:pt idx="719">East - Hospital</cx:pt>
          <cx:pt idx="720">East - Hospital</cx:pt>
          <cx:pt idx="721">East - Hospital</cx:pt>
          <cx:pt idx="722">East - Hospital</cx:pt>
          <cx:pt idx="723">East - Hospital</cx:pt>
          <cx:pt idx="724">East - Hospital</cx:pt>
          <cx:pt idx="725">East - Hospital</cx:pt>
          <cx:pt idx="726">East - Hospital</cx:pt>
          <cx:pt idx="727">East - Hospital</cx:pt>
          <cx:pt idx="728">East - Hospital</cx:pt>
          <cx:pt idx="729">East - Hospital</cx:pt>
          <cx:pt idx="730">East - Hospital</cx:pt>
          <cx:pt idx="731">East - Hospital</cx:pt>
          <cx:pt idx="732">East - Hospital</cx:pt>
          <cx:pt idx="733">East - Hospital</cx:pt>
          <cx:pt idx="734">East - Hospital</cx:pt>
          <cx:pt idx="735">East - Hospital</cx:pt>
          <cx:pt idx="736">East - Hospital</cx:pt>
          <cx:pt idx="737">East - Hospital</cx:pt>
          <cx:pt idx="738">East - Hospital</cx:pt>
          <cx:pt idx="739">East - Hospital</cx:pt>
          <cx:pt idx="740">East - Hospital</cx:pt>
          <cx:pt idx="741">East - Hospital</cx:pt>
          <cx:pt idx="742">East - Hospital</cx:pt>
          <cx:pt idx="743">East - Hospital</cx:pt>
          <cx:pt idx="744">East - Hospital</cx:pt>
          <cx:pt idx="745">East - Hospital</cx:pt>
          <cx:pt idx="746">East - Hospital</cx:pt>
          <cx:pt idx="747">East - Hospital</cx:pt>
          <cx:pt idx="748">East - Hospital</cx:pt>
          <cx:pt idx="749">East - Hospital</cx:pt>
          <cx:pt idx="750">East - Hospital</cx:pt>
          <cx:pt idx="751">East - Hospital</cx:pt>
          <cx:pt idx="752">East - Hospital</cx:pt>
          <cx:pt idx="753">East - Hospital</cx:pt>
          <cx:pt idx="754">East - Hospital</cx:pt>
          <cx:pt idx="755">East - Hospital</cx:pt>
          <cx:pt idx="756">East - Hospital</cx:pt>
          <cx:pt idx="757">East - Hospital</cx:pt>
          <cx:pt idx="758">East - Hospital</cx:pt>
          <cx:pt idx="759">East - Hospital</cx:pt>
          <cx:pt idx="760">East - Hospital</cx:pt>
          <cx:pt idx="761">East - Hospital</cx:pt>
          <cx:pt idx="762">East - Hospital</cx:pt>
          <cx:pt idx="763">East - Hospital</cx:pt>
          <cx:pt idx="764">East - Hospital</cx:pt>
          <cx:pt idx="765">East - Hospital</cx:pt>
          <cx:pt idx="766">East - Hospital</cx:pt>
          <cx:pt idx="767">East - Hospital</cx:pt>
          <cx:pt idx="768">East - Hospital</cx:pt>
          <cx:pt idx="769">East - Hospital</cx:pt>
          <cx:pt idx="770">East - Hospital</cx:pt>
          <cx:pt idx="771">East - Hospital</cx:pt>
          <cx:pt idx="772">East - Hospital</cx:pt>
          <cx:pt idx="773">East - Hospital</cx:pt>
          <cx:pt idx="774">East - Hospital</cx:pt>
          <cx:pt idx="775">East - Hospital</cx:pt>
          <cx:pt idx="776">East - Hospital</cx:pt>
          <cx:pt idx="777">East - Hospital</cx:pt>
          <cx:pt idx="778">East - Hospital</cx:pt>
          <cx:pt idx="779">East - Hospital</cx:pt>
          <cx:pt idx="780">East - Hospital</cx:pt>
          <cx:pt idx="781">East - Hospital</cx:pt>
          <cx:pt idx="782">East - Hospital</cx:pt>
          <cx:pt idx="783">East - Hospital</cx:pt>
          <cx:pt idx="784">East - Hospital</cx:pt>
          <cx:pt idx="785">East - Hospital</cx:pt>
          <cx:pt idx="786">East - Hospital</cx:pt>
          <cx:pt idx="787">East - Hospital</cx:pt>
          <cx:pt idx="788">East - Hospital</cx:pt>
          <cx:pt idx="789">East - Hospital</cx:pt>
          <cx:pt idx="790">East - Hospital</cx:pt>
          <cx:pt idx="791">East - Hospital</cx:pt>
          <cx:pt idx="792">East - Hospital</cx:pt>
          <cx:pt idx="793">East - Hospital</cx:pt>
          <cx:pt idx="794">East - Hospital</cx:pt>
          <cx:pt idx="795">East - Hospital</cx:pt>
          <cx:pt idx="796">East - Hospital</cx:pt>
          <cx:pt idx="797">East - Hospital</cx:pt>
          <cx:pt idx="798">East - Hospital</cx:pt>
          <cx:pt idx="799">East - Hospital</cx:pt>
          <cx:pt idx="800">East - Hospital</cx:pt>
          <cx:pt idx="801">East - Hospital</cx:pt>
          <cx:pt idx="802">East - Hospital</cx:pt>
          <cx:pt idx="803">East - Hospital</cx:pt>
          <cx:pt idx="804">East - Hospital</cx:pt>
          <cx:pt idx="805">East - Hospital</cx:pt>
          <cx:pt idx="806">East - Hospital</cx:pt>
          <cx:pt idx="807">East - Hospital</cx:pt>
          <cx:pt idx="808">East - Hospital</cx:pt>
          <cx:pt idx="809">East - Hospital</cx:pt>
          <cx:pt idx="810">East - Hospital</cx:pt>
          <cx:pt idx="811">East - Hospital</cx:pt>
          <cx:pt idx="812">East - Hospital</cx:pt>
          <cx:pt idx="813">East - Hospital</cx:pt>
          <cx:pt idx="814">East - Hospital</cx:pt>
          <cx:pt idx="815">East - Hospital</cx:pt>
          <cx:pt idx="816">East - Hospital</cx:pt>
          <cx:pt idx="817">East - Hospital</cx:pt>
          <cx:pt idx="818">East - Hospital</cx:pt>
          <cx:pt idx="819">East - Hospital</cx:pt>
          <cx:pt idx="820">East - Hospital</cx:pt>
          <cx:pt idx="821">East - Hospital</cx:pt>
          <cx:pt idx="822">East - Hospital</cx:pt>
          <cx:pt idx="823">East - Hospital</cx:pt>
          <cx:pt idx="824">East - Hospital</cx:pt>
          <cx:pt idx="825">East - Hospital</cx:pt>
          <cx:pt idx="826">East - Hospital</cx:pt>
          <cx:pt idx="827">East - Hospital</cx:pt>
          <cx:pt idx="828">East - Hospital</cx:pt>
          <cx:pt idx="829">East - Hospital</cx:pt>
          <cx:pt idx="830">East - Hospital</cx:pt>
          <cx:pt idx="831">East - Hospital</cx:pt>
          <cx:pt idx="832">East - Hospital</cx:pt>
          <cx:pt idx="833">East - Hospital</cx:pt>
          <cx:pt idx="834">East - Hospital</cx:pt>
          <cx:pt idx="835">East - Hospital</cx:pt>
          <cx:pt idx="836">East - Hospital</cx:pt>
          <cx:pt idx="837">East - Hospital</cx:pt>
          <cx:pt idx="838">East - Hospital</cx:pt>
          <cx:pt idx="839">East - Hospital</cx:pt>
          <cx:pt idx="840">East - Hospital</cx:pt>
          <cx:pt idx="841">East - Hospital</cx:pt>
          <cx:pt idx="842">East - Hospital</cx:pt>
          <cx:pt idx="843">East - Hospital</cx:pt>
          <cx:pt idx="844">East - Hospital</cx:pt>
          <cx:pt idx="845">East - Hospital</cx:pt>
          <cx:pt idx="846">East - Hospital</cx:pt>
          <cx:pt idx="847">East - Hospital</cx:pt>
          <cx:pt idx="848">East - Hospital</cx:pt>
          <cx:pt idx="849">East - Hospital</cx:pt>
          <cx:pt idx="850">East - Hospital</cx:pt>
          <cx:pt idx="851">East - Hospital</cx:pt>
          <cx:pt idx="852">East - Hospital</cx:pt>
          <cx:pt idx="853">East - Hospital</cx:pt>
          <cx:pt idx="854">East - Hospital</cx:pt>
          <cx:pt idx="855">East - Hospital</cx:pt>
          <cx:pt idx="856">East - Hospital</cx:pt>
          <cx:pt idx="857">East - Hospital</cx:pt>
          <cx:pt idx="858">East - Hospital</cx:pt>
          <cx:pt idx="859">East - Hospital</cx:pt>
          <cx:pt idx="860">East - Hospital</cx:pt>
          <cx:pt idx="861">East - Hospital</cx:pt>
          <cx:pt idx="862">East - Hospital</cx:pt>
          <cx:pt idx="863">East - Hospital</cx:pt>
          <cx:pt idx="864">East - Hospital</cx:pt>
          <cx:pt idx="865">East - Hospital</cx:pt>
          <cx:pt idx="866">East - Hospital</cx:pt>
          <cx:pt idx="867">East - Hospital</cx:pt>
          <cx:pt idx="868">East - Hospital</cx:pt>
          <cx:pt idx="869">East - Hospital</cx:pt>
          <cx:pt idx="870">East - Hospital</cx:pt>
          <cx:pt idx="871">East - Hospital</cx:pt>
          <cx:pt idx="872">East - Hospital</cx:pt>
          <cx:pt idx="873">East - Hospital</cx:pt>
          <cx:pt idx="874">East - Hospital</cx:pt>
          <cx:pt idx="875">East - Hospital</cx:pt>
          <cx:pt idx="876">East - Hospital</cx:pt>
          <cx:pt idx="877">East - Hospital</cx:pt>
          <cx:pt idx="878">East - Hospital</cx:pt>
          <cx:pt idx="879">East - Hospital</cx:pt>
          <cx:pt idx="880">East - Hospital</cx:pt>
          <cx:pt idx="881">East - Hospital</cx:pt>
          <cx:pt idx="882">East - Hospital</cx:pt>
          <cx:pt idx="883">East - Hospital</cx:pt>
          <cx:pt idx="884">East - Hospital</cx:pt>
          <cx:pt idx="885">East - Hospital</cx:pt>
          <cx:pt idx="886">East - Hospital</cx:pt>
          <cx:pt idx="887">East - Hospital</cx:pt>
          <cx:pt idx="888">East - Hospital</cx:pt>
          <cx:pt idx="889">East - Hospital</cx:pt>
          <cx:pt idx="890">East - Hospital</cx:pt>
          <cx:pt idx="891">East - Hospital</cx:pt>
          <cx:pt idx="892">East - Hospital</cx:pt>
          <cx:pt idx="893">East - Hospital</cx:pt>
          <cx:pt idx="894">East - Hospital</cx:pt>
          <cx:pt idx="895">East - Hospital</cx:pt>
          <cx:pt idx="896">East - Hospital</cx:pt>
          <cx:pt idx="897">East - Hospital</cx:pt>
          <cx:pt idx="898">East - Hospital</cx:pt>
          <cx:pt idx="899">East - Hospital</cx:pt>
          <cx:pt idx="900">East - Hospital</cx:pt>
          <cx:pt idx="901">East - Hospital</cx:pt>
          <cx:pt idx="902">East - Hospital</cx:pt>
          <cx:pt idx="903">East - Hospital</cx:pt>
          <cx:pt idx="904">East - Hospital</cx:pt>
          <cx:pt idx="905">East - Hospital</cx:pt>
          <cx:pt idx="906">East - Hospital</cx:pt>
          <cx:pt idx="907">East - Hospital</cx:pt>
          <cx:pt idx="908">East - Hospital</cx:pt>
          <cx:pt idx="909">East - Hospital</cx:pt>
          <cx:pt idx="910">East - Hospital</cx:pt>
          <cx:pt idx="911">East - Hospital</cx:pt>
          <cx:pt idx="912">East - Hospital</cx:pt>
          <cx:pt idx="913">East - Hospital</cx:pt>
          <cx:pt idx="914">East - Hospital</cx:pt>
          <cx:pt idx="915">East - Hospital</cx:pt>
          <cx:pt idx="916">East - Hospital</cx:pt>
          <cx:pt idx="917">East - Hospital</cx:pt>
          <cx:pt idx="918">East - Hospital</cx:pt>
          <cx:pt idx="919">East - Hospital</cx:pt>
          <cx:pt idx="920">East - Hospital</cx:pt>
          <cx:pt idx="921">East - Hospital</cx:pt>
          <cx:pt idx="922">East - Hospital</cx:pt>
          <cx:pt idx="923">East - Hospital</cx:pt>
          <cx:pt idx="924">East - Hospital</cx:pt>
          <cx:pt idx="925">East - Hospital</cx:pt>
          <cx:pt idx="926">East - Hospital</cx:pt>
          <cx:pt idx="927">East - Hospital</cx:pt>
          <cx:pt idx="928">East - Hospital</cx:pt>
          <cx:pt idx="929">East - Hospital</cx:pt>
          <cx:pt idx="930">East - Hospital</cx:pt>
          <cx:pt idx="931">East - Hospital</cx:pt>
          <cx:pt idx="932">East - Hospital</cx:pt>
          <cx:pt idx="933">East - Hospital</cx:pt>
          <cx:pt idx="934">East - Hospital</cx:pt>
          <cx:pt idx="935">East - Hospital</cx:pt>
          <cx:pt idx="936">East - Hospital</cx:pt>
          <cx:pt idx="937">East - Hospital</cx:pt>
          <cx:pt idx="938">East - Hospital</cx:pt>
          <cx:pt idx="939">East - Hospital</cx:pt>
          <cx:pt idx="940">East - Hospital</cx:pt>
          <cx:pt idx="941">East - Hospital</cx:pt>
          <cx:pt idx="942">East - Hospital</cx:pt>
          <cx:pt idx="943">East - Hospital</cx:pt>
          <cx:pt idx="944">East - Hospital</cx:pt>
          <cx:pt idx="945">East - Hospital</cx:pt>
          <cx:pt idx="946">East - Hospital</cx:pt>
          <cx:pt idx="947">East - Hospital</cx:pt>
          <cx:pt idx="948">East - Hospital</cx:pt>
          <cx:pt idx="949">East - Hospital</cx:pt>
          <cx:pt idx="950">East - Hospital</cx:pt>
          <cx:pt idx="951">East - Hospital</cx:pt>
          <cx:pt idx="952">East - Hospital</cx:pt>
          <cx:pt idx="953">East - Hospital</cx:pt>
          <cx:pt idx="954">East - Hospital</cx:pt>
          <cx:pt idx="955">East - Hospital</cx:pt>
          <cx:pt idx="956">East - Hospital</cx:pt>
          <cx:pt idx="957">East - Hospital</cx:pt>
          <cx:pt idx="958">East - Hospital</cx:pt>
          <cx:pt idx="959">East - Hospital</cx:pt>
          <cx:pt idx="960">East - Hospital</cx:pt>
          <cx:pt idx="961">East - Hospital</cx:pt>
          <cx:pt idx="962">East - Hospital</cx:pt>
          <cx:pt idx="963">East - Hospital</cx:pt>
          <cx:pt idx="964">East - Hospital</cx:pt>
          <cx:pt idx="965">East - Hospital</cx:pt>
          <cx:pt idx="966">East - Hospital</cx:pt>
          <cx:pt idx="967">East - Hospital</cx:pt>
          <cx:pt idx="968">East - Hospital</cx:pt>
          <cx:pt idx="969">East - Hospital</cx:pt>
          <cx:pt idx="970">East - Hospital</cx:pt>
          <cx:pt idx="971">East - Hospital</cx:pt>
          <cx:pt idx="972">East - Hospital</cx:pt>
          <cx:pt idx="973">East - Hospital</cx:pt>
          <cx:pt idx="974">East - Hospital</cx:pt>
          <cx:pt idx="975">East - Hospital</cx:pt>
          <cx:pt idx="976">East - Hospital</cx:pt>
          <cx:pt idx="977">East - Hospital</cx:pt>
          <cx:pt idx="978">East - Hospital</cx:pt>
          <cx:pt idx="979">East - Hospital</cx:pt>
          <cx:pt idx="980">East - Hospital</cx:pt>
          <cx:pt idx="981">East - Hospital</cx:pt>
          <cx:pt idx="982">East - Hospital</cx:pt>
          <cx:pt idx="983">East - Hospital</cx:pt>
          <cx:pt idx="984">East - Hospital</cx:pt>
          <cx:pt idx="985">East - Hospital</cx:pt>
          <cx:pt idx="986">East - Hospital</cx:pt>
          <cx:pt idx="987">East - Hospital</cx:pt>
          <cx:pt idx="988">East - Hospital</cx:pt>
          <cx:pt idx="989">East - Hospital</cx:pt>
          <cx:pt idx="990">East - Hospital</cx:pt>
          <cx:pt idx="991">East - Hospital</cx:pt>
          <cx:pt idx="992">East - Hospital</cx:pt>
          <cx:pt idx="993">East - Hospital</cx:pt>
          <cx:pt idx="994">East - Hospital</cx:pt>
          <cx:pt idx="995">East - Hospital</cx:pt>
          <cx:pt idx="996">East - Hospital</cx:pt>
          <cx:pt idx="997">East - Hospital</cx:pt>
          <cx:pt idx="998">East - Hospital</cx:pt>
          <cx:pt idx="999">East - Hospital</cx:pt>
          <cx:pt idx="1000">East - Hospital</cx:pt>
          <cx:pt idx="1001">East - Hospital</cx:pt>
          <cx:pt idx="1002">East - Hospital</cx:pt>
          <cx:pt idx="1003">East - Hospital</cx:pt>
          <cx:pt idx="1004">East - Hospital</cx:pt>
          <cx:pt idx="1005">East - Hospital</cx:pt>
          <cx:pt idx="1006">East - Hospital</cx:pt>
          <cx:pt idx="1007">East - Hospital</cx:pt>
          <cx:pt idx="1008">East - Hospital</cx:pt>
          <cx:pt idx="1009">East - Hospital</cx:pt>
          <cx:pt idx="1010">East - Hospital</cx:pt>
          <cx:pt idx="1011">East - Hospital</cx:pt>
          <cx:pt idx="1012">East - Hospital</cx:pt>
          <cx:pt idx="1013">East - Hospital</cx:pt>
          <cx:pt idx="1014">East - Hospital</cx:pt>
          <cx:pt idx="1015">East - Hospital</cx:pt>
          <cx:pt idx="1016">East - Hospital</cx:pt>
          <cx:pt idx="1017">East - Hospital</cx:pt>
          <cx:pt idx="1018">East - Hospital</cx:pt>
          <cx:pt idx="1019">East - Hospital</cx:pt>
          <cx:pt idx="1020">East - Hospital</cx:pt>
          <cx:pt idx="1021">East - Hospital</cx:pt>
          <cx:pt idx="1022">East - Hospital</cx:pt>
          <cx:pt idx="1023">East - Hospital</cx:pt>
          <cx:pt idx="1024">East - Hospital</cx:pt>
          <cx:pt idx="1025">East - Hospital</cx:pt>
          <cx:pt idx="1026">East - Hospital</cx:pt>
          <cx:pt idx="1027">East - Hospital</cx:pt>
          <cx:pt idx="1028">East - Hospital</cx:pt>
          <cx:pt idx="1029">East - Hospital</cx:pt>
          <cx:pt idx="1030">East - Hospital</cx:pt>
          <cx:pt idx="1031">East - Hospital</cx:pt>
          <cx:pt idx="1032">East - Hospital</cx:pt>
          <cx:pt idx="1033">East - Hospital</cx:pt>
          <cx:pt idx="1034">East - Hospital</cx:pt>
          <cx:pt idx="1035">East - Hospital</cx:pt>
          <cx:pt idx="1036">East - Hospital</cx:pt>
          <cx:pt idx="1037">East - Hospital</cx:pt>
          <cx:pt idx="1038">East - Hospital</cx:pt>
          <cx:pt idx="1039">East - Hospital</cx:pt>
          <cx:pt idx="1040">East - Hospital</cx:pt>
          <cx:pt idx="1041">East - Hospital</cx:pt>
          <cx:pt idx="1042">East - Hospital</cx:pt>
          <cx:pt idx="1043">East - Hospital</cx:pt>
          <cx:pt idx="1044">East - Hospital</cx:pt>
          <cx:pt idx="1045">East - Hospital</cx:pt>
          <cx:pt idx="1046">East - Hospital</cx:pt>
          <cx:pt idx="1047">East - Hospital</cx:pt>
          <cx:pt idx="1048">East - Hospital</cx:pt>
          <cx:pt idx="1049">East - Hospital</cx:pt>
          <cx:pt idx="1050">East - Hospital</cx:pt>
          <cx:pt idx="1051">East - Hospital</cx:pt>
          <cx:pt idx="1052">East - Hospital</cx:pt>
          <cx:pt idx="1053">East - Hospital</cx:pt>
          <cx:pt idx="1054">East - Hospital</cx:pt>
          <cx:pt idx="1055">East - Hospital</cx:pt>
          <cx:pt idx="1056">East - Hospital</cx:pt>
          <cx:pt idx="1057">East - Hospital</cx:pt>
          <cx:pt idx="1058">East - Hospital</cx:pt>
          <cx:pt idx="1059">East - Hospital</cx:pt>
          <cx:pt idx="1060">East - Hospital</cx:pt>
          <cx:pt idx="1061">East - Hospital</cx:pt>
          <cx:pt idx="1062">East - Hospital</cx:pt>
          <cx:pt idx="1063">East - Hospital</cx:pt>
          <cx:pt idx="1064">East - Hospital</cx:pt>
          <cx:pt idx="1065">East - Hospital</cx:pt>
          <cx:pt idx="1066">East - Hospital</cx:pt>
          <cx:pt idx="1067">East - Hospital</cx:pt>
          <cx:pt idx="1068">East - Hospital</cx:pt>
          <cx:pt idx="1069">East - Hospital</cx:pt>
          <cx:pt idx="1070">East - Hospital</cx:pt>
          <cx:pt idx="1071">East - Hospital</cx:pt>
          <cx:pt idx="1072">East - Hospital</cx:pt>
          <cx:pt idx="1073">East - Hospital</cx:pt>
          <cx:pt idx="1074">East - Hospital</cx:pt>
          <cx:pt idx="1075">East - Hospital</cx:pt>
          <cx:pt idx="1076">East - Hospital</cx:pt>
          <cx:pt idx="1077">East - Hospital</cx:pt>
          <cx:pt idx="1078">East - Hospital</cx:pt>
          <cx:pt idx="1079">East - Hospital</cx:pt>
          <cx:pt idx="1080">East - Hospital</cx:pt>
          <cx:pt idx="1081">East - Hospital</cx:pt>
          <cx:pt idx="1082">East - Hospital</cx:pt>
          <cx:pt idx="1083">East - Hospital</cx:pt>
          <cx:pt idx="1084">East - Hospital</cx:pt>
          <cx:pt idx="1085">East - Hospital</cx:pt>
          <cx:pt idx="1086">East - Hospital</cx:pt>
          <cx:pt idx="1087">East - Hospital</cx:pt>
          <cx:pt idx="1088">East - Hospital</cx:pt>
          <cx:pt idx="1089">East - Hospital</cx:pt>
          <cx:pt idx="1090">East - Hospital</cx:pt>
          <cx:pt idx="1091">East - Hospital</cx:pt>
          <cx:pt idx="1092">East - Hospital</cx:pt>
          <cx:pt idx="1093">East - Hospital</cx:pt>
          <cx:pt idx="1094">East - Hospital</cx:pt>
          <cx:pt idx="1095">East - Hospital</cx:pt>
          <cx:pt idx="1096">East - Hospital</cx:pt>
          <cx:pt idx="1097">East - Hospital</cx:pt>
          <cx:pt idx="1098">East - Hospital</cx:pt>
          <cx:pt idx="1099">East - Hospital</cx:pt>
          <cx:pt idx="1100">East - Hospital</cx:pt>
          <cx:pt idx="1101">East - Hospital</cx:pt>
          <cx:pt idx="1102">East - Hospital</cx:pt>
          <cx:pt idx="1103">East - Hospital</cx:pt>
          <cx:pt idx="1104">East - Hospital</cx:pt>
          <cx:pt idx="1105">East - Hospital</cx:pt>
          <cx:pt idx="1106">East - Hospital</cx:pt>
          <cx:pt idx="1107">East - Hospital</cx:pt>
          <cx:pt idx="1108">East - Hospital</cx:pt>
          <cx:pt idx="1109">East - Hospital</cx:pt>
          <cx:pt idx="1110">East - Hospital</cx:pt>
          <cx:pt idx="1111">East - Hospital</cx:pt>
          <cx:pt idx="1112">East - Hospital</cx:pt>
          <cx:pt idx="1113">East - Hospital</cx:pt>
          <cx:pt idx="1114">East - Hospital</cx:pt>
          <cx:pt idx="1115">East - Hospital</cx:pt>
          <cx:pt idx="1116">East - Hospital</cx:pt>
          <cx:pt idx="1117">East - Hospital</cx:pt>
          <cx:pt idx="1118">East - Hospital</cx:pt>
          <cx:pt idx="1119">East - Hospital</cx:pt>
          <cx:pt idx="1120">East - Hospital</cx:pt>
          <cx:pt idx="1121">East - Hospital</cx:pt>
          <cx:pt idx="1122">East - Hospital</cx:pt>
          <cx:pt idx="1123">East - Hospital</cx:pt>
          <cx:pt idx="1124">East - Hospital</cx:pt>
          <cx:pt idx="1125">East - Hospital</cx:pt>
          <cx:pt idx="1126">East - Hospital</cx:pt>
          <cx:pt idx="1127">East - Hospital</cx:pt>
          <cx:pt idx="1128">East - Hospital</cx:pt>
          <cx:pt idx="1129">East - Hospital</cx:pt>
          <cx:pt idx="1130">East - Hospital</cx:pt>
          <cx:pt idx="1131">East - Hospital</cx:pt>
          <cx:pt idx="1132">East - Hospital</cx:pt>
          <cx:pt idx="1133">East - Hospital</cx:pt>
          <cx:pt idx="1134">East - Hospital</cx:pt>
          <cx:pt idx="1135">East - Hospital</cx:pt>
          <cx:pt idx="1136">East - Hospital</cx:pt>
          <cx:pt idx="1137">East - Hospital</cx:pt>
          <cx:pt idx="1138">East - Hospital</cx:pt>
          <cx:pt idx="1139">East - Hospital</cx:pt>
          <cx:pt idx="1140">East - Hospital</cx:pt>
          <cx:pt idx="1141">East - Hospital</cx:pt>
          <cx:pt idx="1142">East - Hospital</cx:pt>
          <cx:pt idx="1143">East - Hospital</cx:pt>
          <cx:pt idx="1144">East - Hospital</cx:pt>
          <cx:pt idx="1145">East - Hospital</cx:pt>
          <cx:pt idx="1146">East - Hospital</cx:pt>
          <cx:pt idx="1147">East - Hospital</cx:pt>
          <cx:pt idx="1148">East - Hospital</cx:pt>
          <cx:pt idx="1149">East - Hospital</cx:pt>
          <cx:pt idx="1150">East - Hospital</cx:pt>
          <cx:pt idx="1151">East - Hospital</cx:pt>
          <cx:pt idx="1152">East - Hospital</cx:pt>
          <cx:pt idx="1153">East - Hospital</cx:pt>
          <cx:pt idx="1154">East - Hospital</cx:pt>
          <cx:pt idx="1155">East - Hospital</cx:pt>
          <cx:pt idx="1156">East - Hospital</cx:pt>
          <cx:pt idx="1157">East - Hospital</cx:pt>
          <cx:pt idx="1158">East - Hospital</cx:pt>
          <cx:pt idx="1159">East - Hospital</cx:pt>
          <cx:pt idx="1160">East - Hospital</cx:pt>
          <cx:pt idx="1161">East - Hospital</cx:pt>
          <cx:pt idx="1162">East - Hospital</cx:pt>
          <cx:pt idx="1163">East - Hospital</cx:pt>
          <cx:pt idx="1164">East - Hospital</cx:pt>
          <cx:pt idx="1165">East - Hospital</cx:pt>
          <cx:pt idx="1166">East - Hospital</cx:pt>
          <cx:pt idx="1167">East - Hospital</cx:pt>
          <cx:pt idx="1168">East - Hospital</cx:pt>
          <cx:pt idx="1169">East - Hospital</cx:pt>
          <cx:pt idx="1170">East - Hospital</cx:pt>
          <cx:pt idx="1171">East - Hospital</cx:pt>
          <cx:pt idx="1172">East - Hospital</cx:pt>
          <cx:pt idx="1173">East - Hospital</cx:pt>
          <cx:pt idx="1174">East - Hospital</cx:pt>
          <cx:pt idx="1175">East - Hospital</cx:pt>
          <cx:pt idx="1176">East - Hospital</cx:pt>
          <cx:pt idx="1177">East - Hospital</cx:pt>
          <cx:pt idx="1178">East - Hospital</cx:pt>
          <cx:pt idx="1179">East - Hospital</cx:pt>
          <cx:pt idx="1180">East - Hospital</cx:pt>
          <cx:pt idx="1181">East - Hospital</cx:pt>
          <cx:pt idx="1182">East - Hospital</cx:pt>
          <cx:pt idx="1183">East - Hospital</cx:pt>
          <cx:pt idx="1184">East - Hospital</cx:pt>
          <cx:pt idx="1185">East - Hospital</cx:pt>
          <cx:pt idx="1186">East - Hospital</cx:pt>
          <cx:pt idx="1187">East - Hospital</cx:pt>
          <cx:pt idx="1188">East - Hospital</cx:pt>
          <cx:pt idx="1189">East - Hospital</cx:pt>
          <cx:pt idx="1190">East - Hospital</cx:pt>
          <cx:pt idx="1191">East - Hospital</cx:pt>
          <cx:pt idx="1192">East - Hospital</cx:pt>
          <cx:pt idx="1193">East - Hospital</cx:pt>
          <cx:pt idx="1194">East - Hospital</cx:pt>
          <cx:pt idx="1195">East - Hospital</cx:pt>
          <cx:pt idx="1196">East - Hospital</cx:pt>
          <cx:pt idx="1197">East - Hospital</cx:pt>
          <cx:pt idx="1198">East - Hospital</cx:pt>
          <cx:pt idx="1199">East - Hospital</cx:pt>
          <cx:pt idx="1200">East - Hospital</cx:pt>
          <cx:pt idx="1201">East - Hospital</cx:pt>
          <cx:pt idx="1202">East - Hospital</cx:pt>
          <cx:pt idx="1203">East - Hospital</cx:pt>
          <cx:pt idx="1204">East - Hospital</cx:pt>
          <cx:pt idx="1205">East - Hospital</cx:pt>
          <cx:pt idx="1206">East - Hospital</cx:pt>
          <cx:pt idx="1207">East - Hospital</cx:pt>
          <cx:pt idx="1208">East - Hospital</cx:pt>
          <cx:pt idx="1209">East - Hospital</cx:pt>
          <cx:pt idx="1210">East - Hospital</cx:pt>
          <cx:pt idx="1211">East - Hospital</cx:pt>
          <cx:pt idx="1212">East - Hospital</cx:pt>
          <cx:pt idx="1213">East - Hospital</cx:pt>
          <cx:pt idx="1214">East - Hospital</cx:pt>
          <cx:pt idx="1215">East - Hospital</cx:pt>
          <cx:pt idx="1216">East - Hospital</cx:pt>
          <cx:pt idx="1217">East - Hospital</cx:pt>
          <cx:pt idx="1218">East - Hospital</cx:pt>
          <cx:pt idx="1219">East - Hospital</cx:pt>
          <cx:pt idx="1220">East - Hospital</cx:pt>
          <cx:pt idx="1221">East - Hospital</cx:pt>
          <cx:pt idx="1222">East - Hospital</cx:pt>
          <cx:pt idx="1223">East - Hospital</cx:pt>
          <cx:pt idx="1224">East - Hospital</cx:pt>
          <cx:pt idx="1225">East - Hospital</cx:pt>
          <cx:pt idx="1226">East - Hospital</cx:pt>
          <cx:pt idx="1227">East - Hospital</cx:pt>
          <cx:pt idx="1228">East - Hospital</cx:pt>
          <cx:pt idx="1229">East - Hospital</cx:pt>
          <cx:pt idx="1230">East - Hospital</cx:pt>
          <cx:pt idx="1231">East - Hospital</cx:pt>
          <cx:pt idx="1232">East - Hospital</cx:pt>
          <cx:pt idx="1233">East - Hospital</cx:pt>
          <cx:pt idx="1234">East - Hospital</cx:pt>
          <cx:pt idx="1235">East - Hospital</cx:pt>
          <cx:pt idx="1236">East - Hospital</cx:pt>
          <cx:pt idx="1237">East - Hospital</cx:pt>
          <cx:pt idx="1238">East - Hospital</cx:pt>
          <cx:pt idx="1239">East - Hospital</cx:pt>
          <cx:pt idx="1240">East - Hospital</cx:pt>
          <cx:pt idx="1241">East - Hospital</cx:pt>
          <cx:pt idx="1242">East - Hospital</cx:pt>
          <cx:pt idx="1243">East - Hospital</cx:pt>
          <cx:pt idx="1244">East - Hospital</cx:pt>
          <cx:pt idx="1245">East - Hospital</cx:pt>
          <cx:pt idx="1246">East - Hospital</cx:pt>
          <cx:pt idx="1247">East - Hospital</cx:pt>
          <cx:pt idx="1248">East - Hospital</cx:pt>
          <cx:pt idx="1249">East - Hospital</cx:pt>
          <cx:pt idx="1250">East - Hospital</cx:pt>
          <cx:pt idx="1251">East - Hospital</cx:pt>
          <cx:pt idx="1252">East - Hospital</cx:pt>
          <cx:pt idx="1253">East - Hospital</cx:pt>
          <cx:pt idx="1254">East - Hospital</cx:pt>
          <cx:pt idx="1255">East - Hospital</cx:pt>
          <cx:pt idx="1256">East - Hospital</cx:pt>
          <cx:pt idx="1257">East - Hospital</cx:pt>
          <cx:pt idx="1258">East - Hospital</cx:pt>
          <cx:pt idx="1259">East - Hospital</cx:pt>
          <cx:pt idx="1260">East - Hospital</cx:pt>
          <cx:pt idx="1261">East - Hospital</cx:pt>
          <cx:pt idx="1262">East - Hospital</cx:pt>
          <cx:pt idx="1263">East - Hospital</cx:pt>
          <cx:pt idx="1264">East - Hospital</cx:pt>
          <cx:pt idx="1265">East - Hospital</cx:pt>
          <cx:pt idx="1266">East - Hospital</cx:pt>
          <cx:pt idx="1267">East - Hospital</cx:pt>
          <cx:pt idx="1268">East - Hospital</cx:pt>
          <cx:pt idx="1269">East - Hospital</cx:pt>
          <cx:pt idx="1270">East - Hospital</cx:pt>
          <cx:pt idx="1271">East - Hospital</cx:pt>
          <cx:pt idx="1272">East - Hospital</cx:pt>
          <cx:pt idx="1273">East - Hospital</cx:pt>
          <cx:pt idx="1274">East - Hospital</cx:pt>
          <cx:pt idx="1275">East - Hospital</cx:pt>
          <cx:pt idx="1276">East - Hospital</cx:pt>
          <cx:pt idx="1277">East - Hospital</cx:pt>
          <cx:pt idx="1278">East - Hospital</cx:pt>
          <cx:pt idx="1279">East - Hospital</cx:pt>
          <cx:pt idx="1280">East - Hospital</cx:pt>
          <cx:pt idx="1281">East - Hospital</cx:pt>
          <cx:pt idx="1282">East - Hospital</cx:pt>
          <cx:pt idx="1283">East - Hospital</cx:pt>
          <cx:pt idx="1284">East - Hospital</cx:pt>
          <cx:pt idx="1285">East - Hospital</cx:pt>
          <cx:pt idx="1286">East - Hospital</cx:pt>
          <cx:pt idx="1287">East - Hospital</cx:pt>
          <cx:pt idx="1288">East - Hospital</cx:pt>
          <cx:pt idx="1289">East - Hospital</cx:pt>
          <cx:pt idx="1290">East - Hospital</cx:pt>
          <cx:pt idx="1291">East - Hospital</cx:pt>
          <cx:pt idx="1292">East - Hospital</cx:pt>
          <cx:pt idx="1293">East - Hospital</cx:pt>
          <cx:pt idx="1294">East - Hospital</cx:pt>
          <cx:pt idx="1295">East - Hospital</cx:pt>
          <cx:pt idx="1296">East - Hospital</cx:pt>
          <cx:pt idx="1297">East - Hospital</cx:pt>
          <cx:pt idx="1298">East - Hospital</cx:pt>
          <cx:pt idx="1299">East - Hospital</cx:pt>
          <cx:pt idx="1300">East - Hospital</cx:pt>
          <cx:pt idx="1301">East - Hospital</cx:pt>
          <cx:pt idx="1302">East - Hospital</cx:pt>
          <cx:pt idx="1303">East - Hospital</cx:pt>
          <cx:pt idx="1304">East - Hospital</cx:pt>
          <cx:pt idx="1305">East - Hospital</cx:pt>
          <cx:pt idx="1306">East - Hospital</cx:pt>
          <cx:pt idx="1307">East - Hospital</cx:pt>
          <cx:pt idx="1308">East - Hospital</cx:pt>
          <cx:pt idx="1309">East - Hospital</cx:pt>
          <cx:pt idx="1310">East - Hospital</cx:pt>
          <cx:pt idx="1311">East - Hospital</cx:pt>
          <cx:pt idx="1312">East - Hospital</cx:pt>
          <cx:pt idx="1313">East - Hospital</cx:pt>
          <cx:pt idx="1314">East - Hospital</cx:pt>
          <cx:pt idx="1315">East - Hospital</cx:pt>
          <cx:pt idx="1316">East - Hospital</cx:pt>
          <cx:pt idx="1317">East - Hospital</cx:pt>
          <cx:pt idx="1318">East - Hospital</cx:pt>
          <cx:pt idx="1319">East - Hospital</cx:pt>
          <cx:pt idx="1320">East - Hospital</cx:pt>
          <cx:pt idx="1321">East - Hospital</cx:pt>
          <cx:pt idx="1322">East - Hospital</cx:pt>
          <cx:pt idx="1323">East - Hospital</cx:pt>
          <cx:pt idx="1324">East - Hospital</cx:pt>
          <cx:pt idx="1325">East - Hospital</cx:pt>
          <cx:pt idx="1326">East - Hospital</cx:pt>
          <cx:pt idx="1327">East - Hospital</cx:pt>
          <cx:pt idx="1328">East - Hospital</cx:pt>
          <cx:pt idx="1329">East - Hospital</cx:pt>
          <cx:pt idx="1330">East - Hospital</cx:pt>
          <cx:pt idx="1331">East - Hospital</cx:pt>
          <cx:pt idx="1332">East - Hospital</cx:pt>
          <cx:pt idx="1333">East - Hospital</cx:pt>
          <cx:pt idx="1334">East - Hospital</cx:pt>
          <cx:pt idx="1335">East - Hospital</cx:pt>
          <cx:pt idx="1336">East - Hospital</cx:pt>
          <cx:pt idx="1337">East - Hospital</cx:pt>
          <cx:pt idx="1338">East - Hospital</cx:pt>
          <cx:pt idx="1339">East - Hospital</cx:pt>
          <cx:pt idx="1340">East - Hospital</cx:pt>
          <cx:pt idx="1341">East - Hospital</cx:pt>
          <cx:pt idx="1342">East - Hospital</cx:pt>
          <cx:pt idx="1343">East - Hospital</cx:pt>
          <cx:pt idx="1344">East - Hospital</cx:pt>
          <cx:pt idx="1345">East - Hospital</cx:pt>
          <cx:pt idx="1346">East - Hospital</cx:pt>
          <cx:pt idx="1347">East - Hospital</cx:pt>
          <cx:pt idx="1348">East - Hospital</cx:pt>
          <cx:pt idx="1349">East - Hospital</cx:pt>
          <cx:pt idx="1350">East - Hospital</cx:pt>
          <cx:pt idx="1351">East - Hospital</cx:pt>
          <cx:pt idx="1352">East - Hospital</cx:pt>
          <cx:pt idx="1353">East - Hospital</cx:pt>
          <cx:pt idx="1354">East - Hospital</cx:pt>
          <cx:pt idx="1355">East - Hospital</cx:pt>
          <cx:pt idx="1356">East - Hospital</cx:pt>
          <cx:pt idx="1357">East - Hospital</cx:pt>
          <cx:pt idx="1358">East - Hospital</cx:pt>
          <cx:pt idx="1359">East - Hospital</cx:pt>
          <cx:pt idx="1360">East - Hospital</cx:pt>
          <cx:pt idx="1361">East - Hospital</cx:pt>
          <cx:pt idx="1362">East - Hospital</cx:pt>
          <cx:pt idx="1363">East - Hospital</cx:pt>
          <cx:pt idx="1364">East - Hospital</cx:pt>
          <cx:pt idx="1365">East - Hospital</cx:pt>
          <cx:pt idx="1366">East - Hospital</cx:pt>
          <cx:pt idx="1367">East - Hospital</cx:pt>
          <cx:pt idx="1368">East - Hospital</cx:pt>
          <cx:pt idx="1369">East - Hospital</cx:pt>
          <cx:pt idx="1370">East - Hospital</cx:pt>
          <cx:pt idx="1371">East - Hospital</cx:pt>
          <cx:pt idx="1372">East - Hospital</cx:pt>
          <cx:pt idx="1373">East - Hospital</cx:pt>
          <cx:pt idx="1374">East - Hospital</cx:pt>
          <cx:pt idx="1375">East - Hospital</cx:pt>
          <cx:pt idx="1376">East - Hospital</cx:pt>
          <cx:pt idx="1377">East - Hospital</cx:pt>
          <cx:pt idx="1378">East - Hospital</cx:pt>
          <cx:pt idx="1379">East - Hospital</cx:pt>
          <cx:pt idx="1380">East - Hospital</cx:pt>
          <cx:pt idx="1381">East - Hospital</cx:pt>
          <cx:pt idx="1382">East - Hospital</cx:pt>
          <cx:pt idx="1383">East - Hospital</cx:pt>
          <cx:pt idx="1384">East - Hospital</cx:pt>
          <cx:pt idx="1385">East - Hospital</cx:pt>
          <cx:pt idx="1386">East - Hospital</cx:pt>
          <cx:pt idx="1387">East - Hospital</cx:pt>
          <cx:pt idx="1388">East - Hospital</cx:pt>
          <cx:pt idx="1389">East - Hospital</cx:pt>
          <cx:pt idx="1390">East - Hospital</cx:pt>
          <cx:pt idx="1391">East - Hospital</cx:pt>
          <cx:pt idx="1392">East - Hospital</cx:pt>
          <cx:pt idx="1393">East - Hospital</cx:pt>
          <cx:pt idx="1394">East - Hospital</cx:pt>
          <cx:pt idx="1395">East - Hospital</cx:pt>
          <cx:pt idx="1396">East - Hospital</cx:pt>
          <cx:pt idx="1397">East - Hospital</cx:pt>
          <cx:pt idx="1398">East - Hospital</cx:pt>
          <cx:pt idx="1399">East - Hospital</cx:pt>
          <cx:pt idx="1400">East - Hospital</cx:pt>
          <cx:pt idx="1401">East - Hospital</cx:pt>
          <cx:pt idx="1402">East - Hospital</cx:pt>
          <cx:pt idx="1403">East - Hospital</cx:pt>
          <cx:pt idx="1404">East - Hospital</cx:pt>
          <cx:pt idx="1405">East - Hospital</cx:pt>
          <cx:pt idx="1406">East - Hospital</cx:pt>
          <cx:pt idx="1407">East - Hospital</cx:pt>
          <cx:pt idx="1408">East - Hospital</cx:pt>
          <cx:pt idx="1409">East - Hospital</cx:pt>
          <cx:pt idx="1410">East - Hospital</cx:pt>
          <cx:pt idx="1411">East - Hospital</cx:pt>
          <cx:pt idx="1412">East - Hospital</cx:pt>
          <cx:pt idx="1413">East - Hospital</cx:pt>
          <cx:pt idx="1414">East - Hospital</cx:pt>
          <cx:pt idx="1415">East - Hospital</cx:pt>
          <cx:pt idx="1416">East - Hospital</cx:pt>
          <cx:pt idx="1417">East - Hospital</cx:pt>
          <cx:pt idx="1418">East - Hospital</cx:pt>
          <cx:pt idx="1419">East - Hospital</cx:pt>
          <cx:pt idx="1420">East - Hospital</cx:pt>
          <cx:pt idx="1421">East - Hospital</cx:pt>
          <cx:pt idx="1422">East - Hospital</cx:pt>
          <cx:pt idx="1423">East - Hospital</cx:pt>
          <cx:pt idx="1424">East - TRIA</cx:pt>
          <cx:pt idx="1425">East - TRIA</cx:pt>
          <cx:pt idx="1426">East - TRIA</cx:pt>
          <cx:pt idx="1427">East - TRIA</cx:pt>
          <cx:pt idx="1428">East - TRIA</cx:pt>
          <cx:pt idx="1429">East - TRIA</cx:pt>
          <cx:pt idx="1430">East - TRIA</cx:pt>
          <cx:pt idx="1431">East - TRIA</cx:pt>
          <cx:pt idx="1432">East - TRIA</cx:pt>
          <cx:pt idx="1433">East - TRIA</cx:pt>
          <cx:pt idx="1434">East - TRIA</cx:pt>
          <cx:pt idx="1435">East - TRIA</cx:pt>
          <cx:pt idx="1436">East - TRIA</cx:pt>
          <cx:pt idx="1437">East - TRIA</cx:pt>
          <cx:pt idx="1438">East - TRIA</cx:pt>
          <cx:pt idx="1439">East - TRIA</cx:pt>
          <cx:pt idx="1440">East - TRIA</cx:pt>
          <cx:pt idx="1441">East - TRIA</cx:pt>
          <cx:pt idx="1442">East - TRIA</cx:pt>
          <cx:pt idx="1443">East - TRIA</cx:pt>
          <cx:pt idx="1444">East - TRIA</cx:pt>
          <cx:pt idx="1445">East - TRIA</cx:pt>
          <cx:pt idx="1446">East - TRIA</cx:pt>
          <cx:pt idx="1447">East - TRIA</cx:pt>
          <cx:pt idx="1448">East - TRIA</cx:pt>
          <cx:pt idx="1449">East - TRIA</cx:pt>
          <cx:pt idx="1450">East - TRIA</cx:pt>
          <cx:pt idx="1451">East - TRIA</cx:pt>
          <cx:pt idx="1452">East - TRIA</cx:pt>
          <cx:pt idx="1453">East - TRIA</cx:pt>
          <cx:pt idx="1454">East - TRIA</cx:pt>
          <cx:pt idx="1455">East - TRIA</cx:pt>
          <cx:pt idx="1456">East - TRIA</cx:pt>
          <cx:pt idx="1457">East - TRIA</cx:pt>
          <cx:pt idx="1458">East - TRIA</cx:pt>
          <cx:pt idx="1459">East - TRIA</cx:pt>
          <cx:pt idx="1460">East - TRIA</cx:pt>
          <cx:pt idx="1461">East - TRIA</cx:pt>
          <cx:pt idx="1462">East - TRIA</cx:pt>
          <cx:pt idx="1463">East - TRIA</cx:pt>
          <cx:pt idx="1464">East - TRIA</cx:pt>
          <cx:pt idx="1465">East - TRIA</cx:pt>
          <cx:pt idx="1466">East - TRIA</cx:pt>
          <cx:pt idx="1467">East - TRIA</cx:pt>
          <cx:pt idx="1468">East - TRIA</cx:pt>
          <cx:pt idx="1469">East - TRIA</cx:pt>
          <cx:pt idx="1470">East - TRIA</cx:pt>
          <cx:pt idx="1471">East - TRIA</cx:pt>
          <cx:pt idx="1472">East - TRIA</cx:pt>
          <cx:pt idx="1473">East - TRIA</cx:pt>
          <cx:pt idx="1474">East - TRIA</cx:pt>
          <cx:pt idx="1475">East - TRIA</cx:pt>
          <cx:pt idx="1476">East - TRIA</cx:pt>
          <cx:pt idx="1477">East - TRIA</cx:pt>
          <cx:pt idx="1478">East - TRIA</cx:pt>
          <cx:pt idx="1479">East - TRIA</cx:pt>
          <cx:pt idx="1480">East - TRIA</cx:pt>
          <cx:pt idx="1481">East - TRIA</cx:pt>
          <cx:pt idx="1482">East - TRIA</cx:pt>
          <cx:pt idx="1483">East - TRIA</cx:pt>
          <cx:pt idx="1484">East - TRIA</cx:pt>
          <cx:pt idx="1485">East - TRIA</cx:pt>
          <cx:pt idx="1486">East - TRIA</cx:pt>
          <cx:pt idx="1487">East - TRIA</cx:pt>
          <cx:pt idx="1488">East - TRIA</cx:pt>
          <cx:pt idx="1489">East - TRIA</cx:pt>
          <cx:pt idx="1490">East - TRIA</cx:pt>
          <cx:pt idx="1491">East - TRIA</cx:pt>
          <cx:pt idx="1492">East - TRIA</cx:pt>
          <cx:pt idx="1493">East - TRIA</cx:pt>
          <cx:pt idx="1494">East - TRIA</cx:pt>
          <cx:pt idx="1495">East - TRIA</cx:pt>
          <cx:pt idx="1496">East - TRIA</cx:pt>
          <cx:pt idx="1497">East - TRIA</cx:pt>
          <cx:pt idx="1498">East - TRIA</cx:pt>
          <cx:pt idx="1499">East - TRIA</cx:pt>
          <cx:pt idx="1500">East - TRIA</cx:pt>
          <cx:pt idx="1501">East - TRIA</cx:pt>
          <cx:pt idx="1502">East - TRIA</cx:pt>
          <cx:pt idx="1503">East - TRIA</cx:pt>
          <cx:pt idx="1504">East - TRIA</cx:pt>
          <cx:pt idx="1505">East - TRIA</cx:pt>
          <cx:pt idx="1506">East - TRIA</cx:pt>
          <cx:pt idx="1507">East - TRIA</cx:pt>
          <cx:pt idx="1508">East - TRIA</cx:pt>
          <cx:pt idx="1509">East - TRIA</cx:pt>
          <cx:pt idx="1510">East - TRIA</cx:pt>
          <cx:pt idx="1511">East - TRIA</cx:pt>
          <cx:pt idx="1512">East - TRIA</cx:pt>
          <cx:pt idx="1513">East - TRIA</cx:pt>
          <cx:pt idx="1514">East - TRIA</cx:pt>
          <cx:pt idx="1515">East - TRIA</cx:pt>
          <cx:pt idx="1516">East - TRIA</cx:pt>
          <cx:pt idx="1517">East - TRIA</cx:pt>
          <cx:pt idx="1518">East - TRIA</cx:pt>
          <cx:pt idx="1519">East - TRIA</cx:pt>
          <cx:pt idx="1520">East - TRIA</cx:pt>
          <cx:pt idx="1521">East - TRIA</cx:pt>
          <cx:pt idx="1522">East - TRIA</cx:pt>
          <cx:pt idx="1523">East - TRIA</cx:pt>
          <cx:pt idx="1524">East - TRIA</cx:pt>
          <cx:pt idx="1525">East - TRIA</cx:pt>
          <cx:pt idx="1526">East - TRIA</cx:pt>
          <cx:pt idx="1527">East - TRIA</cx:pt>
          <cx:pt idx="1528">East - TRIA</cx:pt>
          <cx:pt idx="1529">East - TRIA</cx:pt>
          <cx:pt idx="1530">East - TRIA</cx:pt>
          <cx:pt idx="1531">East - TRIA</cx:pt>
          <cx:pt idx="1532">East - TRIA</cx:pt>
          <cx:pt idx="1533">East - TRIA</cx:pt>
          <cx:pt idx="1534">East - TRIA</cx:pt>
          <cx:pt idx="1535">East - TRIA</cx:pt>
          <cx:pt idx="1536">East - TRIA</cx:pt>
          <cx:pt idx="1537">East - TRIA</cx:pt>
          <cx:pt idx="1538">East - TRIA</cx:pt>
          <cx:pt idx="1539">East - TRIA</cx:pt>
          <cx:pt idx="1540">East - TRIA</cx:pt>
          <cx:pt idx="1541">East - TRIA</cx:pt>
          <cx:pt idx="1542">East - TRIA</cx:pt>
          <cx:pt idx="1543">East - TRIA</cx:pt>
          <cx:pt idx="1544">East - TRIA</cx:pt>
          <cx:pt idx="1545">East - TRIA</cx:pt>
          <cx:pt idx="1546">East - TRIA</cx:pt>
          <cx:pt idx="1547">East - TRIA</cx:pt>
          <cx:pt idx="1548">East - TRIA</cx:pt>
          <cx:pt idx="1549">East - TRIA</cx:pt>
          <cx:pt idx="1550">East - TRIA</cx:pt>
          <cx:pt idx="1551">East - TRIA</cx:pt>
          <cx:pt idx="1552">East - TRIA</cx:pt>
          <cx:pt idx="1553">East - TRIA</cx:pt>
          <cx:pt idx="1554">East - TRIA</cx:pt>
          <cx:pt idx="1555">East - TRIA</cx:pt>
          <cx:pt idx="1556">East - TRIA</cx:pt>
          <cx:pt idx="1557">East - TRIA</cx:pt>
          <cx:pt idx="1558">East - TRIA</cx:pt>
          <cx:pt idx="1559">East - TRIA</cx:pt>
          <cx:pt idx="1560">East - TRIA</cx:pt>
          <cx:pt idx="1561">East - TRIA</cx:pt>
          <cx:pt idx="1562">East - TRIA</cx:pt>
          <cx:pt idx="1563">East - TRIA</cx:pt>
          <cx:pt idx="1564">East - TRIA</cx:pt>
          <cx:pt idx="1565">East - TRIA</cx:pt>
          <cx:pt idx="1566">East - TRIA</cx:pt>
          <cx:pt idx="1567">East - TRIA</cx:pt>
          <cx:pt idx="1568">East - TRIA</cx:pt>
          <cx:pt idx="1569">East - TRIA</cx:pt>
          <cx:pt idx="1570">East - TRIA</cx:pt>
          <cx:pt idx="1571">East - TRIA</cx:pt>
          <cx:pt idx="1572">East - TRIA</cx:pt>
          <cx:pt idx="1573">East - TRIA</cx:pt>
          <cx:pt idx="1574">East - TRIA</cx:pt>
          <cx:pt idx="1575">East - TRIA</cx:pt>
          <cx:pt idx="1576">East - TRIA</cx:pt>
          <cx:pt idx="1577">East - TRIA</cx:pt>
          <cx:pt idx="1578">East - TRIA</cx:pt>
          <cx:pt idx="1579">East - TRIA</cx:pt>
          <cx:pt idx="1580">East - TRIA</cx:pt>
          <cx:pt idx="1581">East - TRIA</cx:pt>
          <cx:pt idx="1582">East - TRIA</cx:pt>
          <cx:pt idx="1583">East - TRIA</cx:pt>
          <cx:pt idx="1584">East - TRIA</cx:pt>
          <cx:pt idx="1585">East - TRIA</cx:pt>
          <cx:pt idx="1586">East - TRIA</cx:pt>
          <cx:pt idx="1587">East - TRIA</cx:pt>
          <cx:pt idx="1588">East - TRIA</cx:pt>
          <cx:pt idx="1589">East - TRIA</cx:pt>
          <cx:pt idx="1590">East - TRIA</cx:pt>
          <cx:pt idx="1591">East - TRIA</cx:pt>
          <cx:pt idx="1592">East - TRIA</cx:pt>
          <cx:pt idx="1593">East - TRIA</cx:pt>
          <cx:pt idx="1594">East - TRIA</cx:pt>
          <cx:pt idx="1595">East - TRIA</cx:pt>
          <cx:pt idx="1596">East - TRIA</cx:pt>
          <cx:pt idx="1597">East - TRIA</cx:pt>
          <cx:pt idx="1598">East - TRIA</cx:pt>
          <cx:pt idx="1599">East - TRIA</cx:pt>
          <cx:pt idx="1600">East - TRIA</cx:pt>
          <cx:pt idx="1601">East - TRIA</cx:pt>
          <cx:pt idx="1602">East - TRIA</cx:pt>
          <cx:pt idx="1603">East - TRIA</cx:pt>
          <cx:pt idx="1604">East - TRIA</cx:pt>
          <cx:pt idx="1605">East - TRIA</cx:pt>
          <cx:pt idx="1606">East - TRIA</cx:pt>
          <cx:pt idx="1607">East - TRIA</cx:pt>
          <cx:pt idx="1608">East - TRIA</cx:pt>
          <cx:pt idx="1609">East - TRIA</cx:pt>
          <cx:pt idx="1610">East - TRIA</cx:pt>
          <cx:pt idx="1611">East - TRIA</cx:pt>
          <cx:pt idx="1612">East - TRIA</cx:pt>
          <cx:pt idx="1613">East - TRIA</cx:pt>
          <cx:pt idx="1614">East - TRIA</cx:pt>
          <cx:pt idx="1615">East - TRIA</cx:pt>
          <cx:pt idx="1616">East - TRIA</cx:pt>
          <cx:pt idx="1617">East - TRIA</cx:pt>
          <cx:pt idx="1618">East - TRIA</cx:pt>
          <cx:pt idx="1619">East - TRIA</cx:pt>
          <cx:pt idx="1620">East - TRIA</cx:pt>
          <cx:pt idx="1621">East - TRIA</cx:pt>
          <cx:pt idx="1622">East - TRIA</cx:pt>
          <cx:pt idx="1623">East - TRIA</cx:pt>
          <cx:pt idx="1624">East - TRIA</cx:pt>
          <cx:pt idx="1625">East - TRIA</cx:pt>
          <cx:pt idx="1626">East - TRIA</cx:pt>
          <cx:pt idx="1627">East - TRIA</cx:pt>
          <cx:pt idx="1628">East - TRIA</cx:pt>
          <cx:pt idx="1629">East - TRIA</cx:pt>
          <cx:pt idx="1630">East - TRIA</cx:pt>
          <cx:pt idx="1631">East - TRIA</cx:pt>
          <cx:pt idx="1632">East - TRIA</cx:pt>
          <cx:pt idx="1633">East - TRIA</cx:pt>
          <cx:pt idx="1634">East - TRIA</cx:pt>
          <cx:pt idx="1635">East - TRIA</cx:pt>
          <cx:pt idx="1636">East - TRIA</cx:pt>
          <cx:pt idx="1637">East - TRIA</cx:pt>
          <cx:pt idx="1638">East - TRIA</cx:pt>
          <cx:pt idx="1639">East - TRIA</cx:pt>
          <cx:pt idx="1640">East - TRIA</cx:pt>
          <cx:pt idx="1641">East - TRIA</cx:pt>
          <cx:pt idx="1642">East - TRIA</cx:pt>
          <cx:pt idx="1643">East - TRIA</cx:pt>
          <cx:pt idx="1644">East - TRIA</cx:pt>
          <cx:pt idx="1645">East - TRIA</cx:pt>
          <cx:pt idx="1646">East - TRIA</cx:pt>
          <cx:pt idx="1647">East - TRIA</cx:pt>
          <cx:pt idx="1648">East - TRIA</cx:pt>
          <cx:pt idx="1649">East - TRIA</cx:pt>
          <cx:pt idx="1650">East - TRIA</cx:pt>
          <cx:pt idx="1651">East - TRIA</cx:pt>
          <cx:pt idx="1652">East - TRIA</cx:pt>
          <cx:pt idx="1653">East - TRIA</cx:pt>
          <cx:pt idx="1654">East - TRIA</cx:pt>
          <cx:pt idx="1655">East - TRIA</cx:pt>
          <cx:pt idx="1656">East - TRIA</cx:pt>
          <cx:pt idx="1657">East - TRIA</cx:pt>
          <cx:pt idx="1658">East - TRIA</cx:pt>
          <cx:pt idx="1659">East - TRIA</cx:pt>
          <cx:pt idx="1660">East - TRIA</cx:pt>
          <cx:pt idx="1661">East - TRIA</cx:pt>
          <cx:pt idx="1662">East - TRIA</cx:pt>
          <cx:pt idx="1663">East - TRIA</cx:pt>
          <cx:pt idx="1664">East - TRIA</cx:pt>
          <cx:pt idx="1665">East - TRIA</cx:pt>
          <cx:pt idx="1666">East - TRIA</cx:pt>
          <cx:pt idx="1667">East - TRIA</cx:pt>
          <cx:pt idx="1668">East - TRIA</cx:pt>
          <cx:pt idx="1669">East - TRIA</cx:pt>
          <cx:pt idx="1670">East - TRIA</cx:pt>
          <cx:pt idx="1671">East - TRIA</cx:pt>
          <cx:pt idx="1672">East - TRIA</cx:pt>
          <cx:pt idx="1673">East - TRIA</cx:pt>
          <cx:pt idx="1674">East - TRIA</cx:pt>
          <cx:pt idx="1675">East - TRIA</cx:pt>
          <cx:pt idx="1676">East - TRIA</cx:pt>
          <cx:pt idx="1677">East - TRIA</cx:pt>
          <cx:pt idx="1678">East - TRIA</cx:pt>
          <cx:pt idx="1679">East - TRIA</cx:pt>
          <cx:pt idx="1680">East - TRIA</cx:pt>
          <cx:pt idx="1681">East - TRIA</cx:pt>
          <cx:pt idx="1682">East - TRIA</cx:pt>
          <cx:pt idx="1683">East - TRIA</cx:pt>
          <cx:pt idx="1684">East - TRIA</cx:pt>
          <cx:pt idx="1685">East - TRIA</cx:pt>
          <cx:pt idx="1686">East - TRIA</cx:pt>
          <cx:pt idx="1687">East - TRIA</cx:pt>
          <cx:pt idx="1688">East - TRIA</cx:pt>
          <cx:pt idx="1689">East - TRIA</cx:pt>
          <cx:pt idx="1690">East - TRIA</cx:pt>
          <cx:pt idx="1691">East - TRIA</cx:pt>
          <cx:pt idx="1692">East - TRIA</cx:pt>
          <cx:pt idx="1693">East - TRIA</cx:pt>
          <cx:pt idx="1694">East - TRIA</cx:pt>
          <cx:pt idx="1695">East - TRIA</cx:pt>
          <cx:pt idx="1696">East - TRIA</cx:pt>
          <cx:pt idx="1697">East - TRIA</cx:pt>
          <cx:pt idx="1698">East - TRIA</cx:pt>
          <cx:pt idx="1699">East - TRIA</cx:pt>
          <cx:pt idx="1700">East - TRIA</cx:pt>
          <cx:pt idx="1701">East - TRIA</cx:pt>
          <cx:pt idx="1702">East - TRIA</cx:pt>
          <cx:pt idx="1703">East - TRIA</cx:pt>
          <cx:pt idx="1704">East - TRIA</cx:pt>
          <cx:pt idx="1705">East - TRIA</cx:pt>
          <cx:pt idx="1706">East - TRIA</cx:pt>
          <cx:pt idx="1707">East - TRIA</cx:pt>
          <cx:pt idx="1708">East - TRIA</cx:pt>
          <cx:pt idx="1709">East - TRIA</cx:pt>
          <cx:pt idx="1710">East - TRIA</cx:pt>
          <cx:pt idx="1711">East - TRIA</cx:pt>
          <cx:pt idx="1712">East - TRIA</cx:pt>
          <cx:pt idx="1713">East - TRIA</cx:pt>
          <cx:pt idx="1714">East - TRIA</cx:pt>
          <cx:pt idx="1715">East - TRIA</cx:pt>
          <cx:pt idx="1716">East - TRIA</cx:pt>
          <cx:pt idx="1717">East - TRIA</cx:pt>
          <cx:pt idx="1718">East - TRIA</cx:pt>
          <cx:pt idx="1719">East - TRIA</cx:pt>
          <cx:pt idx="1720">East - TRIA</cx:pt>
          <cx:pt idx="1721">East - TRIA</cx:pt>
          <cx:pt idx="1722">East - TRIA</cx:pt>
          <cx:pt idx="1723">East - TRIA</cx:pt>
          <cx:pt idx="1724">East - TRIA</cx:pt>
          <cx:pt idx="1725">East - TRIA</cx:pt>
          <cx:pt idx="1726">East - TRIA</cx:pt>
          <cx:pt idx="1727">East - TRIA</cx:pt>
          <cx:pt idx="1728">East - TRIA</cx:pt>
          <cx:pt idx="1729">East - TRIA</cx:pt>
          <cx:pt idx="1730">East - TRIA</cx:pt>
          <cx:pt idx="1731">East - TRIA</cx:pt>
          <cx:pt idx="1732">East - TRIA</cx:pt>
          <cx:pt idx="1733">East - TRIA</cx:pt>
          <cx:pt idx="1734">East - TRIA</cx:pt>
          <cx:pt idx="1735">East - TRIA</cx:pt>
          <cx:pt idx="1736">East - TRIA</cx:pt>
          <cx:pt idx="1737">East - TRIA</cx:pt>
          <cx:pt idx="1738">East - TRIA</cx:pt>
          <cx:pt idx="1739">East - TRIA</cx:pt>
          <cx:pt idx="1740">East - TRIA</cx:pt>
          <cx:pt idx="1741">East - TRIA</cx:pt>
          <cx:pt idx="1742">East - TRIA</cx:pt>
          <cx:pt idx="1743">East - TRIA</cx:pt>
          <cx:pt idx="1744">East - TRIA</cx:pt>
          <cx:pt idx="1745">East - TRIA</cx:pt>
          <cx:pt idx="1746">East - TRIA</cx:pt>
          <cx:pt idx="1747">East - TRIA</cx:pt>
          <cx:pt idx="1748">East - TRIA</cx:pt>
          <cx:pt idx="1749">East - TRIA</cx:pt>
          <cx:pt idx="1750">East - TRIA</cx:pt>
          <cx:pt idx="1751">East - TRIA</cx:pt>
          <cx:pt idx="1752">East - TRIA</cx:pt>
          <cx:pt idx="1753">East - TRIA</cx:pt>
          <cx:pt idx="1754">East - TRIA</cx:pt>
          <cx:pt idx="1755">East - TRIA</cx:pt>
          <cx:pt idx="1756">East - TRIA</cx:pt>
          <cx:pt idx="1757">East - TRIA</cx:pt>
          <cx:pt idx="1758">East - TRIA</cx:pt>
          <cx:pt idx="1759">East - TRIA</cx:pt>
          <cx:pt idx="1760">East - TRIA</cx:pt>
          <cx:pt idx="1761">East - TRIA</cx:pt>
          <cx:pt idx="1762">East - TRIA</cx:pt>
          <cx:pt idx="1763">East - TRIA</cx:pt>
          <cx:pt idx="1764">East - TRIA</cx:pt>
          <cx:pt idx="1765">East - TRIA</cx:pt>
          <cx:pt idx="1766">East - TRIA</cx:pt>
          <cx:pt idx="1767">East - TRIA</cx:pt>
          <cx:pt idx="1768">East - TRIA</cx:pt>
          <cx:pt idx="1769">East - TRIA</cx:pt>
          <cx:pt idx="1770">East - TRIA</cx:pt>
          <cx:pt idx="1771">East - TRIA</cx:pt>
          <cx:pt idx="1772">East - TRIA</cx:pt>
          <cx:pt idx="1773">East - TRIA</cx:pt>
          <cx:pt idx="1774">East - TRIA</cx:pt>
          <cx:pt idx="1775">East - TRIA</cx:pt>
          <cx:pt idx="1776">East - TRIA</cx:pt>
          <cx:pt idx="1777">East - TRIA</cx:pt>
          <cx:pt idx="1778">East - TRIA</cx:pt>
          <cx:pt idx="1779">East - TRIA</cx:pt>
          <cx:pt idx="1780">East - TRIA</cx:pt>
          <cx:pt idx="1781">East - TRIA</cx:pt>
          <cx:pt idx="1782">East - TRIA</cx:pt>
          <cx:pt idx="1783">East - TRIA</cx:pt>
          <cx:pt idx="1784">East - TRIA</cx:pt>
          <cx:pt idx="1785">East - TRIA</cx:pt>
          <cx:pt idx="1786">East - TRIA</cx:pt>
          <cx:pt idx="1787">East - TRIA</cx:pt>
          <cx:pt idx="1788">East - TRIA</cx:pt>
          <cx:pt idx="1789">East - TRIA</cx:pt>
          <cx:pt idx="1790">East - TRIA</cx:pt>
          <cx:pt idx="1791">East - TRIA</cx:pt>
          <cx:pt idx="1792">East - TRIA</cx:pt>
          <cx:pt idx="1793">East - TRIA</cx:pt>
          <cx:pt idx="1794">East - TRIA</cx:pt>
          <cx:pt idx="1795">East - TRIA</cx:pt>
          <cx:pt idx="1796">East - TRIA</cx:pt>
          <cx:pt idx="1797">East - TRIA</cx:pt>
          <cx:pt idx="1798">East - TRIA</cx:pt>
          <cx:pt idx="1799">East - TRIA</cx:pt>
          <cx:pt idx="1800">East - TRIA</cx:pt>
          <cx:pt idx="1801">East - TRIA</cx:pt>
          <cx:pt idx="1802">East - TRIA</cx:pt>
          <cx:pt idx="1803">East - TRIA</cx:pt>
          <cx:pt idx="1804">East - TRIA</cx:pt>
          <cx:pt idx="1805">East - TRIA</cx:pt>
          <cx:pt idx="1806">East - TRIA</cx:pt>
          <cx:pt idx="1807">East - TRIA</cx:pt>
          <cx:pt idx="1808">East - TRIA</cx:pt>
          <cx:pt idx="1809">East - TRIA</cx:pt>
          <cx:pt idx="1810">East - TRIA</cx:pt>
          <cx:pt idx="1811">East - TRIA</cx:pt>
          <cx:pt idx="1812">East - TRIA</cx:pt>
          <cx:pt idx="1813">East - TRIA</cx:pt>
          <cx:pt idx="1814">East - TRIA</cx:pt>
          <cx:pt idx="1815">East - TRIA</cx:pt>
          <cx:pt idx="1816">East - TRIA</cx:pt>
          <cx:pt idx="1817">East - TRIA</cx:pt>
          <cx:pt idx="1818">East - TRIA</cx:pt>
          <cx:pt idx="1819">East - TRIA</cx:pt>
          <cx:pt idx="1820">East - TRIA</cx:pt>
          <cx:pt idx="1821">East - TRIA</cx:pt>
          <cx:pt idx="1822">East - TRIA</cx:pt>
          <cx:pt idx="1823">East - TRIA</cx:pt>
          <cx:pt idx="1824">East - TRIA</cx:pt>
          <cx:pt idx="1825">East - TRIA</cx:pt>
          <cx:pt idx="1826">East - TRIA</cx:pt>
          <cx:pt idx="1827">East - TRIA</cx:pt>
          <cx:pt idx="1828">East - TRIA</cx:pt>
          <cx:pt idx="1829">East - TRIA</cx:pt>
          <cx:pt idx="1830">East - TRIA</cx:pt>
          <cx:pt idx="1831">East - TRIA</cx:pt>
          <cx:pt idx="1832">East - TRIA</cx:pt>
          <cx:pt idx="1833">East - TRIA</cx:pt>
          <cx:pt idx="1834">East - TRIA</cx:pt>
          <cx:pt idx="1835">East - TRIA</cx:pt>
          <cx:pt idx="1836">East - TRIA</cx:pt>
          <cx:pt idx="1837">East - TRIA</cx:pt>
          <cx:pt idx="1838">East - TRIA</cx:pt>
          <cx:pt idx="1839">East - TRIA</cx:pt>
          <cx:pt idx="1840">East - TRIA</cx:pt>
          <cx:pt idx="1841">East - TRIA</cx:pt>
          <cx:pt idx="1842">East - TRIA</cx:pt>
          <cx:pt idx="1843">East - TRIA</cx:pt>
          <cx:pt idx="1844">East - TRIA</cx:pt>
          <cx:pt idx="1845">East - TRIA</cx:pt>
          <cx:pt idx="1846">East - TRIA</cx:pt>
          <cx:pt idx="1847">East - TRIA</cx:pt>
          <cx:pt idx="1848">East - TRIA</cx:pt>
          <cx:pt idx="1849">East - TRIA</cx:pt>
          <cx:pt idx="1850">East - TRIA</cx:pt>
          <cx:pt idx="1851">East - TRIA</cx:pt>
          <cx:pt idx="1852">East - TRIA</cx:pt>
          <cx:pt idx="1853">East - TRIA</cx:pt>
          <cx:pt idx="1854">East - TRIA</cx:pt>
          <cx:pt idx="1855">East - TRIA</cx:pt>
          <cx:pt idx="1856">East - TRIA</cx:pt>
          <cx:pt idx="1857">East - TRIA</cx:pt>
          <cx:pt idx="1858">East - TRIA</cx:pt>
          <cx:pt idx="1859">East - TRIA</cx:pt>
          <cx:pt idx="1860">East - TRIA</cx:pt>
          <cx:pt idx="1861">East - TRIA</cx:pt>
          <cx:pt idx="1862">East - TRIA</cx:pt>
          <cx:pt idx="1863">East - TRIA</cx:pt>
          <cx:pt idx="1864">East - TRIA</cx:pt>
          <cx:pt idx="1865">East - TRIA</cx:pt>
          <cx:pt idx="1866">East - TRIA</cx:pt>
          <cx:pt idx="1867">East - TRIA</cx:pt>
          <cx:pt idx="1868">East - TRIA</cx:pt>
          <cx:pt idx="1869">East - TRIA</cx:pt>
          <cx:pt idx="1870">East - TRIA</cx:pt>
          <cx:pt idx="1871">East - TRIA</cx:pt>
          <cx:pt idx="1872">East - TRIA</cx:pt>
          <cx:pt idx="1873">East - TRIA</cx:pt>
          <cx:pt idx="1874">East - TRIA</cx:pt>
          <cx:pt idx="1875">East - TRIA</cx:pt>
          <cx:pt idx="1876">East - TRIA</cx:pt>
          <cx:pt idx="1877">East - TRIA</cx:pt>
          <cx:pt idx="1878">East - TRIA</cx:pt>
          <cx:pt idx="1879">East - TRIA</cx:pt>
          <cx:pt idx="1880">East - TRIA</cx:pt>
          <cx:pt idx="1881">East - TRIA</cx:pt>
          <cx:pt idx="1882">East - TRIA</cx:pt>
          <cx:pt idx="1883">East - TRIA</cx:pt>
          <cx:pt idx="1884">East - TRIA</cx:pt>
          <cx:pt idx="1885">East - TRIA</cx:pt>
          <cx:pt idx="1886">East - TRIA</cx:pt>
          <cx:pt idx="1887">East - TRIA</cx:pt>
          <cx:pt idx="1888">East - TRIA</cx:pt>
          <cx:pt idx="1889">East - TRIA</cx:pt>
          <cx:pt idx="1890">East - TRIA</cx:pt>
          <cx:pt idx="1891">East - TRIA</cx:pt>
          <cx:pt idx="1892">East - TRIA</cx:pt>
          <cx:pt idx="1893">East - TRIA</cx:pt>
          <cx:pt idx="1894">East - TRIA</cx:pt>
          <cx:pt idx="1895">East - TRIA</cx:pt>
          <cx:pt idx="1896">East - TRIA</cx:pt>
          <cx:pt idx="1897">East - TRIA</cx:pt>
          <cx:pt idx="1898">East - TRIA</cx:pt>
          <cx:pt idx="1899">East - TRIA</cx:pt>
          <cx:pt idx="1900">East - TRIA</cx:pt>
          <cx:pt idx="1901">East - TRIA</cx:pt>
          <cx:pt idx="1902">East - TRIA</cx:pt>
          <cx:pt idx="1903">East - TRIA</cx:pt>
          <cx:pt idx="1904">East - TRIA</cx:pt>
          <cx:pt idx="1905">East - TRIA</cx:pt>
          <cx:pt idx="1906">East - TRIA</cx:pt>
          <cx:pt idx="1907">East - TRIA</cx:pt>
          <cx:pt idx="1908">East - TRIA</cx:pt>
          <cx:pt idx="1909">East - TRIA</cx:pt>
          <cx:pt idx="1910">East - TRIA</cx:pt>
          <cx:pt idx="1911">East - TRIA</cx:pt>
          <cx:pt idx="1912">East - TRIA</cx:pt>
          <cx:pt idx="1913">East - TRIA</cx:pt>
          <cx:pt idx="1914">East - TRIA</cx:pt>
          <cx:pt idx="1915">East - TRIA</cx:pt>
          <cx:pt idx="1916">East - TRIA</cx:pt>
          <cx:pt idx="1917">East - TRIA</cx:pt>
          <cx:pt idx="1918">East - TRIA</cx:pt>
          <cx:pt idx="1919">East - TRIA</cx:pt>
          <cx:pt idx="1920">East - TRIA</cx:pt>
          <cx:pt idx="1921">East - TRIA</cx:pt>
          <cx:pt idx="1922">East - TRIA</cx:pt>
          <cx:pt idx="1923">East - TRIA</cx:pt>
          <cx:pt idx="1924">East - TRIA</cx:pt>
          <cx:pt idx="1925">East - TRIA</cx:pt>
          <cx:pt idx="1926">East - TRIA</cx:pt>
          <cx:pt idx="1927">East - TRIA</cx:pt>
          <cx:pt idx="1928">East - TRIA</cx:pt>
          <cx:pt idx="1929">East - TRIA</cx:pt>
          <cx:pt idx="1930">East - TRIA</cx:pt>
          <cx:pt idx="1931">East - TRIA</cx:pt>
          <cx:pt idx="1932">East - TRIA</cx:pt>
          <cx:pt idx="1933">East - TRIA</cx:pt>
          <cx:pt idx="1934">East - TRIA</cx:pt>
          <cx:pt idx="1935">East - TRIA</cx:pt>
          <cx:pt idx="1936">East - TRIA</cx:pt>
          <cx:pt idx="1937">East - TRIA</cx:pt>
          <cx:pt idx="1938">East - TRIA</cx:pt>
          <cx:pt idx="1939">East - TRIA</cx:pt>
          <cx:pt idx="1940">East - TRIA</cx:pt>
          <cx:pt idx="1941">East - TRIA</cx:pt>
          <cx:pt idx="1942">East - TRIA</cx:pt>
          <cx:pt idx="1943">East - TRIA</cx:pt>
          <cx:pt idx="1944">East - TRIA</cx:pt>
          <cx:pt idx="1945">East - TRIA</cx:pt>
          <cx:pt idx="1946">East - TRIA</cx:pt>
          <cx:pt idx="1947">East - TRIA</cx:pt>
          <cx:pt idx="1948">East - TRIA</cx:pt>
          <cx:pt idx="1949">East - TRIA</cx:pt>
          <cx:pt idx="1950">East - TRIA</cx:pt>
          <cx:pt idx="1951">East - TRIA</cx:pt>
          <cx:pt idx="1952">East - TRIA</cx:pt>
          <cx:pt idx="1953">East - TRIA</cx:pt>
          <cx:pt idx="1954">East - TRIA</cx:pt>
          <cx:pt idx="1955">East - TRIA</cx:pt>
          <cx:pt idx="1956">East - TRIA</cx:pt>
          <cx:pt idx="1957">East - TRIA</cx:pt>
          <cx:pt idx="1958">East - TRIA</cx:pt>
          <cx:pt idx="1959">East - TRIA</cx:pt>
          <cx:pt idx="1960">East - TRIA</cx:pt>
          <cx:pt idx="1961">East - TRIA</cx:pt>
          <cx:pt idx="1962">East - TRIA</cx:pt>
          <cx:pt idx="1963">East - TRIA</cx:pt>
          <cx:pt idx="1964">East - TRIA</cx:pt>
          <cx:pt idx="1965">East - TRIA</cx:pt>
          <cx:pt idx="1966">East - TRIA</cx:pt>
          <cx:pt idx="1967">East - TRIA</cx:pt>
          <cx:pt idx="1968">East - TRIA</cx:pt>
          <cx:pt idx="1969">East - TRIA</cx:pt>
          <cx:pt idx="1970">East - TRIA</cx:pt>
          <cx:pt idx="1971">East - TRIA</cx:pt>
          <cx:pt idx="1972">East - TRIA</cx:pt>
          <cx:pt idx="1973">East - TRIA</cx:pt>
          <cx:pt idx="1974">East - TRIA</cx:pt>
          <cx:pt idx="1975">East - TRIA</cx:pt>
          <cx:pt idx="1976">East - TRIA</cx:pt>
          <cx:pt idx="1977">East - TRIA</cx:pt>
          <cx:pt idx="1978">East - TRIA</cx:pt>
          <cx:pt idx="1979">East - TRIA</cx:pt>
          <cx:pt idx="1980">East - TRIA</cx:pt>
          <cx:pt idx="1981">East - TRIA</cx:pt>
          <cx:pt idx="1982">East - TRIA</cx:pt>
          <cx:pt idx="1983">East - TRIA</cx:pt>
          <cx:pt idx="1984">East - TRIA</cx:pt>
          <cx:pt idx="1985">East - TRIA</cx:pt>
          <cx:pt idx="1986">East - TRIA</cx:pt>
          <cx:pt idx="1987">East - TRIA</cx:pt>
          <cx:pt idx="1988">East - TRIA</cx:pt>
          <cx:pt idx="1989">West - Hospital</cx:pt>
          <cx:pt idx="1990">West - Hospital</cx:pt>
          <cx:pt idx="1991">West - Hospital</cx:pt>
          <cx:pt idx="1992">West - Hospital</cx:pt>
          <cx:pt idx="1993">West - Hospital</cx:pt>
          <cx:pt idx="1994">West - Hospital</cx:pt>
          <cx:pt idx="1995">West - Hospital</cx:pt>
          <cx:pt idx="1996">West - Hospital</cx:pt>
          <cx:pt idx="1997">West - Hospital</cx:pt>
          <cx:pt idx="1998">West - Hospital</cx:pt>
          <cx:pt idx="1999">West - Hospital</cx:pt>
          <cx:pt idx="2000">West - Hospital</cx:pt>
          <cx:pt idx="2001">West - Hospital</cx:pt>
          <cx:pt idx="2002">West - Hospital</cx:pt>
          <cx:pt idx="2003">West - Hospital</cx:pt>
          <cx:pt idx="2004">West - Hospital</cx:pt>
          <cx:pt idx="2005">West - Hospital</cx:pt>
          <cx:pt idx="2006">West - Hospital</cx:pt>
          <cx:pt idx="2007">West - Hospital</cx:pt>
          <cx:pt idx="2008">West - Hospital</cx:pt>
          <cx:pt idx="2009">West - Hospital</cx:pt>
          <cx:pt idx="2010">West - Hospital</cx:pt>
          <cx:pt idx="2011">West - Hospital</cx:pt>
          <cx:pt idx="2012">West - Hospital</cx:pt>
          <cx:pt idx="2013">West - Hospital</cx:pt>
          <cx:pt idx="2014">West - Hospital</cx:pt>
          <cx:pt idx="2015">West - Hospital</cx:pt>
          <cx:pt idx="2016">West - Hospital</cx:pt>
          <cx:pt idx="2017">West - Hospital</cx:pt>
          <cx:pt idx="2018">West - Hospital</cx:pt>
          <cx:pt idx="2019">West - Hospital</cx:pt>
          <cx:pt idx="2020">West - Hospital</cx:pt>
          <cx:pt idx="2021">West - Hospital</cx:pt>
          <cx:pt idx="2022">West - Hospital</cx:pt>
          <cx:pt idx="2023">West - Hospital</cx:pt>
          <cx:pt idx="2024">West - Hospital</cx:pt>
          <cx:pt idx="2025">West - Hospital</cx:pt>
          <cx:pt idx="2026">West - Hospital</cx:pt>
          <cx:pt idx="2027">West - Hospital</cx:pt>
          <cx:pt idx="2028">West - Hospital</cx:pt>
          <cx:pt idx="2029">West - Hospital</cx:pt>
          <cx:pt idx="2030">West - Hospital</cx:pt>
          <cx:pt idx="2031">West - Hospital</cx:pt>
          <cx:pt idx="2032">West - Hospital</cx:pt>
          <cx:pt idx="2033">West - Hospital</cx:pt>
          <cx:pt idx="2034">West - Hospital</cx:pt>
          <cx:pt idx="2035">West - Hospital</cx:pt>
          <cx:pt idx="2036">West - Hospital</cx:pt>
          <cx:pt idx="2037">West - Hospital</cx:pt>
          <cx:pt idx="2038">West - Hospital</cx:pt>
          <cx:pt idx="2039">West - Hospital</cx:pt>
          <cx:pt idx="2040">West - Hospital</cx:pt>
          <cx:pt idx="2041">West - Hospital</cx:pt>
          <cx:pt idx="2042">West - Hospital</cx:pt>
          <cx:pt idx="2043">West - Hospital</cx:pt>
          <cx:pt idx="2044">West - Hospital</cx:pt>
          <cx:pt idx="2045">West - Hospital</cx:pt>
          <cx:pt idx="2046">West - Hospital</cx:pt>
          <cx:pt idx="2047">West - Hospital</cx:pt>
          <cx:pt idx="2048">West - Hospital</cx:pt>
          <cx:pt idx="2049">West - Hospital</cx:pt>
          <cx:pt idx="2050">West - Hospital</cx:pt>
          <cx:pt idx="2051">West - Hospital</cx:pt>
          <cx:pt idx="2052">West - Hospital</cx:pt>
          <cx:pt idx="2053">West - Hospital</cx:pt>
          <cx:pt idx="2054">West - Hospital</cx:pt>
          <cx:pt idx="2055">West - Hospital</cx:pt>
          <cx:pt idx="2056">West - Hospital</cx:pt>
          <cx:pt idx="2057">West - Hospital</cx:pt>
          <cx:pt idx="2058">West - Hospital</cx:pt>
          <cx:pt idx="2059">West - Hospital</cx:pt>
          <cx:pt idx="2060">West - Hospital</cx:pt>
          <cx:pt idx="2061">West - Hospital</cx:pt>
          <cx:pt idx="2062">West - Hospital</cx:pt>
          <cx:pt idx="2063">West - Hospital</cx:pt>
          <cx:pt idx="2064">West - Hospital</cx:pt>
          <cx:pt idx="2065">West - Hospital</cx:pt>
          <cx:pt idx="2066">West - Hospital</cx:pt>
          <cx:pt idx="2067">West - Hospital</cx:pt>
          <cx:pt idx="2068">West - Hospital</cx:pt>
          <cx:pt idx="2069">West - Hospital</cx:pt>
          <cx:pt idx="2070">West - Hospital</cx:pt>
          <cx:pt idx="2071">West - Hospital</cx:pt>
          <cx:pt idx="2072">West - Hospital</cx:pt>
          <cx:pt idx="2073">West - Hospital</cx:pt>
          <cx:pt idx="2074">West - Hospital</cx:pt>
          <cx:pt idx="2075">West - Hospital</cx:pt>
          <cx:pt idx="2076">West - Hospital</cx:pt>
          <cx:pt idx="2077">West - Hospital</cx:pt>
          <cx:pt idx="2078">West - Hospital</cx:pt>
          <cx:pt idx="2079">West - Hospital</cx:pt>
          <cx:pt idx="2080">West - Hospital</cx:pt>
          <cx:pt idx="2081">West - Hospital</cx:pt>
          <cx:pt idx="2082">West - Hospital</cx:pt>
          <cx:pt idx="2083">West - Hospital</cx:pt>
          <cx:pt idx="2084">West - Hospital</cx:pt>
          <cx:pt idx="2085">West - Hospital</cx:pt>
          <cx:pt idx="2086">West - Hospital</cx:pt>
          <cx:pt idx="2087">West - Hospital</cx:pt>
          <cx:pt idx="2088">West - Hospital</cx:pt>
          <cx:pt idx="2089">West - Hospital</cx:pt>
          <cx:pt idx="2090">West - Hospital</cx:pt>
          <cx:pt idx="2091">West - Hospital</cx:pt>
          <cx:pt idx="2092">West - Hospital</cx:pt>
          <cx:pt idx="2093">West - Hospital</cx:pt>
          <cx:pt idx="2094">West - Hospital</cx:pt>
          <cx:pt idx="2095">West - Hospital</cx:pt>
          <cx:pt idx="2096">West - Hospital</cx:pt>
          <cx:pt idx="2097">West - Hospital</cx:pt>
          <cx:pt idx="2098">West - Hospital</cx:pt>
          <cx:pt idx="2099">West - Hospital</cx:pt>
          <cx:pt idx="2100">West - Hospital</cx:pt>
          <cx:pt idx="2101">West - Hospital</cx:pt>
          <cx:pt idx="2102">West - Hospital</cx:pt>
          <cx:pt idx="2103">West - Hospital</cx:pt>
          <cx:pt idx="2104">West - Hospital</cx:pt>
          <cx:pt idx="2105">West - Hospital</cx:pt>
          <cx:pt idx="2106">West - Hospital</cx:pt>
          <cx:pt idx="2107">West - Hospital</cx:pt>
          <cx:pt idx="2108">West - Hospital</cx:pt>
          <cx:pt idx="2109">West - Hospital</cx:pt>
          <cx:pt idx="2110">West - Hospital</cx:pt>
          <cx:pt idx="2111">West - Hospital</cx:pt>
          <cx:pt idx="2112">West - Hospital</cx:pt>
          <cx:pt idx="2113">West - Hospital</cx:pt>
          <cx:pt idx="2114">West - Hospital</cx:pt>
          <cx:pt idx="2115">West - Hospital</cx:pt>
          <cx:pt idx="2116">West - Hospital</cx:pt>
          <cx:pt idx="2117">West - Hospital</cx:pt>
          <cx:pt idx="2118">West - Hospital</cx:pt>
          <cx:pt idx="2119">West - Hospital</cx:pt>
          <cx:pt idx="2120">West - Hospital</cx:pt>
          <cx:pt idx="2121">West - Hospital</cx:pt>
          <cx:pt idx="2122">West - Hospital</cx:pt>
          <cx:pt idx="2123">West - Hospital</cx:pt>
          <cx:pt idx="2124">West - Hospital</cx:pt>
          <cx:pt idx="2125">West - Hospital</cx:pt>
          <cx:pt idx="2126">West - Hospital</cx:pt>
          <cx:pt idx="2127">West - Hospital</cx:pt>
          <cx:pt idx="2128">West - Hospital</cx:pt>
          <cx:pt idx="2129">West - Hospital</cx:pt>
          <cx:pt idx="2130">West - Hospital</cx:pt>
          <cx:pt idx="2131">West - Hospital</cx:pt>
          <cx:pt idx="2132">West - Hospital</cx:pt>
          <cx:pt idx="2133">West - Hospital</cx:pt>
          <cx:pt idx="2134">West - Hospital</cx:pt>
          <cx:pt idx="2135">West - Hospital</cx:pt>
          <cx:pt idx="2136">West - Hospital</cx:pt>
          <cx:pt idx="2137">West - Hospital</cx:pt>
          <cx:pt idx="2138">West - Hospital</cx:pt>
          <cx:pt idx="2139">West - Hospital</cx:pt>
          <cx:pt idx="2140">West - Hospital</cx:pt>
          <cx:pt idx="2141">West - Hospital</cx:pt>
          <cx:pt idx="2142">West - Hospital</cx:pt>
          <cx:pt idx="2143">West - Hospital</cx:pt>
          <cx:pt idx="2144">West - Hospital</cx:pt>
          <cx:pt idx="2145">West - Hospital</cx:pt>
          <cx:pt idx="2146">West - Hospital</cx:pt>
          <cx:pt idx="2147">West - Hospital</cx:pt>
          <cx:pt idx="2148">West - Hospital</cx:pt>
          <cx:pt idx="2149">West - Hospital</cx:pt>
          <cx:pt idx="2150">West - Hospital</cx:pt>
          <cx:pt idx="2151">West - Hospital</cx:pt>
          <cx:pt idx="2152">West - Hospital</cx:pt>
          <cx:pt idx="2153">West - Hospital</cx:pt>
          <cx:pt idx="2154">West - Hospital</cx:pt>
          <cx:pt idx="2155">West - Hospital</cx:pt>
          <cx:pt idx="2156">West - Hospital</cx:pt>
          <cx:pt idx="2157">West - Hospital</cx:pt>
          <cx:pt idx="2158">West - Hospital</cx:pt>
          <cx:pt idx="2159">West - Hospital</cx:pt>
          <cx:pt idx="2160">West - Hospital</cx:pt>
          <cx:pt idx="2161">West - Hospital</cx:pt>
          <cx:pt idx="2162">West - Hospital</cx:pt>
          <cx:pt idx="2163">West - Hospital</cx:pt>
          <cx:pt idx="2164">West - Hospital</cx:pt>
          <cx:pt idx="2165">West - Hospital</cx:pt>
          <cx:pt idx="2166">West - Hospital</cx:pt>
          <cx:pt idx="2167">West - Hospital</cx:pt>
          <cx:pt idx="2168">West - Hospital</cx:pt>
          <cx:pt idx="2169">West - Hospital</cx:pt>
          <cx:pt idx="2170">West - Hospital</cx:pt>
          <cx:pt idx="2171">West - Hospital</cx:pt>
          <cx:pt idx="2172">West - Hospital</cx:pt>
          <cx:pt idx="2173">West - Hospital</cx:pt>
          <cx:pt idx="2174">West - Hospital</cx:pt>
          <cx:pt idx="2175">West - Hospital</cx:pt>
          <cx:pt idx="2176">West - Hospital</cx:pt>
          <cx:pt idx="2177">West - Hospital</cx:pt>
          <cx:pt idx="2178">West - Hospital</cx:pt>
          <cx:pt idx="2179">West - Hospital</cx:pt>
          <cx:pt idx="2180">West - Hospital</cx:pt>
          <cx:pt idx="2181">West - Hospital</cx:pt>
          <cx:pt idx="2182">West - Hospital</cx:pt>
          <cx:pt idx="2183">West - Hospital</cx:pt>
          <cx:pt idx="2184">West - Hospital</cx:pt>
          <cx:pt idx="2185">West - Hospital</cx:pt>
          <cx:pt idx="2186">West - Hospital</cx:pt>
          <cx:pt idx="2187">West - Hospital</cx:pt>
          <cx:pt idx="2188">West - Hospital</cx:pt>
          <cx:pt idx="2189">West - Hospital</cx:pt>
          <cx:pt idx="2190">West - Hospital</cx:pt>
          <cx:pt idx="2191">West - Hospital</cx:pt>
          <cx:pt idx="2192">West - Hospital</cx:pt>
          <cx:pt idx="2193">West - Hospital</cx:pt>
          <cx:pt idx="2194">West - Hospital</cx:pt>
          <cx:pt idx="2195">West - Hospital</cx:pt>
          <cx:pt idx="2196">West - Hospital</cx:pt>
          <cx:pt idx="2197">West - Hospital</cx:pt>
          <cx:pt idx="2198">West - Hospital</cx:pt>
          <cx:pt idx="2199">West - Hospital</cx:pt>
          <cx:pt idx="2200">West - Hospital</cx:pt>
          <cx:pt idx="2201">West - Hospital</cx:pt>
          <cx:pt idx="2202">West - Hospital</cx:pt>
          <cx:pt idx="2203">West - Hospital</cx:pt>
          <cx:pt idx="2204">West - Hospital</cx:pt>
          <cx:pt idx="2205">West - Hospital</cx:pt>
          <cx:pt idx="2206">West - Hospital</cx:pt>
          <cx:pt idx="2207">West - Hospital</cx:pt>
          <cx:pt idx="2208">West - Hospital</cx:pt>
          <cx:pt idx="2209">West - Hospital</cx:pt>
          <cx:pt idx="2210">West - Hospital</cx:pt>
          <cx:pt idx="2211">West - Hospital</cx:pt>
          <cx:pt idx="2212">West - Hospital</cx:pt>
          <cx:pt idx="2213">West - Hospital</cx:pt>
          <cx:pt idx="2214">West - Hospital</cx:pt>
          <cx:pt idx="2215">West - Hospital</cx:pt>
          <cx:pt idx="2216">West - Hospital</cx:pt>
          <cx:pt idx="2217">West - Hospital</cx:pt>
          <cx:pt idx="2218">West - Hospital</cx:pt>
          <cx:pt idx="2219">West - Hospital</cx:pt>
          <cx:pt idx="2220">West - Hospital</cx:pt>
          <cx:pt idx="2221">West - Hospital</cx:pt>
          <cx:pt idx="2222">West - Hospital</cx:pt>
          <cx:pt idx="2223">West - Hospital</cx:pt>
          <cx:pt idx="2224">West - Hospital</cx:pt>
          <cx:pt idx="2225">West - Hospital</cx:pt>
          <cx:pt idx="2226">West - Hospital</cx:pt>
          <cx:pt idx="2227">West - Hospital</cx:pt>
          <cx:pt idx="2228">West - Hospital</cx:pt>
          <cx:pt idx="2229">West - Hospital</cx:pt>
          <cx:pt idx="2230">West - Hospital</cx:pt>
          <cx:pt idx="2231">West - Hospital</cx:pt>
          <cx:pt idx="2232">West - Hospital</cx:pt>
          <cx:pt idx="2233">West - Hospital</cx:pt>
          <cx:pt idx="2234">West - Hospital</cx:pt>
          <cx:pt idx="2235">West - Hospital</cx:pt>
          <cx:pt idx="2236">West - Hospital</cx:pt>
          <cx:pt idx="2237">West - Hospital</cx:pt>
          <cx:pt idx="2238">West - Hospital</cx:pt>
          <cx:pt idx="2239">West - Hospital</cx:pt>
          <cx:pt idx="2240">West - Hospital</cx:pt>
          <cx:pt idx="2241">West - Hospital</cx:pt>
          <cx:pt idx="2242">West - Hospital</cx:pt>
          <cx:pt idx="2243">West - Hospital</cx:pt>
          <cx:pt idx="2244">West - Hospital</cx:pt>
          <cx:pt idx="2245">West - Hospital</cx:pt>
          <cx:pt idx="2246">West - Hospital</cx:pt>
          <cx:pt idx="2247">West - Hospital</cx:pt>
          <cx:pt idx="2248">West - Hospital</cx:pt>
          <cx:pt idx="2249">West - Hospital</cx:pt>
          <cx:pt idx="2250">West - Hospital</cx:pt>
          <cx:pt idx="2251">West - Hospital</cx:pt>
          <cx:pt idx="2252">West - Hospital</cx:pt>
          <cx:pt idx="2253">West - Hospital</cx:pt>
          <cx:pt idx="2254">West - Hospital</cx:pt>
          <cx:pt idx="2255">West - Hospital</cx:pt>
          <cx:pt idx="2256">West - Hospital</cx:pt>
          <cx:pt idx="2257">West - Hospital</cx:pt>
          <cx:pt idx="2258">West - Hospital</cx:pt>
          <cx:pt idx="2259">West - Hospital</cx:pt>
          <cx:pt idx="2260">West - Hospital</cx:pt>
          <cx:pt idx="2261">West - Hospital</cx:pt>
          <cx:pt idx="2262">West - Hospital</cx:pt>
          <cx:pt idx="2263">West - Hospital</cx:pt>
          <cx:pt idx="2264">West - Hospital</cx:pt>
          <cx:pt idx="2265">West - Hospital</cx:pt>
          <cx:pt idx="2266">West - Hospital</cx:pt>
          <cx:pt idx="2267">West - Hospital</cx:pt>
          <cx:pt idx="2268">West - Hospital</cx:pt>
          <cx:pt idx="2269">West - Hospital</cx:pt>
          <cx:pt idx="2270">West - Hospital</cx:pt>
          <cx:pt idx="2271">West - Hospital</cx:pt>
          <cx:pt idx="2272">West - Hospital</cx:pt>
          <cx:pt idx="2273">West - Hospital</cx:pt>
          <cx:pt idx="2274">West - Hospital</cx:pt>
          <cx:pt idx="2275">West - Hospital</cx:pt>
          <cx:pt idx="2276">West - Hospital</cx:pt>
          <cx:pt idx="2277">West - Hospital</cx:pt>
          <cx:pt idx="2278">West - Hospital</cx:pt>
          <cx:pt idx="2279">West - Hospital</cx:pt>
          <cx:pt idx="2280">West - Hospital</cx:pt>
          <cx:pt idx="2281">West - Hospital</cx:pt>
          <cx:pt idx="2282">West - Hospital</cx:pt>
          <cx:pt idx="2283">West - Hospital</cx:pt>
          <cx:pt idx="2284">West - Hospital</cx:pt>
          <cx:pt idx="2285">West - Hospital</cx:pt>
          <cx:pt idx="2286">West - Hospital</cx:pt>
          <cx:pt idx="2287">West - Hospital</cx:pt>
          <cx:pt idx="2288">West - Hospital</cx:pt>
          <cx:pt idx="2289">West - Hospital</cx:pt>
          <cx:pt idx="2290">West - Hospital</cx:pt>
          <cx:pt idx="2291">West - Hospital</cx:pt>
          <cx:pt idx="2292">West - Hospital</cx:pt>
          <cx:pt idx="2293">West - Hospital</cx:pt>
          <cx:pt idx="2294">West - Hospital</cx:pt>
          <cx:pt idx="2295">West - Hospital</cx:pt>
          <cx:pt idx="2296">West - Hospital</cx:pt>
          <cx:pt idx="2297">West - Hospital</cx:pt>
          <cx:pt idx="2298">West - Hospital</cx:pt>
          <cx:pt idx="2299">West - Hospital</cx:pt>
          <cx:pt idx="2300">West - Hospital</cx:pt>
          <cx:pt idx="2301">West - Hospital</cx:pt>
          <cx:pt idx="2302">West - Hospital</cx:pt>
          <cx:pt idx="2303">West - Hospital</cx:pt>
          <cx:pt idx="2304">West - Hospital</cx:pt>
          <cx:pt idx="2305">West - Hospital</cx:pt>
          <cx:pt idx="2306">West - Hospital</cx:pt>
          <cx:pt idx="2307">West - Hospital</cx:pt>
          <cx:pt idx="2308">West - Hospital</cx:pt>
          <cx:pt idx="2309">West - Hospital</cx:pt>
          <cx:pt idx="2310">West - Hospital</cx:pt>
          <cx:pt idx="2311">West - Hospital</cx:pt>
          <cx:pt idx="2312">West - Hospital</cx:pt>
          <cx:pt idx="2313">West - Hospital</cx:pt>
          <cx:pt idx="2314">West - Hospital</cx:pt>
          <cx:pt idx="2315">West - Hospital</cx:pt>
          <cx:pt idx="2316">West - Hospital</cx:pt>
          <cx:pt idx="2317">West - Hospital</cx:pt>
          <cx:pt idx="2318">West - Hospital</cx:pt>
          <cx:pt idx="2319">West - Hospital</cx:pt>
          <cx:pt idx="2320">West - Hospital</cx:pt>
          <cx:pt idx="2321">West - Hospital</cx:pt>
          <cx:pt idx="2322">West - Hospital</cx:pt>
          <cx:pt idx="2323">West - Hospital</cx:pt>
          <cx:pt idx="2324">West - Hospital</cx:pt>
          <cx:pt idx="2325">West - Hospital</cx:pt>
          <cx:pt idx="2326">West - Hospital</cx:pt>
          <cx:pt idx="2327">West - Hospital</cx:pt>
          <cx:pt idx="2328">West - Hospital</cx:pt>
          <cx:pt idx="2329">West - Hospital</cx:pt>
          <cx:pt idx="2330">West - Hospital</cx:pt>
          <cx:pt idx="2331">West - Hospital</cx:pt>
          <cx:pt idx="2332">West - Hospital</cx:pt>
          <cx:pt idx="2333">West - Hospital</cx:pt>
          <cx:pt idx="2334">West - Hospital</cx:pt>
          <cx:pt idx="2335">West - Hospital</cx:pt>
          <cx:pt idx="2336">West - Hospital</cx:pt>
          <cx:pt idx="2337">West - Hospital</cx:pt>
          <cx:pt idx="2338">West - Hospital</cx:pt>
          <cx:pt idx="2339">West - Hospital</cx:pt>
          <cx:pt idx="2340">West - Hospital</cx:pt>
          <cx:pt idx="2341">West - Hospital</cx:pt>
          <cx:pt idx="2342">West - Hospital</cx:pt>
          <cx:pt idx="2343">West - Hospital</cx:pt>
          <cx:pt idx="2344">West - Hospital</cx:pt>
          <cx:pt idx="2345">West - Hospital</cx:pt>
          <cx:pt idx="2346">West - Hospital</cx:pt>
          <cx:pt idx="2347">West - Hospital</cx:pt>
          <cx:pt idx="2348">West - Hospital</cx:pt>
          <cx:pt idx="2349">West - Hospital</cx:pt>
          <cx:pt idx="2350">West - Hospital</cx:pt>
          <cx:pt idx="2351">West - Hospital</cx:pt>
          <cx:pt idx="2352">West - Hospital</cx:pt>
          <cx:pt idx="2353">West - Hospital</cx:pt>
          <cx:pt idx="2354">West - Hospital</cx:pt>
          <cx:pt idx="2355">West - Hospital</cx:pt>
          <cx:pt idx="2356">West - Hospital</cx:pt>
          <cx:pt idx="2357">West - Hospital</cx:pt>
          <cx:pt idx="2358">West - Hospital</cx:pt>
          <cx:pt idx="2359">West - Hospital</cx:pt>
          <cx:pt idx="2360">West - Hospital</cx:pt>
          <cx:pt idx="2361">West - Hospital</cx:pt>
          <cx:pt idx="2362">West - Hospital</cx:pt>
          <cx:pt idx="2363">West - Hospital</cx:pt>
          <cx:pt idx="2364">West - Hospital</cx:pt>
          <cx:pt idx="2365">West - Hospital</cx:pt>
          <cx:pt idx="2366">West - Hospital</cx:pt>
          <cx:pt idx="2367">West - Hospital</cx:pt>
          <cx:pt idx="2368">West - Hospital</cx:pt>
          <cx:pt idx="2369">West - Hospital</cx:pt>
          <cx:pt idx="2370">West - Hospital</cx:pt>
          <cx:pt idx="2371">West - Hospital</cx:pt>
          <cx:pt idx="2372">West - Hospital</cx:pt>
          <cx:pt idx="2373">West - Hospital</cx:pt>
          <cx:pt idx="2374">West - Hospital</cx:pt>
          <cx:pt idx="2375">West - Hospital</cx:pt>
          <cx:pt idx="2376">West - Hospital</cx:pt>
          <cx:pt idx="2377">West - Hospital</cx:pt>
          <cx:pt idx="2378">West - Hospital</cx:pt>
          <cx:pt idx="2379">West - Hospital</cx:pt>
          <cx:pt idx="2380">West - Hospital</cx:pt>
          <cx:pt idx="2381">West - Hospital</cx:pt>
          <cx:pt idx="2382">West - Hospital</cx:pt>
          <cx:pt idx="2383">West - Hospital</cx:pt>
          <cx:pt idx="2384">West - Hospital</cx:pt>
          <cx:pt idx="2385">West - Hospital</cx:pt>
          <cx:pt idx="2386">West - Hospital</cx:pt>
          <cx:pt idx="2387">West - Hospital</cx:pt>
          <cx:pt idx="2388">West - Hospital</cx:pt>
          <cx:pt idx="2389">West - Hospital</cx:pt>
          <cx:pt idx="2390">West - Hospital</cx:pt>
          <cx:pt idx="2391">West - Hospital</cx:pt>
          <cx:pt idx="2392">West - Hospital</cx:pt>
          <cx:pt idx="2393">West - Hospital</cx:pt>
          <cx:pt idx="2394">West - Hospital</cx:pt>
          <cx:pt idx="2395">West - Hospital</cx:pt>
          <cx:pt idx="2396">West - Hospital</cx:pt>
          <cx:pt idx="2397">West - Hospital</cx:pt>
          <cx:pt idx="2398">West - Hospital</cx:pt>
          <cx:pt idx="2399">West - Hospital</cx:pt>
          <cx:pt idx="2400">West - Hospital</cx:pt>
          <cx:pt idx="2401">West - Hospital</cx:pt>
          <cx:pt idx="2402">West - Hospital</cx:pt>
          <cx:pt idx="2403">West - Hospital</cx:pt>
          <cx:pt idx="2404">West - Hospital</cx:pt>
          <cx:pt idx="2405">West - Hospital</cx:pt>
          <cx:pt idx="2406">West - Hospital</cx:pt>
          <cx:pt idx="2407">West - Hospital</cx:pt>
          <cx:pt idx="2408">West - Hospital</cx:pt>
          <cx:pt idx="2409">West - Hospital</cx:pt>
          <cx:pt idx="2410">West - Hospital</cx:pt>
          <cx:pt idx="2411">West - Hospital</cx:pt>
          <cx:pt idx="2412">West - Hospital</cx:pt>
          <cx:pt idx="2413">West - Hospital</cx:pt>
          <cx:pt idx="2414">West - Hospital</cx:pt>
          <cx:pt idx="2415">West - Hospital</cx:pt>
          <cx:pt idx="2416">West - Hospital</cx:pt>
          <cx:pt idx="2417">West - Hospital</cx:pt>
          <cx:pt idx="2418">West - Hospital</cx:pt>
          <cx:pt idx="2419">West - Hospital</cx:pt>
          <cx:pt idx="2420">West - Hospital</cx:pt>
          <cx:pt idx="2421">West - Hospital</cx:pt>
          <cx:pt idx="2422">West - Hospital</cx:pt>
          <cx:pt idx="2423">West - Hospital</cx:pt>
          <cx:pt idx="2424">West - Hospital</cx:pt>
          <cx:pt idx="2425">West - Hospital</cx:pt>
          <cx:pt idx="2426">West - Hospital</cx:pt>
          <cx:pt idx="2427">West - Hospital</cx:pt>
          <cx:pt idx="2428">West - Hospital</cx:pt>
          <cx:pt idx="2429">West - Hospital</cx:pt>
          <cx:pt idx="2430">West - Hospital</cx:pt>
          <cx:pt idx="2431">West - Hospital</cx:pt>
          <cx:pt idx="2432">West - Hospital</cx:pt>
          <cx:pt idx="2433">West - Hospital</cx:pt>
          <cx:pt idx="2434">West - Hospital</cx:pt>
          <cx:pt idx="2435">West - Hospital</cx:pt>
          <cx:pt idx="2436">West - Hospital</cx:pt>
          <cx:pt idx="2437">West - Hospital</cx:pt>
          <cx:pt idx="2438">West - Hospital</cx:pt>
          <cx:pt idx="2439">West - Hospital</cx:pt>
          <cx:pt idx="2440">West - Hospital</cx:pt>
          <cx:pt idx="2441">West - Hospital</cx:pt>
          <cx:pt idx="2442">West - Hospital</cx:pt>
          <cx:pt idx="2443">West - Hospital</cx:pt>
          <cx:pt idx="2444">West - Hospital</cx:pt>
          <cx:pt idx="2445">West - Hospital</cx:pt>
          <cx:pt idx="2446">West - Hospital</cx:pt>
          <cx:pt idx="2447">West - Hospital</cx:pt>
          <cx:pt idx="2448">West - Hospital</cx:pt>
          <cx:pt idx="2449">West - Hospital</cx:pt>
          <cx:pt idx="2450">West - Hospital</cx:pt>
          <cx:pt idx="2451">West - Hospital</cx:pt>
          <cx:pt idx="2452">West - Hospital</cx:pt>
          <cx:pt idx="2453">West - Hospital</cx:pt>
          <cx:pt idx="2454">West - Hospital</cx:pt>
          <cx:pt idx="2455">West - Hospital</cx:pt>
          <cx:pt idx="2456">West - Hospital</cx:pt>
          <cx:pt idx="2457">West - Hospital</cx:pt>
          <cx:pt idx="2458">West - Hospital</cx:pt>
          <cx:pt idx="2459">West - Hospital</cx:pt>
          <cx:pt idx="2460">West - Hospital</cx:pt>
          <cx:pt idx="2461">West - Hospital</cx:pt>
          <cx:pt idx="2462">West - Hospital</cx:pt>
          <cx:pt idx="2463">West - Hospital</cx:pt>
          <cx:pt idx="2464">West - Hospital</cx:pt>
          <cx:pt idx="2465">West - Hospital</cx:pt>
          <cx:pt idx="2466">West - Hospital</cx:pt>
          <cx:pt idx="2467">West - Hospital</cx:pt>
          <cx:pt idx="2468">West - Hospital</cx:pt>
          <cx:pt idx="2469">West - Hospital</cx:pt>
          <cx:pt idx="2470">West - Hospital</cx:pt>
          <cx:pt idx="2471">West - Hospital</cx:pt>
          <cx:pt idx="2472">West - Hospital</cx:pt>
          <cx:pt idx="2473">West - Hospital</cx:pt>
          <cx:pt idx="2474">West - Hospital</cx:pt>
          <cx:pt idx="2475">West - Hospital</cx:pt>
          <cx:pt idx="2476">West - Hospital</cx:pt>
          <cx:pt idx="2477">West - Hospital</cx:pt>
          <cx:pt idx="2478">West - Hospital</cx:pt>
          <cx:pt idx="2479">West - Hospital</cx:pt>
          <cx:pt idx="2480">West - Hospital</cx:pt>
          <cx:pt idx="2481">West - Hospital</cx:pt>
          <cx:pt idx="2482">West - Hospital</cx:pt>
          <cx:pt idx="2483">West - Hospital</cx:pt>
          <cx:pt idx="2484">West - Hospital</cx:pt>
          <cx:pt idx="2485">West - Hospital</cx:pt>
          <cx:pt idx="2486">West - Hospital</cx:pt>
          <cx:pt idx="2487">West - Hospital</cx:pt>
          <cx:pt idx="2488">West - Hospital</cx:pt>
          <cx:pt idx="2489">West - Hospital</cx:pt>
          <cx:pt idx="2490">West - Hospital</cx:pt>
          <cx:pt idx="2491">West - Hospital</cx:pt>
          <cx:pt idx="2492">West - Hospital</cx:pt>
          <cx:pt idx="2493">West - Hospital</cx:pt>
          <cx:pt idx="2494">West - Hospital</cx:pt>
          <cx:pt idx="2495">West - Hospital</cx:pt>
          <cx:pt idx="2496">West - Hospital</cx:pt>
          <cx:pt idx="2497">West - Hospital</cx:pt>
          <cx:pt idx="2498">West - Hospital</cx:pt>
          <cx:pt idx="2499">West - Hospital</cx:pt>
          <cx:pt idx="2500">West - Hospital</cx:pt>
          <cx:pt idx="2501">West - Hospital</cx:pt>
          <cx:pt idx="2502">West - Hospital</cx:pt>
          <cx:pt idx="2503">West - Hospital</cx:pt>
          <cx:pt idx="2504">West - Hospital</cx:pt>
          <cx:pt idx="2505">West - Hospital</cx:pt>
          <cx:pt idx="2506">West - Hospital</cx:pt>
          <cx:pt idx="2507">West - Hospital</cx:pt>
          <cx:pt idx="2508">West - Hospital</cx:pt>
          <cx:pt idx="2509">West - Hospital</cx:pt>
          <cx:pt idx="2510">West - Hospital</cx:pt>
          <cx:pt idx="2511">West - Hospital</cx:pt>
          <cx:pt idx="2512">West - Hospital</cx:pt>
          <cx:pt idx="2513">West - Hospital</cx:pt>
          <cx:pt idx="2514">West - Hospital</cx:pt>
          <cx:pt idx="2515">West - Hospital</cx:pt>
          <cx:pt idx="2516">West - Hospital</cx:pt>
          <cx:pt idx="2517">West - Hospital</cx:pt>
          <cx:pt idx="2518">West - Hospital</cx:pt>
          <cx:pt idx="2519">West - Hospital</cx:pt>
          <cx:pt idx="2520">West - Hospital</cx:pt>
          <cx:pt idx="2521">West - Hospital</cx:pt>
          <cx:pt idx="2522">West - Hospital</cx:pt>
          <cx:pt idx="2523">West - Hospital</cx:pt>
          <cx:pt idx="2524">West - Hospital</cx:pt>
          <cx:pt idx="2525">West - Hospital</cx:pt>
          <cx:pt idx="2526">West - Hospital</cx:pt>
          <cx:pt idx="2527">West - Hospital</cx:pt>
          <cx:pt idx="2528">West - Hospital</cx:pt>
          <cx:pt idx="2529">West - Hospital</cx:pt>
          <cx:pt idx="2530">West - Hospital</cx:pt>
          <cx:pt idx="2531">West - Hospital</cx:pt>
          <cx:pt idx="2532">West - Hospital</cx:pt>
          <cx:pt idx="2533">West - Hospital</cx:pt>
          <cx:pt idx="2534">West - Hospital</cx:pt>
          <cx:pt idx="2535">West - Hospital</cx:pt>
          <cx:pt idx="2536">West - Hospital</cx:pt>
          <cx:pt idx="2537">West - Hospital</cx:pt>
          <cx:pt idx="2538">West - Hospital</cx:pt>
          <cx:pt idx="2539">West - Hospital</cx:pt>
          <cx:pt idx="2540">West - Hospital</cx:pt>
          <cx:pt idx="2541">West - Hospital</cx:pt>
          <cx:pt idx="2542">West - Hospital</cx:pt>
          <cx:pt idx="2543">West - Hospital</cx:pt>
          <cx:pt idx="2544">West - Hospital</cx:pt>
          <cx:pt idx="2545">West - Hospital</cx:pt>
          <cx:pt idx="2546">West - Hospital</cx:pt>
          <cx:pt idx="2547">West - Hospital</cx:pt>
          <cx:pt idx="2548">West - Hospital</cx:pt>
          <cx:pt idx="2549">West - Hospital</cx:pt>
          <cx:pt idx="2550">West - Hospital</cx:pt>
          <cx:pt idx="2551">West - Hospital</cx:pt>
          <cx:pt idx="2552">West - Hospital</cx:pt>
          <cx:pt idx="2553">West - Hospital</cx:pt>
          <cx:pt idx="2554">West - Hospital</cx:pt>
          <cx:pt idx="2555">West - Hospital</cx:pt>
          <cx:pt idx="2556">West - Hospital</cx:pt>
          <cx:pt idx="2557">West - Hospital</cx:pt>
          <cx:pt idx="2558">West - Hospital</cx:pt>
          <cx:pt idx="2559">West - Hospital</cx:pt>
          <cx:pt idx="2560">West - Hospital</cx:pt>
          <cx:pt idx="2561">West - Hospital</cx:pt>
          <cx:pt idx="2562">West - Hospital</cx:pt>
          <cx:pt idx="2563">West - Hospital</cx:pt>
          <cx:pt idx="2564">West - Hospital</cx:pt>
          <cx:pt idx="2565">West - Hospital</cx:pt>
          <cx:pt idx="2566">West - Hospital</cx:pt>
          <cx:pt idx="2567">West - Hospital</cx:pt>
          <cx:pt idx="2568">West - Hospital</cx:pt>
          <cx:pt idx="2569">West - Hospital</cx:pt>
          <cx:pt idx="2570">West - Hospital</cx:pt>
          <cx:pt idx="2571">West - Hospital</cx:pt>
          <cx:pt idx="2572">West - Hospital</cx:pt>
          <cx:pt idx="2573">West - Hospital</cx:pt>
          <cx:pt idx="2574">West - Hospital</cx:pt>
          <cx:pt idx="2575">West - Hospital</cx:pt>
          <cx:pt idx="2576">West - Hospital</cx:pt>
          <cx:pt idx="2577">West - Hospital</cx:pt>
          <cx:pt idx="2578">West - Hospital</cx:pt>
          <cx:pt idx="2579">West - Hospital</cx:pt>
          <cx:pt idx="2580">West - Hospital</cx:pt>
          <cx:pt idx="2581">West - Hospital</cx:pt>
          <cx:pt idx="2582">West - Hospital</cx:pt>
          <cx:pt idx="2583">West - Hospital</cx:pt>
          <cx:pt idx="2584">West - Hospital</cx:pt>
          <cx:pt idx="2585">West - Hospital</cx:pt>
          <cx:pt idx="2586">West - Hospital</cx:pt>
          <cx:pt idx="2587">West - Hospital</cx:pt>
          <cx:pt idx="2588">West - Hospital</cx:pt>
          <cx:pt idx="2589">West - Hospital</cx:pt>
          <cx:pt idx="2590">West - Hospital</cx:pt>
          <cx:pt idx="2591">West - Hospital</cx:pt>
          <cx:pt idx="2592">West - Hospital</cx:pt>
          <cx:pt idx="2593">West - Hospital</cx:pt>
          <cx:pt idx="2594">West - Hospital</cx:pt>
          <cx:pt idx="2595">West - Hospital</cx:pt>
          <cx:pt idx="2596">West - Hospital</cx:pt>
          <cx:pt idx="2597">West - Hospital</cx:pt>
          <cx:pt idx="2598">West - Hospital</cx:pt>
          <cx:pt idx="2599">West - Hospital</cx:pt>
          <cx:pt idx="2600">West - Hospital</cx:pt>
          <cx:pt idx="2601">West - Hospital</cx:pt>
          <cx:pt idx="2602">West - Hospital</cx:pt>
          <cx:pt idx="2603">West - Hospital</cx:pt>
          <cx:pt idx="2604">West - Hospital</cx:pt>
          <cx:pt idx="2605">West - Hospital</cx:pt>
          <cx:pt idx="2606">West - Hospital</cx:pt>
          <cx:pt idx="2607">West - Hospital</cx:pt>
          <cx:pt idx="2608">West - Hospital</cx:pt>
          <cx:pt idx="2609">West - Hospital</cx:pt>
          <cx:pt idx="2610">West - Hospital</cx:pt>
          <cx:pt idx="2611">West - Hospital</cx:pt>
          <cx:pt idx="2612">West - Hospital</cx:pt>
          <cx:pt idx="2613">West - Hospital</cx:pt>
          <cx:pt idx="2614">West - Hospital</cx:pt>
          <cx:pt idx="2615">West - Hospital</cx:pt>
          <cx:pt idx="2616">West - Hospital</cx:pt>
          <cx:pt idx="2617">West - Hospital</cx:pt>
          <cx:pt idx="2618">West - Hospital</cx:pt>
          <cx:pt idx="2619">West - Hospital</cx:pt>
          <cx:pt idx="2620">West - Hospital</cx:pt>
          <cx:pt idx="2621">West - Hospital</cx:pt>
          <cx:pt idx="2622">West - Hospital</cx:pt>
          <cx:pt idx="2623">West - Hospital</cx:pt>
          <cx:pt idx="2624">West - Hospital</cx:pt>
          <cx:pt idx="2625">West - Hospital</cx:pt>
          <cx:pt idx="2626">West - Hospital</cx:pt>
          <cx:pt idx="2627">West - Hospital</cx:pt>
          <cx:pt idx="2628">West - Hospital</cx:pt>
          <cx:pt idx="2629">West - Hospital</cx:pt>
          <cx:pt idx="2630">West - Hospital</cx:pt>
          <cx:pt idx="2631">West - Hospital</cx:pt>
          <cx:pt idx="2632">West - Hospital</cx:pt>
          <cx:pt idx="2633">West - Hospital</cx:pt>
          <cx:pt idx="2634">West - Hospital</cx:pt>
          <cx:pt idx="2635">West - Hospital</cx:pt>
          <cx:pt idx="2636">West - Hospital</cx:pt>
          <cx:pt idx="2637">West - Hospital</cx:pt>
          <cx:pt idx="2638">West - Hospital</cx:pt>
          <cx:pt idx="2639">West - Hospital</cx:pt>
          <cx:pt idx="2640">West - Hospital</cx:pt>
          <cx:pt idx="2641">West - Hospital</cx:pt>
          <cx:pt idx="2642">West - Hospital</cx:pt>
          <cx:pt idx="2643">West - Hospital</cx:pt>
          <cx:pt idx="2644">West - Hospital</cx:pt>
          <cx:pt idx="2645">West - Hospital</cx:pt>
          <cx:pt idx="2646">West - Hospital</cx:pt>
          <cx:pt idx="2647">West - Hospital</cx:pt>
          <cx:pt idx="2648">West - Hospital</cx:pt>
          <cx:pt idx="2649">West - Hospital</cx:pt>
          <cx:pt idx="2650">West - Hospital</cx:pt>
          <cx:pt idx="2651">West - Hospital</cx:pt>
          <cx:pt idx="2652">West - Hospital</cx:pt>
          <cx:pt idx="2653">West - Hospital</cx:pt>
          <cx:pt idx="2654">West - Hospital</cx:pt>
          <cx:pt idx="2655">West - Hospital</cx:pt>
          <cx:pt idx="2656">West - Hospital</cx:pt>
          <cx:pt idx="2657">West - Hospital</cx:pt>
          <cx:pt idx="2658">West - Hospital</cx:pt>
          <cx:pt idx="2659">West - Hospital</cx:pt>
          <cx:pt idx="2660">West - Hospital</cx:pt>
          <cx:pt idx="2661">West - Hospital</cx:pt>
          <cx:pt idx="2662">West - Hospital</cx:pt>
          <cx:pt idx="2663">West - Hospital</cx:pt>
          <cx:pt idx="2664">West - Hospital</cx:pt>
          <cx:pt idx="2665">West - Hospital</cx:pt>
          <cx:pt idx="2666">West - Hospital</cx:pt>
          <cx:pt idx="2667">West - Hospital</cx:pt>
          <cx:pt idx="2668">West - Hospital</cx:pt>
          <cx:pt idx="2669">West - Hospital</cx:pt>
          <cx:pt idx="2670">West - Hospital</cx:pt>
          <cx:pt idx="2671">West - Hospital</cx:pt>
          <cx:pt idx="2672">West - Hospital</cx:pt>
          <cx:pt idx="2673">West - Hospital</cx:pt>
          <cx:pt idx="2674">West - Hospital</cx:pt>
          <cx:pt idx="2675">West - Hospital</cx:pt>
          <cx:pt idx="2676">West - Hospital</cx:pt>
          <cx:pt idx="2677">West - Hospital</cx:pt>
          <cx:pt idx="2678">West - Hospital</cx:pt>
          <cx:pt idx="2679">West - Hospital</cx:pt>
          <cx:pt idx="2680">West - Hospital</cx:pt>
          <cx:pt idx="2681">West - Hospital</cx:pt>
          <cx:pt idx="2682">West - Hospital</cx:pt>
          <cx:pt idx="2683">West - Hospital</cx:pt>
          <cx:pt idx="2684">West - Hospital</cx:pt>
          <cx:pt idx="2685">West - Hospital</cx:pt>
          <cx:pt idx="2686">West - Hospital</cx:pt>
          <cx:pt idx="2687">West - Hospital</cx:pt>
          <cx:pt idx="2688">West - Hospital</cx:pt>
          <cx:pt idx="2689">West - Hospital</cx:pt>
          <cx:pt idx="2690">West - Hospital</cx:pt>
          <cx:pt idx="2691">West - Hospital</cx:pt>
          <cx:pt idx="2692">West - Hospital</cx:pt>
          <cx:pt idx="2693">West - Hospital</cx:pt>
          <cx:pt idx="2694">West - Hospital</cx:pt>
          <cx:pt idx="2695">West - Hospital</cx:pt>
          <cx:pt idx="2696">West - Hospital</cx:pt>
          <cx:pt idx="2697">West - Hospital</cx:pt>
          <cx:pt idx="2698">West - Hospital</cx:pt>
          <cx:pt idx="2699">West - Hospital</cx:pt>
          <cx:pt idx="2700">West - Hospital</cx:pt>
          <cx:pt idx="2701">West - Hospital</cx:pt>
          <cx:pt idx="2702">West - Hospital</cx:pt>
          <cx:pt idx="2703">West - Hospital</cx:pt>
          <cx:pt idx="2704">West - Hospital</cx:pt>
          <cx:pt idx="2705">West - Hospital</cx:pt>
          <cx:pt idx="2706">West - Hospital</cx:pt>
          <cx:pt idx="2707">West - Hospital</cx:pt>
          <cx:pt idx="2708">West - Hospital</cx:pt>
          <cx:pt idx="2709">West - Hospital</cx:pt>
          <cx:pt idx="2710">West - Hospital</cx:pt>
          <cx:pt idx="2711">West - Hospital</cx:pt>
          <cx:pt idx="2712">West - Hospital</cx:pt>
          <cx:pt idx="2713">West - Hospital</cx:pt>
          <cx:pt idx="2714">West - Hospital</cx:pt>
          <cx:pt idx="2715">West - Hospital</cx:pt>
          <cx:pt idx="2716">West - Hospital</cx:pt>
          <cx:pt idx="2717">West - Hospital</cx:pt>
          <cx:pt idx="2718">West - Hospital</cx:pt>
          <cx:pt idx="2719">West - Hospital</cx:pt>
          <cx:pt idx="2720">West - Hospital</cx:pt>
          <cx:pt idx="2721">West - Hospital</cx:pt>
          <cx:pt idx="2722">West - Hospital</cx:pt>
          <cx:pt idx="2723">West - Hospital</cx:pt>
          <cx:pt idx="2724">West - Hospital</cx:pt>
          <cx:pt idx="2725">West - Hospital</cx:pt>
          <cx:pt idx="2726">West - Hospital</cx:pt>
          <cx:pt idx="2727">West - Hospital</cx:pt>
          <cx:pt idx="2728">West - Hospital</cx:pt>
          <cx:pt idx="2729">West - Hospital</cx:pt>
          <cx:pt idx="2730">West - Hospital</cx:pt>
          <cx:pt idx="2731">West - Hospital</cx:pt>
          <cx:pt idx="2732">West - Hospital</cx:pt>
          <cx:pt idx="2733">West - Hospital</cx:pt>
          <cx:pt idx="2734">West - Hospital</cx:pt>
          <cx:pt idx="2735">West - Hospital</cx:pt>
          <cx:pt idx="2736">West - Hospital</cx:pt>
          <cx:pt idx="2737">West - Hospital</cx:pt>
          <cx:pt idx="2738">West - Hospital</cx:pt>
          <cx:pt idx="2739">West - Hospital</cx:pt>
          <cx:pt idx="2740">West - Hospital</cx:pt>
          <cx:pt idx="2741">West - Hospital</cx:pt>
          <cx:pt idx="2742">West - Hospital</cx:pt>
          <cx:pt idx="2743">West - Hospital</cx:pt>
          <cx:pt idx="2744">West - Hospital</cx:pt>
          <cx:pt idx="2745">West - Hospital</cx:pt>
          <cx:pt idx="2746">West - Hospital</cx:pt>
          <cx:pt idx="2747">West - Hospital</cx:pt>
          <cx:pt idx="2748">West - Hospital</cx:pt>
          <cx:pt idx="2749">West - Hospital</cx:pt>
          <cx:pt idx="2750">West - Hospital</cx:pt>
          <cx:pt idx="2751">West - Hospital</cx:pt>
          <cx:pt idx="2752">West - Hospital</cx:pt>
          <cx:pt idx="2753">West - Hospital</cx:pt>
          <cx:pt idx="2754">West - Hospital</cx:pt>
          <cx:pt idx="2755">West - Hospital</cx:pt>
          <cx:pt idx="2756">West - Hospital</cx:pt>
          <cx:pt idx="2757">West - Hospital</cx:pt>
          <cx:pt idx="2758">West - Hospital</cx:pt>
          <cx:pt idx="2759">West - Hospital</cx:pt>
          <cx:pt idx="2760">West - Hospital</cx:pt>
          <cx:pt idx="2761">West - Hospital</cx:pt>
          <cx:pt idx="2762">West - Hospital</cx:pt>
          <cx:pt idx="2763">West - Hospital</cx:pt>
          <cx:pt idx="2764">West - Hospital</cx:pt>
          <cx:pt idx="2765">West - Hospital</cx:pt>
          <cx:pt idx="2766">West - Hospital</cx:pt>
          <cx:pt idx="2767">West - Hospital</cx:pt>
          <cx:pt idx="2768">West - Hospital</cx:pt>
          <cx:pt idx="2769">West - Hospital</cx:pt>
          <cx:pt idx="2770">West - Hospital</cx:pt>
          <cx:pt idx="2771">West - Hospital</cx:pt>
          <cx:pt idx="2772">West - Hospital</cx:pt>
          <cx:pt idx="2773">West - Hospital</cx:pt>
          <cx:pt idx="2774">West - Hospital</cx:pt>
          <cx:pt idx="2775">West - Hospital</cx:pt>
          <cx:pt idx="2776">West - Hospital</cx:pt>
          <cx:pt idx="2777">West - Hospital</cx:pt>
          <cx:pt idx="2778">West - Hospital</cx:pt>
          <cx:pt idx="2779">West - Hospital</cx:pt>
          <cx:pt idx="2780">West - Hospital</cx:pt>
          <cx:pt idx="2781">West - Hospital</cx:pt>
          <cx:pt idx="2782">West - Hospital</cx:pt>
          <cx:pt idx="2783">West - Hospital</cx:pt>
          <cx:pt idx="2784">West - Hospital</cx:pt>
          <cx:pt idx="2785">West - Hospital</cx:pt>
          <cx:pt idx="2786">West - Hospital</cx:pt>
          <cx:pt idx="2787">West - Hospital</cx:pt>
          <cx:pt idx="2788">West - Hospital</cx:pt>
          <cx:pt idx="2789">West - Hospital</cx:pt>
          <cx:pt idx="2790">West - Hospital</cx:pt>
          <cx:pt idx="2791">West - Hospital</cx:pt>
          <cx:pt idx="2792">West - Hospital</cx:pt>
          <cx:pt idx="2793">West - Hospital</cx:pt>
          <cx:pt idx="2794">West - Hospital</cx:pt>
          <cx:pt idx="2795">West - Hospital</cx:pt>
          <cx:pt idx="2796">West - Hospital</cx:pt>
          <cx:pt idx="2797">West - Hospital</cx:pt>
          <cx:pt idx="2798">West - Hospital</cx:pt>
          <cx:pt idx="2799">West - Hospital</cx:pt>
          <cx:pt idx="2800">West - Hospital</cx:pt>
          <cx:pt idx="2801">West - Hospital</cx:pt>
          <cx:pt idx="2802">West - Hospital</cx:pt>
          <cx:pt idx="2803">West - Hospital</cx:pt>
          <cx:pt idx="2804">West - Hospital</cx:pt>
          <cx:pt idx="2805">West - Hospital</cx:pt>
          <cx:pt idx="2806">West - Hospital</cx:pt>
          <cx:pt idx="2807">West - Hospital</cx:pt>
          <cx:pt idx="2808">West - Hospital</cx:pt>
          <cx:pt idx="2809">West - Hospital</cx:pt>
          <cx:pt idx="2810">West - Hospital</cx:pt>
          <cx:pt idx="2811">West - Hospital</cx:pt>
          <cx:pt idx="2812">West - Hospital</cx:pt>
          <cx:pt idx="2813">West - Hospital</cx:pt>
          <cx:pt idx="2814">West - Hospital</cx:pt>
          <cx:pt idx="2815">West - Hospital</cx:pt>
          <cx:pt idx="2816">West - Hospital</cx:pt>
          <cx:pt idx="2817">West - Hospital</cx:pt>
          <cx:pt idx="2818">West - Hospital</cx:pt>
          <cx:pt idx="2819">West - Hospital</cx:pt>
          <cx:pt idx="2820">West - Hospital</cx:pt>
          <cx:pt idx="2821">West - Hospital</cx:pt>
          <cx:pt idx="2822">West - Hospital</cx:pt>
          <cx:pt idx="2823">West - Hospital</cx:pt>
          <cx:pt idx="2824">West - Hospital</cx:pt>
          <cx:pt idx="2825">West - Hospital</cx:pt>
          <cx:pt idx="2826">West - Hospital</cx:pt>
          <cx:pt idx="2827">West - Hospital</cx:pt>
          <cx:pt idx="2828">West - Hospital</cx:pt>
          <cx:pt idx="2829">West - Hospital</cx:pt>
          <cx:pt idx="2830">West - Hospital</cx:pt>
          <cx:pt idx="2831">West - Hospital</cx:pt>
          <cx:pt idx="2832">West - Hospital</cx:pt>
          <cx:pt idx="2833">West - Hospital</cx:pt>
          <cx:pt idx="2834">West - Hospital</cx:pt>
          <cx:pt idx="2835">West - Hospital</cx:pt>
          <cx:pt idx="2836">West - Hospital</cx:pt>
          <cx:pt idx="2837">West - Hospital</cx:pt>
          <cx:pt idx="2838">West - Hospital</cx:pt>
          <cx:pt idx="2839">West - Hospital</cx:pt>
          <cx:pt idx="2840">West - Hospital</cx:pt>
          <cx:pt idx="2841">West - Hospital</cx:pt>
          <cx:pt idx="2842">West - Hospital</cx:pt>
          <cx:pt idx="2843">West - Hospital</cx:pt>
          <cx:pt idx="2844">West - Hospital</cx:pt>
          <cx:pt idx="2845">West - Hospital</cx:pt>
          <cx:pt idx="2846">West - Hospital</cx:pt>
          <cx:pt idx="2847">West - Hospital</cx:pt>
          <cx:pt idx="2848">West - Hospital</cx:pt>
          <cx:pt idx="2849">West - Hospital</cx:pt>
          <cx:pt idx="2850">West - Hospital</cx:pt>
          <cx:pt idx="2851">West - Hospital</cx:pt>
          <cx:pt idx="2852">West - Hospital</cx:pt>
          <cx:pt idx="2853">West - Hospital</cx:pt>
          <cx:pt idx="2854">West - Hospital</cx:pt>
          <cx:pt idx="2855">West - Hospital</cx:pt>
          <cx:pt idx="2856">West - Hospital</cx:pt>
          <cx:pt idx="2857">West - Hospital</cx:pt>
          <cx:pt idx="2858">West - Hospital</cx:pt>
          <cx:pt idx="2859">West - Hospital</cx:pt>
          <cx:pt idx="2860">West - Hospital</cx:pt>
          <cx:pt idx="2861">West - Hospital</cx:pt>
          <cx:pt idx="2862">West - Hospital</cx:pt>
          <cx:pt idx="2863">West - Hospital</cx:pt>
          <cx:pt idx="2864">West - Hospital</cx:pt>
          <cx:pt idx="2865">West - Hospital</cx:pt>
          <cx:pt idx="2866">West - Hospital</cx:pt>
          <cx:pt idx="2867">West - Hospital</cx:pt>
          <cx:pt idx="2868">West - Hospital</cx:pt>
          <cx:pt idx="2869">West - Hospital</cx:pt>
          <cx:pt idx="2870">West - Hospital</cx:pt>
          <cx:pt idx="2871">West - Hospital</cx:pt>
          <cx:pt idx="2872">West - Hospital</cx:pt>
          <cx:pt idx="2873">West - Hospital</cx:pt>
          <cx:pt idx="2874">West - Hospital</cx:pt>
          <cx:pt idx="2875">West - Hospital</cx:pt>
          <cx:pt idx="2876">West - Hospital</cx:pt>
          <cx:pt idx="2877">West - Hospital</cx:pt>
          <cx:pt idx="2878">West - Hospital</cx:pt>
          <cx:pt idx="2879">West - Hospital</cx:pt>
          <cx:pt idx="2880">West - Hospital</cx:pt>
          <cx:pt idx="2881">West - Hospital</cx:pt>
          <cx:pt idx="2882">West - Hospital</cx:pt>
          <cx:pt idx="2883">West - Hospital</cx:pt>
          <cx:pt idx="2884">West - Hospital</cx:pt>
          <cx:pt idx="2885">West - Hospital</cx:pt>
          <cx:pt idx="2886">West - Hospital</cx:pt>
          <cx:pt idx="2887">West - Hospital</cx:pt>
          <cx:pt idx="2888">West - Hospital</cx:pt>
          <cx:pt idx="2889">West - Hospital</cx:pt>
          <cx:pt idx="2890">West - Hospital</cx:pt>
          <cx:pt idx="2891">West - Hospital</cx:pt>
          <cx:pt idx="2892">West - Hospital</cx:pt>
          <cx:pt idx="2893">West - Hospital</cx:pt>
          <cx:pt idx="2894">West - Hospital</cx:pt>
          <cx:pt idx="2895">West - Hospital</cx:pt>
          <cx:pt idx="2896">West - Hospital</cx:pt>
          <cx:pt idx="2897">West - Hospital</cx:pt>
          <cx:pt idx="2898">West - Hospital</cx:pt>
          <cx:pt idx="2899">West - Hospital</cx:pt>
          <cx:pt idx="2900">West - Hospital</cx:pt>
          <cx:pt idx="2901">West - Hospital</cx:pt>
          <cx:pt idx="2902">West - Hospital</cx:pt>
          <cx:pt idx="2903">West - Hospital</cx:pt>
          <cx:pt idx="2904">West - Hospital</cx:pt>
          <cx:pt idx="2905">West - Hospital</cx:pt>
          <cx:pt idx="2906">West - Hospital</cx:pt>
          <cx:pt idx="2907">West - Hospital</cx:pt>
          <cx:pt idx="2908">West - Hospital</cx:pt>
          <cx:pt idx="2909">West - Hospital</cx:pt>
          <cx:pt idx="2910">West - Hospital</cx:pt>
          <cx:pt idx="2911">West - Hospital</cx:pt>
          <cx:pt idx="2912">West - Hospital</cx:pt>
          <cx:pt idx="2913">West - Hospital</cx:pt>
          <cx:pt idx="2914">West - Hospital</cx:pt>
          <cx:pt idx="2915">West - Hospital</cx:pt>
          <cx:pt idx="2916">West - Hospital</cx:pt>
          <cx:pt idx="2917">West - Hospital</cx:pt>
          <cx:pt idx="2918">West - Hospital</cx:pt>
          <cx:pt idx="2919">West - Hospital</cx:pt>
          <cx:pt idx="2920">West - Hospital</cx:pt>
          <cx:pt idx="2921">West - Hospital</cx:pt>
          <cx:pt idx="2922">West - Hospital</cx:pt>
          <cx:pt idx="2923">West - Hospital</cx:pt>
          <cx:pt idx="2924">West - Hospital</cx:pt>
          <cx:pt idx="2925">West - Hospital</cx:pt>
          <cx:pt idx="2926">West - Hospital</cx:pt>
          <cx:pt idx="2927">West - Hospital</cx:pt>
          <cx:pt idx="2928">West - Hospital</cx:pt>
          <cx:pt idx="2929">West - Hospital</cx:pt>
          <cx:pt idx="2930">West - Hospital</cx:pt>
          <cx:pt idx="2931">West - Hospital</cx:pt>
          <cx:pt idx="2932">West - Hospital</cx:pt>
          <cx:pt idx="2933">West - Hospital</cx:pt>
          <cx:pt idx="2934">West - Hospital</cx:pt>
          <cx:pt idx="2935">West - Hospital</cx:pt>
          <cx:pt idx="2936">West - Hospital</cx:pt>
          <cx:pt idx="2937">West - Hospital</cx:pt>
          <cx:pt idx="2938">West - Hospital</cx:pt>
          <cx:pt idx="2939">West - Hospital</cx:pt>
          <cx:pt idx="2940">West - Hospital</cx:pt>
          <cx:pt idx="2941">West - Hospital</cx:pt>
          <cx:pt idx="2942">West - Hospital</cx:pt>
          <cx:pt idx="2943">West - Hospital</cx:pt>
          <cx:pt idx="2944">West - Hospital</cx:pt>
          <cx:pt idx="2945">West - Hospital</cx:pt>
          <cx:pt idx="2946">West - Hospital</cx:pt>
          <cx:pt idx="2947">West - Hospital</cx:pt>
          <cx:pt idx="2948">West - Hospital</cx:pt>
          <cx:pt idx="2949">West - Hospital</cx:pt>
          <cx:pt idx="2950">West - Hospital</cx:pt>
          <cx:pt idx="2951">West - Hospital</cx:pt>
          <cx:pt idx="2952">West - Hospital</cx:pt>
          <cx:pt idx="2953">West - Hospital</cx:pt>
          <cx:pt idx="2954">West - Hospital</cx:pt>
          <cx:pt idx="2955">West - Hospital</cx:pt>
          <cx:pt idx="2956">West - Hospital</cx:pt>
          <cx:pt idx="2957">West - Hospital</cx:pt>
          <cx:pt idx="2958">West - Hospital</cx:pt>
          <cx:pt idx="2959">West - Hospital</cx:pt>
          <cx:pt idx="2960">West - Hospital</cx:pt>
          <cx:pt idx="2961">West - Hospital</cx:pt>
          <cx:pt idx="2962">West - Hospital</cx:pt>
          <cx:pt idx="2963">West - Hospital</cx:pt>
          <cx:pt idx="2964">West - Hospital</cx:pt>
          <cx:pt idx="2965">West - Hospital</cx:pt>
          <cx:pt idx="2966">West - Hospital</cx:pt>
          <cx:pt idx="2967">West - Hospital</cx:pt>
          <cx:pt idx="2968">West - Hospital</cx:pt>
          <cx:pt idx="2969">West - Hospital</cx:pt>
          <cx:pt idx="2970">West - Hospital</cx:pt>
          <cx:pt idx="2971">West - Hospital</cx:pt>
          <cx:pt idx="2972">West - Hospital</cx:pt>
          <cx:pt idx="2973">West - Hospital</cx:pt>
          <cx:pt idx="2974">West - Hospital</cx:pt>
          <cx:pt idx="2975">West - Hospital</cx:pt>
          <cx:pt idx="2976">West - Hospital</cx:pt>
          <cx:pt idx="2977">West - Hospital</cx:pt>
          <cx:pt idx="2978">West - Hospital</cx:pt>
          <cx:pt idx="2979">West - Hospital</cx:pt>
          <cx:pt idx="2980">West - Hospital</cx:pt>
          <cx:pt idx="2981">West - Hospital</cx:pt>
          <cx:pt idx="2982">West - Hospital</cx:pt>
          <cx:pt idx="2983">West - Hospital</cx:pt>
          <cx:pt idx="2984">West - Hospital</cx:pt>
          <cx:pt idx="2985">West - Hospital</cx:pt>
          <cx:pt idx="2986">West - Hospital</cx:pt>
          <cx:pt idx="2987">West - Hospital</cx:pt>
          <cx:pt idx="2988">West - Hospital</cx:pt>
          <cx:pt idx="2989">West - Hospital</cx:pt>
          <cx:pt idx="2990">West - Hospital</cx:pt>
          <cx:pt idx="2991">West - Hospital</cx:pt>
          <cx:pt idx="2992">West - Hospital</cx:pt>
          <cx:pt idx="2993">West - Hospital</cx:pt>
          <cx:pt idx="2994">West - Hospital</cx:pt>
          <cx:pt idx="2995">West - Hospital</cx:pt>
          <cx:pt idx="2996">West - Hospital</cx:pt>
          <cx:pt idx="2997">West - Hospital</cx:pt>
          <cx:pt idx="2998">West - Hospital</cx:pt>
          <cx:pt idx="2999">West - Hospital</cx:pt>
          <cx:pt idx="3000">West - Hospital</cx:pt>
          <cx:pt idx="3001">West - Hospital</cx:pt>
          <cx:pt idx="3002">West - Hospital</cx:pt>
          <cx:pt idx="3003">West - Hospital</cx:pt>
          <cx:pt idx="3004">West - Hospital</cx:pt>
          <cx:pt idx="3005">West - Hospital</cx:pt>
          <cx:pt idx="3006">West - Hospital</cx:pt>
          <cx:pt idx="3007">West - Hospital</cx:pt>
          <cx:pt idx="3008">West - Hospital</cx:pt>
          <cx:pt idx="3009">West - Hospital</cx:pt>
          <cx:pt idx="3010">West - Hospital</cx:pt>
          <cx:pt idx="3011">West - Hospital</cx:pt>
          <cx:pt idx="3012">West - Hospital</cx:pt>
          <cx:pt idx="3013">West - Hospital</cx:pt>
          <cx:pt idx="3014">West - Hospital</cx:pt>
          <cx:pt idx="3015">West - Hospital</cx:pt>
          <cx:pt idx="3016">West - Hospital</cx:pt>
          <cx:pt idx="3017">West - Hospital</cx:pt>
          <cx:pt idx="3018">West - Hospital</cx:pt>
          <cx:pt idx="3019">West - Hospital</cx:pt>
          <cx:pt idx="3020">West - Hospital</cx:pt>
          <cx:pt idx="3021">West - Hospital</cx:pt>
          <cx:pt idx="3022">West - Hospital</cx:pt>
          <cx:pt idx="3023">West - Hospital</cx:pt>
          <cx:pt idx="3024">West - Hospital</cx:pt>
          <cx:pt idx="3025">West - Hospital</cx:pt>
          <cx:pt idx="3026">West - Hospital</cx:pt>
          <cx:pt idx="3027">West - Hospital</cx:pt>
          <cx:pt idx="3028">West - Hospital</cx:pt>
          <cx:pt idx="3029">West - Hospital</cx:pt>
          <cx:pt idx="3030">West - Hospital</cx:pt>
          <cx:pt idx="3031">West - Hospital</cx:pt>
          <cx:pt idx="3032">West - Hospital</cx:pt>
          <cx:pt idx="3033">West - Hospital</cx:pt>
          <cx:pt idx="3034">West - Hospital</cx:pt>
          <cx:pt idx="3035">West - Hospital</cx:pt>
          <cx:pt idx="3036">West - Hospital</cx:pt>
          <cx:pt idx="3037">West - Hospital</cx:pt>
          <cx:pt idx="3038">West - Hospital</cx:pt>
          <cx:pt idx="3039">West - Hospital</cx:pt>
          <cx:pt idx="3040">West - Hospital</cx:pt>
          <cx:pt idx="3041">West - Hospital</cx:pt>
          <cx:pt idx="3042">West - Hospital</cx:pt>
          <cx:pt idx="3043">West - Hospital</cx:pt>
          <cx:pt idx="3044">West - Hospital</cx:pt>
          <cx:pt idx="3045">West - Hospital</cx:pt>
          <cx:pt idx="3046">West - Hospital</cx:pt>
          <cx:pt idx="3047">West - Hospital</cx:pt>
          <cx:pt idx="3048">West - Hospital</cx:pt>
          <cx:pt idx="3049">West - Hospital</cx:pt>
          <cx:pt idx="3050">West - Hospital</cx:pt>
          <cx:pt idx="3051">West - Hospital</cx:pt>
          <cx:pt idx="3052">West - Hospital</cx:pt>
          <cx:pt idx="3053">West - Hospital</cx:pt>
          <cx:pt idx="3054">West - Hospital</cx:pt>
          <cx:pt idx="3055">West - Hospital</cx:pt>
          <cx:pt idx="3056">West - Hospital</cx:pt>
          <cx:pt idx="3057">West - Hospital</cx:pt>
          <cx:pt idx="3058">West - Hospital</cx:pt>
          <cx:pt idx="3059">West - Hospital</cx:pt>
          <cx:pt idx="3060">West - Hospital</cx:pt>
          <cx:pt idx="3061">West - Hospital</cx:pt>
          <cx:pt idx="3062">West - Hospital</cx:pt>
          <cx:pt idx="3063">West - Hospital</cx:pt>
          <cx:pt idx="3064">West - Hospital</cx:pt>
          <cx:pt idx="3065">West - Hospital</cx:pt>
          <cx:pt idx="3066">West - Hospital</cx:pt>
          <cx:pt idx="3067">West - Hospital</cx:pt>
          <cx:pt idx="3068">West - Hospital</cx:pt>
          <cx:pt idx="3069">West - Hospital</cx:pt>
          <cx:pt idx="3070">West - Hospital</cx:pt>
          <cx:pt idx="3071">West - Hospital</cx:pt>
          <cx:pt idx="3072">West - Hospital</cx:pt>
          <cx:pt idx="3073">West - Hospital</cx:pt>
          <cx:pt idx="3074">West - Hospital</cx:pt>
          <cx:pt idx="3075">West - Hospital</cx:pt>
          <cx:pt idx="3076">West - Hospital</cx:pt>
          <cx:pt idx="3077">West - Hospital</cx:pt>
          <cx:pt idx="3078">West - Hospital</cx:pt>
          <cx:pt idx="3079">West - Hospital</cx:pt>
          <cx:pt idx="3080">West - Hospital</cx:pt>
          <cx:pt idx="3081">West - Hospital</cx:pt>
          <cx:pt idx="3082">West - Hospital</cx:pt>
          <cx:pt idx="3083">West - Hospital</cx:pt>
          <cx:pt idx="3084">West - Hospital</cx:pt>
          <cx:pt idx="3085">West - Hospital</cx:pt>
          <cx:pt idx="3086">West - Hospital</cx:pt>
          <cx:pt idx="3087">West - Hospital</cx:pt>
          <cx:pt idx="3088">West - Hospital</cx:pt>
          <cx:pt idx="3089">West - Hospital</cx:pt>
          <cx:pt idx="3090">West - Hospital</cx:pt>
          <cx:pt idx="3091">West - Hospital</cx:pt>
          <cx:pt idx="3092">West - Hospital</cx:pt>
          <cx:pt idx="3093">West - Hospital</cx:pt>
          <cx:pt idx="3094">West - Hospital</cx:pt>
          <cx:pt idx="3095">West - Hospital</cx:pt>
          <cx:pt idx="3096">West - Hospital</cx:pt>
          <cx:pt idx="3097">West - Hospital</cx:pt>
          <cx:pt idx="3098">West - Hospital</cx:pt>
          <cx:pt idx="3099">West - Hospital</cx:pt>
          <cx:pt idx="3100">West - Hospital</cx:pt>
          <cx:pt idx="3101">West - Hospital</cx:pt>
          <cx:pt idx="3102">West - Hospital</cx:pt>
          <cx:pt idx="3103">West - Hospital</cx:pt>
          <cx:pt idx="3104">West - Hospital</cx:pt>
          <cx:pt idx="3105">West - Hospital</cx:pt>
          <cx:pt idx="3106">West - Hospital</cx:pt>
          <cx:pt idx="3107">West - Hospital</cx:pt>
          <cx:pt idx="3108">West - Hospital</cx:pt>
          <cx:pt idx="3109">West - Hospital</cx:pt>
          <cx:pt idx="3110">West - Hospital</cx:pt>
          <cx:pt idx="3111">West - Hospital</cx:pt>
          <cx:pt idx="3112">West - Hospital</cx:pt>
          <cx:pt idx="3113">West - Hospital</cx:pt>
          <cx:pt idx="3114">West - Hospital</cx:pt>
          <cx:pt idx="3115">West - Hospital</cx:pt>
          <cx:pt idx="3116">West - Hospital</cx:pt>
          <cx:pt idx="3117">West - Hospital</cx:pt>
          <cx:pt idx="3118">West - Hospital</cx:pt>
          <cx:pt idx="3119">West - Hospital</cx:pt>
          <cx:pt idx="3120">West - Hospital</cx:pt>
          <cx:pt idx="3121">West - Hospital</cx:pt>
          <cx:pt idx="3122">West - Hospital</cx:pt>
          <cx:pt idx="3123">West - Hospital</cx:pt>
          <cx:pt idx="3124">West - Hospital</cx:pt>
          <cx:pt idx="3125">West - Hospital</cx:pt>
          <cx:pt idx="3126">West - Hospital</cx:pt>
          <cx:pt idx="3127">West - Hospital</cx:pt>
          <cx:pt idx="3128">West - Hospital</cx:pt>
          <cx:pt idx="3129">West - Hospital</cx:pt>
          <cx:pt idx="3130">West - Hospital</cx:pt>
          <cx:pt idx="3131">West - Hospital</cx:pt>
          <cx:pt idx="3132">West - Hospital</cx:pt>
          <cx:pt idx="3133">West - Hospital</cx:pt>
          <cx:pt idx="3134">West - Hospital</cx:pt>
          <cx:pt idx="3135">West - Hospital</cx:pt>
          <cx:pt idx="3136">West - Hospital</cx:pt>
          <cx:pt idx="3137">West - Hospital</cx:pt>
          <cx:pt idx="3138">West - Hospital</cx:pt>
          <cx:pt idx="3139">West - Hospital</cx:pt>
          <cx:pt idx="3140">West - Hospital</cx:pt>
          <cx:pt idx="3141">West - Hospital</cx:pt>
          <cx:pt idx="3142">West - Hospital</cx:pt>
          <cx:pt idx="3143">West - Hospital</cx:pt>
          <cx:pt idx="3144">West - Hospital</cx:pt>
          <cx:pt idx="3145">West - Hospital</cx:pt>
          <cx:pt idx="3146">West - Hospital</cx:pt>
          <cx:pt idx="3147">West - Hospital</cx:pt>
          <cx:pt idx="3148">West - Hospital</cx:pt>
          <cx:pt idx="3149">West - Hospital</cx:pt>
          <cx:pt idx="3150">West - Hospital</cx:pt>
          <cx:pt idx="3151">West - Hospital</cx:pt>
          <cx:pt idx="3152">West - Hospital</cx:pt>
          <cx:pt idx="3153">West - Hospital</cx:pt>
          <cx:pt idx="3154">West - Hospital</cx:pt>
          <cx:pt idx="3155">West - Hospital</cx:pt>
          <cx:pt idx="3156">West - Hospital</cx:pt>
          <cx:pt idx="3157">West - Hospital</cx:pt>
          <cx:pt idx="3158">West - Hospital</cx:pt>
          <cx:pt idx="3159">West - Hospital</cx:pt>
          <cx:pt idx="3160">West - Hospital</cx:pt>
          <cx:pt idx="3161">West - Hospital</cx:pt>
          <cx:pt idx="3162">West - Hospital</cx:pt>
          <cx:pt idx="3163">West - Hospital</cx:pt>
          <cx:pt idx="3164">West - Hospital</cx:pt>
          <cx:pt idx="3165">West - Hospital</cx:pt>
          <cx:pt idx="3166">West - Hospital</cx:pt>
          <cx:pt idx="3167">West - Hospital</cx:pt>
          <cx:pt idx="3168">West - Hospital</cx:pt>
          <cx:pt idx="3169">West - Hospital</cx:pt>
          <cx:pt idx="3170">West - Hospital</cx:pt>
          <cx:pt idx="3171">West - Hospital</cx:pt>
          <cx:pt idx="3172">West - Hospital</cx:pt>
          <cx:pt idx="3173">West - Hospital</cx:pt>
          <cx:pt idx="3174">West - Hospital</cx:pt>
          <cx:pt idx="3175">West - Hospital</cx:pt>
          <cx:pt idx="3176">West - Hospital</cx:pt>
          <cx:pt idx="3177">West - Hospital</cx:pt>
          <cx:pt idx="3178">West - Hospital</cx:pt>
          <cx:pt idx="3179">West - Hospital</cx:pt>
          <cx:pt idx="3180">West - Hospital</cx:pt>
          <cx:pt idx="3181">West - Hospital</cx:pt>
          <cx:pt idx="3182">West - Hospital</cx:pt>
          <cx:pt idx="3183">West - Hospital</cx:pt>
          <cx:pt idx="3184">West - Hospital</cx:pt>
          <cx:pt idx="3185">West - Hospital</cx:pt>
          <cx:pt idx="3186">West - Hospital</cx:pt>
          <cx:pt idx="3187">West - Hospital</cx:pt>
          <cx:pt idx="3188">West - Hospital</cx:pt>
          <cx:pt idx="3189">West - Hospital</cx:pt>
          <cx:pt idx="3190">West - Hospital</cx:pt>
          <cx:pt idx="3191">West - Hospital</cx:pt>
          <cx:pt idx="3192">West - Hospital</cx:pt>
          <cx:pt idx="3193">West - Hospital</cx:pt>
          <cx:pt idx="3194">West - Hospital</cx:pt>
          <cx:pt idx="3195">West - Hospital</cx:pt>
          <cx:pt idx="3196">West - Hospital</cx:pt>
          <cx:pt idx="3197">West - Hospital</cx:pt>
          <cx:pt idx="3198">West - Hospital</cx:pt>
          <cx:pt idx="3199">West - Hospital</cx:pt>
          <cx:pt idx="3200">West - Hospital</cx:pt>
          <cx:pt idx="3201">West - Hospital</cx:pt>
          <cx:pt idx="3202">West - Hospital</cx:pt>
          <cx:pt idx="3203">West - Hospital</cx:pt>
          <cx:pt idx="3204">West - Hospital</cx:pt>
          <cx:pt idx="3205">West - Hospital</cx:pt>
          <cx:pt idx="3206">West - Hospital</cx:pt>
          <cx:pt idx="3207">West - Hospital</cx:pt>
          <cx:pt idx="3208">West - Hospital</cx:pt>
          <cx:pt idx="3209">West - Hospital</cx:pt>
          <cx:pt idx="3210">West - Hospital</cx:pt>
          <cx:pt idx="3211">West - Hospital</cx:pt>
          <cx:pt idx="3212">West - Hospital</cx:pt>
          <cx:pt idx="3213">West - Hospital</cx:pt>
          <cx:pt idx="3214">West - Hospital</cx:pt>
          <cx:pt idx="3215">West - Hospital</cx:pt>
          <cx:pt idx="3216">West - Hospital</cx:pt>
          <cx:pt idx="3217">West - Hospital</cx:pt>
          <cx:pt idx="3218">West - Hospital</cx:pt>
          <cx:pt idx="3219">West - Hospital</cx:pt>
          <cx:pt idx="3220">West - Hospital</cx:pt>
          <cx:pt idx="3221">West - Hospital</cx:pt>
          <cx:pt idx="3222">West - Hospital</cx:pt>
          <cx:pt idx="3223">West - Hospital</cx:pt>
          <cx:pt idx="3224">West - Hospital</cx:pt>
          <cx:pt idx="3225">West - Hospital</cx:pt>
          <cx:pt idx="3226">West - Hospital</cx:pt>
          <cx:pt idx="3227">West - Hospital</cx:pt>
          <cx:pt idx="3228">West - Hospital</cx:pt>
          <cx:pt idx="3229">West - Hospital</cx:pt>
          <cx:pt idx="3230">West - Hospital</cx:pt>
          <cx:pt idx="3231">West - Hospital</cx:pt>
          <cx:pt idx="3232">West - Hospital</cx:pt>
          <cx:pt idx="3233">West - Hospital</cx:pt>
          <cx:pt idx="3234">West - Hospital</cx:pt>
          <cx:pt idx="3235">West - Hospital</cx:pt>
          <cx:pt idx="3236">West - Hospital</cx:pt>
          <cx:pt idx="3237">West - Hospital</cx:pt>
          <cx:pt idx="3238">West - Hospital</cx:pt>
          <cx:pt idx="3239">West - Hospital</cx:pt>
          <cx:pt idx="3240">West - Hospital</cx:pt>
          <cx:pt idx="3241">West - Hospital</cx:pt>
          <cx:pt idx="3242">West - Hospital</cx:pt>
          <cx:pt idx="3243">West - Hospital</cx:pt>
          <cx:pt idx="3244">West - Hospital</cx:pt>
          <cx:pt idx="3245">West - Hospital</cx:pt>
          <cx:pt idx="3246">West - Hospital</cx:pt>
          <cx:pt idx="3247">West - Hospital</cx:pt>
          <cx:pt idx="3248">West - Hospital</cx:pt>
          <cx:pt idx="3249">West - Hospital</cx:pt>
          <cx:pt idx="3250">West - Hospital</cx:pt>
          <cx:pt idx="3251">West - Hospital</cx:pt>
          <cx:pt idx="3252">West - Hospital</cx:pt>
          <cx:pt idx="3253">West - Hospital</cx:pt>
          <cx:pt idx="3254">West - Hospital</cx:pt>
          <cx:pt idx="3255">West - Hospital</cx:pt>
          <cx:pt idx="3256">West - Hospital</cx:pt>
          <cx:pt idx="3257">West - Hospital</cx:pt>
          <cx:pt idx="3258">West - Hospital</cx:pt>
          <cx:pt idx="3259">West - Hospital</cx:pt>
          <cx:pt idx="3260">West - Hospital</cx:pt>
          <cx:pt idx="3261">West - Hospital</cx:pt>
          <cx:pt idx="3262">West - Hospital</cx:pt>
          <cx:pt idx="3263">West - Hospital</cx:pt>
          <cx:pt idx="3264">West - Hospital</cx:pt>
          <cx:pt idx="3265">West - Hospital</cx:pt>
          <cx:pt idx="3266">West - Hospital</cx:pt>
          <cx:pt idx="3267">West - Hospital</cx:pt>
          <cx:pt idx="3268">West - Hospital</cx:pt>
          <cx:pt idx="3269">West - Hospital</cx:pt>
          <cx:pt idx="3270">West - Hospital</cx:pt>
          <cx:pt idx="3271">West - Hospital</cx:pt>
          <cx:pt idx="3272">West - Hospital</cx:pt>
          <cx:pt idx="3273">West - Hospital</cx:pt>
          <cx:pt idx="3274">West - Hospital</cx:pt>
          <cx:pt idx="3275">West - Hospital</cx:pt>
          <cx:pt idx="3276">West - Hospital</cx:pt>
          <cx:pt idx="3277">West - Hospital</cx:pt>
          <cx:pt idx="3278">West - Hospital</cx:pt>
          <cx:pt idx="3279">West - Hospital</cx:pt>
          <cx:pt idx="3280">West - Hospital</cx:pt>
          <cx:pt idx="3281">West - Hospital</cx:pt>
          <cx:pt idx="3282">West - Hospital</cx:pt>
          <cx:pt idx="3283">West - Hospital</cx:pt>
          <cx:pt idx="3284">West - Hospital</cx:pt>
          <cx:pt idx="3285">West - Hospital</cx:pt>
          <cx:pt idx="3286">West - Hospital</cx:pt>
          <cx:pt idx="3287">West - Hospital</cx:pt>
          <cx:pt idx="3288">West - Hospital</cx:pt>
          <cx:pt idx="3289">West - Hospital</cx:pt>
          <cx:pt idx="3290">West - Hospital</cx:pt>
          <cx:pt idx="3291">West - Hospital</cx:pt>
          <cx:pt idx="3292">West - Hospital</cx:pt>
          <cx:pt idx="3293">West - Hospital</cx:pt>
          <cx:pt idx="3294">West - Hospital</cx:pt>
          <cx:pt idx="3295">West - Hospital</cx:pt>
          <cx:pt idx="3296">West - Hospital</cx:pt>
          <cx:pt idx="3297">West - Hospital</cx:pt>
          <cx:pt idx="3298">West - Hospital</cx:pt>
          <cx:pt idx="3299">West - Hospital</cx:pt>
          <cx:pt idx="3300">West - Hospital</cx:pt>
          <cx:pt idx="3301">West - Hospital</cx:pt>
          <cx:pt idx="3302">West - Hospital</cx:pt>
          <cx:pt idx="3303">West - Hospital</cx:pt>
          <cx:pt idx="3304">West - Hospital</cx:pt>
          <cx:pt idx="3305">West - Hospital</cx:pt>
          <cx:pt idx="3306">West - Hospital</cx:pt>
          <cx:pt idx="3307">West - Hospital</cx:pt>
          <cx:pt idx="3308">West - Hospital</cx:pt>
          <cx:pt idx="3309">West - Hospital</cx:pt>
          <cx:pt idx="3310">West - Hospital</cx:pt>
          <cx:pt idx="3311">West - Hospital</cx:pt>
          <cx:pt idx="3312">West - Hospital</cx:pt>
          <cx:pt idx="3313">West - Hospital</cx:pt>
          <cx:pt idx="3314">West - Hospital</cx:pt>
          <cx:pt idx="3315">West - Hospital</cx:pt>
          <cx:pt idx="3316">West - Hospital</cx:pt>
          <cx:pt idx="3317">West - Hospital</cx:pt>
          <cx:pt idx="3318">West - Hospital</cx:pt>
          <cx:pt idx="3319">West - Hospital</cx:pt>
          <cx:pt idx="3320">West - Hospital</cx:pt>
          <cx:pt idx="3321">West - Hospital</cx:pt>
          <cx:pt idx="3322">West - Hospital</cx:pt>
          <cx:pt idx="3323">West - Hospital</cx:pt>
          <cx:pt idx="3324">West - Hospital</cx:pt>
          <cx:pt idx="3325">West - Hospital</cx:pt>
          <cx:pt idx="3326">West - Hospital</cx:pt>
          <cx:pt idx="3327">West - Hospital</cx:pt>
          <cx:pt idx="3328">West - Hospital</cx:pt>
          <cx:pt idx="3329">West - Hospital</cx:pt>
          <cx:pt idx="3330">West - Hospital</cx:pt>
          <cx:pt idx="3331">West - Hospital</cx:pt>
          <cx:pt idx="3332">West - Hospital</cx:pt>
          <cx:pt idx="3333">West - Hospital</cx:pt>
          <cx:pt idx="3334">West - Hospital</cx:pt>
          <cx:pt idx="3335">West - Hospital</cx:pt>
          <cx:pt idx="3336">West - Hospital</cx:pt>
          <cx:pt idx="3337">West - Hospital</cx:pt>
          <cx:pt idx="3338">West - Hospital</cx:pt>
          <cx:pt idx="3339">West - Hospital</cx:pt>
          <cx:pt idx="3340">West - Hospital</cx:pt>
          <cx:pt idx="3341">West - Hospital</cx:pt>
          <cx:pt idx="3342">West - Hospital</cx:pt>
          <cx:pt idx="3343">West - Hospital</cx:pt>
          <cx:pt idx="3344">West - Hospital</cx:pt>
          <cx:pt idx="3345">West - Hospital</cx:pt>
          <cx:pt idx="3346">West - Hospital</cx:pt>
          <cx:pt idx="3347">West - Hospital</cx:pt>
          <cx:pt idx="3348">West - Hospital</cx:pt>
          <cx:pt idx="3349">West - Hospital</cx:pt>
          <cx:pt idx="3350">West - Hospital</cx:pt>
          <cx:pt idx="3351">West - Hospital</cx:pt>
          <cx:pt idx="3352">West - Hospital</cx:pt>
          <cx:pt idx="3353">West - Hospital</cx:pt>
          <cx:pt idx="3354">West - Hospital</cx:pt>
          <cx:pt idx="3355">West - Hospital</cx:pt>
          <cx:pt idx="3356">West - Hospital</cx:pt>
          <cx:pt idx="3357">West - Hospital</cx:pt>
          <cx:pt idx="3358">West - Hospital</cx:pt>
          <cx:pt idx="3359">West - Hospital</cx:pt>
          <cx:pt idx="3360">West - Hospital</cx:pt>
          <cx:pt idx="3361">West - Hospital</cx:pt>
          <cx:pt idx="3362">West - Hospital</cx:pt>
          <cx:pt idx="3363">West - Hospital</cx:pt>
          <cx:pt idx="3364">West - Hospital</cx:pt>
          <cx:pt idx="3365">West - Hospital</cx:pt>
          <cx:pt idx="3366">West - Hospital</cx:pt>
          <cx:pt idx="3367">West - Hospital</cx:pt>
          <cx:pt idx="3368">West - Hospital</cx:pt>
          <cx:pt idx="3369">West - Hospital</cx:pt>
          <cx:pt idx="3370">West - Hospital</cx:pt>
          <cx:pt idx="3371">West - Hospital</cx:pt>
          <cx:pt idx="3372">West - Hospital</cx:pt>
          <cx:pt idx="3373">West - Hospital</cx:pt>
          <cx:pt idx="3374">West - Hospital</cx:pt>
          <cx:pt idx="3375">West - Hospital</cx:pt>
          <cx:pt idx="3376">West - Hospital</cx:pt>
          <cx:pt idx="3377">West - Hospital</cx:pt>
          <cx:pt idx="3378">West - Hospital</cx:pt>
          <cx:pt idx="3379">West - Hospital</cx:pt>
          <cx:pt idx="3380">West - Hospital</cx:pt>
          <cx:pt idx="3381">West - Hospital</cx:pt>
          <cx:pt idx="3382">West - Hospital</cx:pt>
          <cx:pt idx="3383">West - Hospital</cx:pt>
          <cx:pt idx="3384">West - Hospital</cx:pt>
          <cx:pt idx="3385">West - Hospital</cx:pt>
          <cx:pt idx="3386">West - Hospital</cx:pt>
          <cx:pt idx="3387">West - Hospital</cx:pt>
          <cx:pt idx="3388">West - Hospital</cx:pt>
          <cx:pt idx="3389">West - Hospital</cx:pt>
          <cx:pt idx="3390">West - Hospital</cx:pt>
          <cx:pt idx="3391">West - Hospital</cx:pt>
          <cx:pt idx="3392">West - Hospital</cx:pt>
          <cx:pt idx="3393">West - Hospital</cx:pt>
          <cx:pt idx="3394">West - Hospital</cx:pt>
          <cx:pt idx="3395">West - Hospital</cx:pt>
          <cx:pt idx="3396">West - Hospital</cx:pt>
          <cx:pt idx="3397">West - Hospital</cx:pt>
          <cx:pt idx="3398">West - Hospital</cx:pt>
          <cx:pt idx="3399">West - Hospital</cx:pt>
          <cx:pt idx="3400">West - Hospital</cx:pt>
          <cx:pt idx="3401">West - Hospital</cx:pt>
          <cx:pt idx="3402">West - Hospital</cx:pt>
          <cx:pt idx="3403">West - Hospital</cx:pt>
          <cx:pt idx="3404">West - Hospital</cx:pt>
          <cx:pt idx="3405">West - Hospital</cx:pt>
          <cx:pt idx="3406">West - Hospital</cx:pt>
          <cx:pt idx="3407">West - Hospital</cx:pt>
          <cx:pt idx="3408">West - Hospital</cx:pt>
          <cx:pt idx="3409">West - Hospital</cx:pt>
          <cx:pt idx="3410">West - Hospital</cx:pt>
          <cx:pt idx="3411">West - Hospital</cx:pt>
          <cx:pt idx="3412">West - Hospital</cx:pt>
          <cx:pt idx="3413">West - Hospital</cx:pt>
          <cx:pt idx="3414">West - Hospital</cx:pt>
          <cx:pt idx="3415">West - Hospital</cx:pt>
          <cx:pt idx="3416">West - Hospital</cx:pt>
          <cx:pt idx="3417">West - Hospital</cx:pt>
          <cx:pt idx="3418">West - Hospital</cx:pt>
          <cx:pt idx="3419">West - Hospital</cx:pt>
          <cx:pt idx="3420">West - Hospital</cx:pt>
          <cx:pt idx="3421">West - Hospital</cx:pt>
          <cx:pt idx="3422">West - Hospital</cx:pt>
          <cx:pt idx="3423">West - Hospital</cx:pt>
          <cx:pt idx="3424">West - Hospital</cx:pt>
          <cx:pt idx="3425">West - Hospital</cx:pt>
          <cx:pt idx="3426">West - Hospital</cx:pt>
          <cx:pt idx="3427">West - Hospital</cx:pt>
          <cx:pt idx="3428">West - Hospital</cx:pt>
          <cx:pt idx="3429">West - Hospital</cx:pt>
          <cx:pt idx="3430">West - Hospital</cx:pt>
          <cx:pt idx="3431">West - Hospital</cx:pt>
          <cx:pt idx="3432">West - Hospital</cx:pt>
          <cx:pt idx="3433">West - Hospital</cx:pt>
          <cx:pt idx="3434">West - Hospital</cx:pt>
          <cx:pt idx="3435">West - Hospital</cx:pt>
          <cx:pt idx="3436">West - Hospital</cx:pt>
          <cx:pt idx="3437">West - Hospital</cx:pt>
          <cx:pt idx="3438">West - Hospital</cx:pt>
          <cx:pt idx="3439">West - Hospital</cx:pt>
          <cx:pt idx="3440">West - Hospital</cx:pt>
          <cx:pt idx="3441">West - Hospital</cx:pt>
          <cx:pt idx="3442">West - Hospital</cx:pt>
          <cx:pt idx="3443">West - Hospital</cx:pt>
          <cx:pt idx="3444">West - Hospital</cx:pt>
          <cx:pt idx="3445">West - Hospital</cx:pt>
          <cx:pt idx="3446">West - Hospital</cx:pt>
          <cx:pt idx="3447">West - Hospital</cx:pt>
          <cx:pt idx="3448">West - Hospital</cx:pt>
          <cx:pt idx="3449">West - Hospital</cx:pt>
          <cx:pt idx="3450">West - Hospital</cx:pt>
          <cx:pt idx="3451">West - Hospital</cx:pt>
          <cx:pt idx="3452">West - Hospital</cx:pt>
          <cx:pt idx="3453">West - Hospital</cx:pt>
          <cx:pt idx="3454">West - Hospital</cx:pt>
          <cx:pt idx="3455">West - Hospital</cx:pt>
          <cx:pt idx="3456">West - Hospital</cx:pt>
          <cx:pt idx="3457">West - Hospital</cx:pt>
          <cx:pt idx="3458">West - Hospital</cx:pt>
          <cx:pt idx="3459">West - Hospital</cx:pt>
          <cx:pt idx="3460">West - Hospital</cx:pt>
          <cx:pt idx="3461">West - Hospital</cx:pt>
          <cx:pt idx="3462">West - Hospital</cx:pt>
          <cx:pt idx="3463">West - Hospital</cx:pt>
          <cx:pt idx="3464">West - Hospital</cx:pt>
          <cx:pt idx="3465">West - Hospital</cx:pt>
          <cx:pt idx="3466">West - Hospital</cx:pt>
          <cx:pt idx="3467">West - Hospital</cx:pt>
          <cx:pt idx="3468">West - Hospital</cx:pt>
          <cx:pt idx="3469">West - Hospital</cx:pt>
          <cx:pt idx="3470">West - Hospital</cx:pt>
          <cx:pt idx="3471">West - Hospital</cx:pt>
          <cx:pt idx="3472">West - Hospital</cx:pt>
          <cx:pt idx="3473">West - Hospital</cx:pt>
          <cx:pt idx="3474">West - Hospital</cx:pt>
          <cx:pt idx="3475">West - Hospital</cx:pt>
          <cx:pt idx="3476">West - Hospital</cx:pt>
          <cx:pt idx="3477">West - Hospital</cx:pt>
          <cx:pt idx="3478">West - Hospital</cx:pt>
          <cx:pt idx="3479">West - Hospital</cx:pt>
          <cx:pt idx="3480">West - Hospital</cx:pt>
          <cx:pt idx="3481">West - Hospital</cx:pt>
          <cx:pt idx="3482">West - Hospital</cx:pt>
          <cx:pt idx="3483">West - Hospital</cx:pt>
          <cx:pt idx="3484">West - Hospital</cx:pt>
          <cx:pt idx="3485">West - Hospital</cx:pt>
          <cx:pt idx="3486">West - Hospital</cx:pt>
          <cx:pt idx="3487">West - Hospital</cx:pt>
          <cx:pt idx="3488">West - Hospital</cx:pt>
          <cx:pt idx="3489">West - Hospital</cx:pt>
          <cx:pt idx="3490">West - Hospital</cx:pt>
          <cx:pt idx="3491">West - Hospital</cx:pt>
          <cx:pt idx="3492">West - Hospital</cx:pt>
          <cx:pt idx="3493">West - Hospital</cx:pt>
          <cx:pt idx="3494">West - Hospital</cx:pt>
          <cx:pt idx="3495">West - Hospital</cx:pt>
          <cx:pt idx="3496">West - Hospital</cx:pt>
          <cx:pt idx="3497">West - Hospital</cx:pt>
          <cx:pt idx="3498">West - Hospital</cx:pt>
          <cx:pt idx="3499">West - Hospital</cx:pt>
          <cx:pt idx="3500">West - Hospital</cx:pt>
          <cx:pt idx="3501">West - Hospital</cx:pt>
          <cx:pt idx="3502">West - Hospital</cx:pt>
          <cx:pt idx="3503">West - Hospital</cx:pt>
          <cx:pt idx="3504">West - Hospital</cx:pt>
          <cx:pt idx="3505">West - Hospital</cx:pt>
          <cx:pt idx="3506">West - Hospital</cx:pt>
          <cx:pt idx="3507">West - Hospital</cx:pt>
          <cx:pt idx="3508">West - Hospital</cx:pt>
          <cx:pt idx="3509">West - Hospital</cx:pt>
          <cx:pt idx="3510">West - Hospital</cx:pt>
          <cx:pt idx="3511">West - Hospital</cx:pt>
          <cx:pt idx="3512">West - Hospital</cx:pt>
          <cx:pt idx="3513">West - Hospital</cx:pt>
          <cx:pt idx="3514">West - Hospital</cx:pt>
          <cx:pt idx="3515">West - Hospital</cx:pt>
          <cx:pt idx="3516">West - Hospital</cx:pt>
          <cx:pt idx="3517">West - Hospital</cx:pt>
          <cx:pt idx="3518">West - Hospital</cx:pt>
          <cx:pt idx="3519">West - Hospital</cx:pt>
          <cx:pt idx="3520">West - Hospital</cx:pt>
          <cx:pt idx="3521">West - Hospital</cx:pt>
          <cx:pt idx="3522">West - Hospital</cx:pt>
          <cx:pt idx="3523">West - Hospital</cx:pt>
          <cx:pt idx="3524">West - Hospital</cx:pt>
          <cx:pt idx="3525">West - Hospital</cx:pt>
          <cx:pt idx="3526">West - Hospital</cx:pt>
          <cx:pt idx="3527">West - Hospital</cx:pt>
          <cx:pt idx="3528">West - Hospital</cx:pt>
          <cx:pt idx="3529">West - Hospital</cx:pt>
          <cx:pt idx="3530">West - Hospital</cx:pt>
          <cx:pt idx="3531">West - Hospital</cx:pt>
          <cx:pt idx="3532">West - Hospital</cx:pt>
          <cx:pt idx="3533">West - Hospital</cx:pt>
          <cx:pt idx="3534">West - Hospital</cx:pt>
          <cx:pt idx="3535">West - Hospital</cx:pt>
          <cx:pt idx="3536">West - Hospital</cx:pt>
          <cx:pt idx="3537">West - Hospital</cx:pt>
          <cx:pt idx="3538">West - Hospital</cx:pt>
          <cx:pt idx="3539">West - Hospital</cx:pt>
          <cx:pt idx="3540">West - Hospital</cx:pt>
          <cx:pt idx="3541">West - Hospital</cx:pt>
          <cx:pt idx="3542">West - Hospital</cx:pt>
          <cx:pt idx="3543">West - Hospital</cx:pt>
          <cx:pt idx="3544">West - Hospital</cx:pt>
          <cx:pt idx="3545">West - Hospital</cx:pt>
          <cx:pt idx="3546">West - Hospital</cx:pt>
          <cx:pt idx="3547">West - Hospital</cx:pt>
          <cx:pt idx="3548">West - Hospital</cx:pt>
          <cx:pt idx="3549">West - Hospital</cx:pt>
          <cx:pt idx="3550">West - Hospital</cx:pt>
          <cx:pt idx="3551">West - Hospital</cx:pt>
          <cx:pt idx="3552">West - Hospital</cx:pt>
          <cx:pt idx="3553">West - Hospital</cx:pt>
          <cx:pt idx="3554">West - Hospital</cx:pt>
          <cx:pt idx="3555">West - Hospital</cx:pt>
          <cx:pt idx="3556">West - Hospital</cx:pt>
          <cx:pt idx="3557">West - Hospital</cx:pt>
          <cx:pt idx="3558">West - Hospital</cx:pt>
          <cx:pt idx="3559">West - Hospital</cx:pt>
          <cx:pt idx="3560">West - Hospital</cx:pt>
          <cx:pt idx="3561">West - Hospital</cx:pt>
          <cx:pt idx="3562">West - Hospital</cx:pt>
          <cx:pt idx="3563">West - Hospital</cx:pt>
          <cx:pt idx="3564">West - Hospital</cx:pt>
          <cx:pt idx="3565">West - Hospital</cx:pt>
          <cx:pt idx="3566">West - Hospital</cx:pt>
          <cx:pt idx="3567">West - Hospital</cx:pt>
          <cx:pt idx="3568">West - Hospital</cx:pt>
          <cx:pt idx="3569">West - Hospital</cx:pt>
          <cx:pt idx="3570">West - Hospital</cx:pt>
          <cx:pt idx="3571">West - Hospital</cx:pt>
          <cx:pt idx="3572">West - Hospital</cx:pt>
          <cx:pt idx="3573">West - Hospital</cx:pt>
          <cx:pt idx="3574">West - Hospital</cx:pt>
          <cx:pt idx="3575">West - Hospital</cx:pt>
          <cx:pt idx="3576">West - Hospital</cx:pt>
          <cx:pt idx="3577">West - Hospital</cx:pt>
          <cx:pt idx="3578">West - Hospital</cx:pt>
          <cx:pt idx="3579">West - Hospital</cx:pt>
          <cx:pt idx="3580">West - Hospital</cx:pt>
          <cx:pt idx="3581">West - Hospital</cx:pt>
          <cx:pt idx="3582">West - Hospital</cx:pt>
          <cx:pt idx="3583">West - Hospital</cx:pt>
          <cx:pt idx="3584">West - Hospital</cx:pt>
          <cx:pt idx="3585">West - Hospital</cx:pt>
          <cx:pt idx="3586">West - Hospital</cx:pt>
          <cx:pt idx="3587">West - Hospital</cx:pt>
          <cx:pt idx="3588">West - Hospital</cx:pt>
          <cx:pt idx="3589">West - Hospital</cx:pt>
          <cx:pt idx="3590">West - Hospital</cx:pt>
          <cx:pt idx="3591">West - Hospital</cx:pt>
          <cx:pt idx="3592">West - Hospital</cx:pt>
          <cx:pt idx="3593">West - Hospital</cx:pt>
          <cx:pt idx="3594">West - Hospital</cx:pt>
          <cx:pt idx="3595">West - Hospital</cx:pt>
          <cx:pt idx="3596">West - Hospital</cx:pt>
          <cx:pt idx="3597">West - Hospital</cx:pt>
          <cx:pt idx="3598">West - Hospital</cx:pt>
          <cx:pt idx="3599">West - Hospital</cx:pt>
          <cx:pt idx="3600">West - Hospital</cx:pt>
          <cx:pt idx="3601">West - Hospital</cx:pt>
          <cx:pt idx="3602">West - Hospital</cx:pt>
          <cx:pt idx="3603">West - Hospital</cx:pt>
          <cx:pt idx="3604">West - Hospital</cx:pt>
          <cx:pt idx="3605">West - Hospital</cx:pt>
          <cx:pt idx="3606">West - Hospital</cx:pt>
          <cx:pt idx="3607">West - Hospital</cx:pt>
          <cx:pt idx="3608">West - Hospital</cx:pt>
          <cx:pt idx="3609">West - Hospital</cx:pt>
          <cx:pt idx="3610">West - Hospital</cx:pt>
          <cx:pt idx="3611">West - Hospital</cx:pt>
          <cx:pt idx="3612">West - Hospital</cx:pt>
          <cx:pt idx="3613">West - Hospital</cx:pt>
          <cx:pt idx="3614">West - Hospital</cx:pt>
          <cx:pt idx="3615">West - Hospital</cx:pt>
          <cx:pt idx="3616">West - Hospital</cx:pt>
          <cx:pt idx="3617">West - Hospital</cx:pt>
          <cx:pt idx="3618">West - Hospital</cx:pt>
          <cx:pt idx="3619">West - Hospital</cx:pt>
          <cx:pt idx="3620">West - Hospital</cx:pt>
          <cx:pt idx="3621">West - Hospital</cx:pt>
          <cx:pt idx="3622">West - Hospital</cx:pt>
          <cx:pt idx="3623">West - Hospital</cx:pt>
          <cx:pt idx="3624">West - Hospital</cx:pt>
          <cx:pt idx="3625">West - Hospital</cx:pt>
          <cx:pt idx="3626">West - Hospital</cx:pt>
          <cx:pt idx="3627">West - Hospital</cx:pt>
          <cx:pt idx="3628">West - Hospital</cx:pt>
          <cx:pt idx="3629">West - Hospital</cx:pt>
          <cx:pt idx="3630">West - Hospital</cx:pt>
          <cx:pt idx="3631">West - Hospital</cx:pt>
          <cx:pt idx="3632">West - Hospital</cx:pt>
          <cx:pt idx="3633">West - Hospital</cx:pt>
          <cx:pt idx="3634">West - Hospital</cx:pt>
          <cx:pt idx="3635">West - Hospital</cx:pt>
          <cx:pt idx="3636">West - Hospital</cx:pt>
          <cx:pt idx="3637">West - Hospital</cx:pt>
          <cx:pt idx="3638">West - Hospital</cx:pt>
          <cx:pt idx="3639">West - Hospital</cx:pt>
          <cx:pt idx="3640">West - Hospital</cx:pt>
          <cx:pt idx="3641">West - Hospital</cx:pt>
          <cx:pt idx="3642">West - Hospital</cx:pt>
          <cx:pt idx="3643">West - Hospital</cx:pt>
          <cx:pt idx="3644">West - Hospital</cx:pt>
          <cx:pt idx="3645">West - Hospital</cx:pt>
          <cx:pt idx="3646">West - Hospital</cx:pt>
          <cx:pt idx="3647">West - Hospital</cx:pt>
          <cx:pt idx="3648">West - Hospital</cx:pt>
          <cx:pt idx="3649">West - Hospital</cx:pt>
          <cx:pt idx="3650">West - Hospital</cx:pt>
          <cx:pt idx="3651">West - Hospital</cx:pt>
          <cx:pt idx="3652">West - Hospital</cx:pt>
          <cx:pt idx="3653">West - Hospital</cx:pt>
          <cx:pt idx="3654">West - Hospital</cx:pt>
          <cx:pt idx="3655">West - Hospital</cx:pt>
          <cx:pt idx="3656">West - Hospital</cx:pt>
          <cx:pt idx="3657">West - Hospital</cx:pt>
          <cx:pt idx="3658">West - Hospital</cx:pt>
          <cx:pt idx="3659">West - Hospital</cx:pt>
          <cx:pt idx="3660">West - Hospital</cx:pt>
          <cx:pt idx="3661">West - Hospital</cx:pt>
          <cx:pt idx="3662">West - Hospital</cx:pt>
          <cx:pt idx="3663">West - Hospital</cx:pt>
          <cx:pt idx="3664">West - Hospital</cx:pt>
          <cx:pt idx="3665">West - Hospital</cx:pt>
          <cx:pt idx="3666">West - Hospital</cx:pt>
          <cx:pt idx="3667">West - Hospital</cx:pt>
          <cx:pt idx="3668">West - Hospital</cx:pt>
          <cx:pt idx="3669">West - Hospital</cx:pt>
          <cx:pt idx="3670">West - Hospital</cx:pt>
          <cx:pt idx="3671">West - Hospital</cx:pt>
          <cx:pt idx="3672">West - Hospital</cx:pt>
          <cx:pt idx="3673">West - Hospital</cx:pt>
          <cx:pt idx="3674">West - Hospital</cx:pt>
          <cx:pt idx="3675">West - Hospital</cx:pt>
          <cx:pt idx="3676">West - Hospital</cx:pt>
          <cx:pt idx="3677">West - Hospital</cx:pt>
          <cx:pt idx="3678">West - Hospital</cx:pt>
          <cx:pt idx="3679">West - Hospital</cx:pt>
          <cx:pt idx="3680">West - Hospital</cx:pt>
          <cx:pt idx="3681">West - Hospital</cx:pt>
          <cx:pt idx="3682">West - Hospital</cx:pt>
          <cx:pt idx="3683">West - Hospital</cx:pt>
          <cx:pt idx="3684">West - Hospital</cx:pt>
          <cx:pt idx="3685">West - Hospital</cx:pt>
          <cx:pt idx="3686">West - Hospital</cx:pt>
          <cx:pt idx="3687">West - Hospital</cx:pt>
          <cx:pt idx="3688">West - Hospital</cx:pt>
          <cx:pt idx="3689">West - Hospital</cx:pt>
          <cx:pt idx="3690">West - Hospital</cx:pt>
          <cx:pt idx="3691">West - Hospital</cx:pt>
          <cx:pt idx="3692">West - Hospital</cx:pt>
          <cx:pt idx="3693">West - Hospital</cx:pt>
          <cx:pt idx="3694">West - Hospital</cx:pt>
          <cx:pt idx="3695">West - Hospital</cx:pt>
          <cx:pt idx="3696">West - Hospital</cx:pt>
          <cx:pt idx="3697">West - Hospital</cx:pt>
          <cx:pt idx="3698">West - Hospital</cx:pt>
          <cx:pt idx="3699">West - Hospital</cx:pt>
          <cx:pt idx="3700">West - Hospital</cx:pt>
          <cx:pt idx="3701">West - Hospital</cx:pt>
          <cx:pt idx="3702">West - Hospital</cx:pt>
          <cx:pt idx="3703">West - Hospital</cx:pt>
          <cx:pt idx="3704">West - Hospital</cx:pt>
          <cx:pt idx="3705">West - Hospital</cx:pt>
          <cx:pt idx="3706">West - Hospital</cx:pt>
          <cx:pt idx="3707">West - Hospital</cx:pt>
          <cx:pt idx="3708">West - Hospital</cx:pt>
          <cx:pt idx="3709">West - Hospital</cx:pt>
          <cx:pt idx="3710">West - Hospital</cx:pt>
          <cx:pt idx="3711">West - Hospital</cx:pt>
          <cx:pt idx="3712">West - Hospital</cx:pt>
          <cx:pt idx="3713">West - Hospital</cx:pt>
          <cx:pt idx="3714">West - Hospital</cx:pt>
          <cx:pt idx="3715">West - Hospital</cx:pt>
          <cx:pt idx="3716">West - Hospital</cx:pt>
          <cx:pt idx="3717">West - Hospital</cx:pt>
          <cx:pt idx="3718">West - Hospital</cx:pt>
          <cx:pt idx="3719">West - Hospital</cx:pt>
          <cx:pt idx="3720">West - Hospital</cx:pt>
          <cx:pt idx="3721">West - Hospital</cx:pt>
          <cx:pt idx="3722">West - Hospital</cx:pt>
          <cx:pt idx="3723">West - Hospital</cx:pt>
          <cx:pt idx="3724">West - Hospital</cx:pt>
          <cx:pt idx="3725">West - Hospital</cx:pt>
          <cx:pt idx="3726">West - Hospital</cx:pt>
          <cx:pt idx="3727">West - Hospital</cx:pt>
          <cx:pt idx="3728">West - Hospital</cx:pt>
          <cx:pt idx="3729">West - Hospital</cx:pt>
          <cx:pt idx="3730">West - Hospital</cx:pt>
          <cx:pt idx="3731">West - Hospital</cx:pt>
          <cx:pt idx="3732">West - Hospital</cx:pt>
          <cx:pt idx="3733">West - Hospital</cx:pt>
          <cx:pt idx="3734">West - Hospital</cx:pt>
          <cx:pt idx="3735">West - Hospital</cx:pt>
          <cx:pt idx="3736">West - Hospital</cx:pt>
          <cx:pt idx="3737">West - Hospital</cx:pt>
          <cx:pt idx="3738">West - Hospital</cx:pt>
          <cx:pt idx="3739">West - Hospital</cx:pt>
          <cx:pt idx="3740">West - Hospital</cx:pt>
          <cx:pt idx="3741">West - Hospital</cx:pt>
          <cx:pt idx="3742">West - Hospital</cx:pt>
          <cx:pt idx="3743">West - Hospital</cx:pt>
          <cx:pt idx="3744">West - Hospital</cx:pt>
          <cx:pt idx="3745">West - Hospital</cx:pt>
          <cx:pt idx="3746">West - Hospital</cx:pt>
          <cx:pt idx="3747">West - Hospital</cx:pt>
          <cx:pt idx="3748">West - Hospital</cx:pt>
          <cx:pt idx="3749">West - Hospital</cx:pt>
          <cx:pt idx="3750">West - Hospital</cx:pt>
          <cx:pt idx="3751">West - Hospital</cx:pt>
          <cx:pt idx="3752">West - Hospital</cx:pt>
          <cx:pt idx="3753">West - Hospital</cx:pt>
          <cx:pt idx="3754">West - Hospital</cx:pt>
          <cx:pt idx="3755">West - Hospital</cx:pt>
          <cx:pt idx="3756">West - Hospital</cx:pt>
          <cx:pt idx="3757">West - Hospital</cx:pt>
          <cx:pt idx="3758">West - Hospital</cx:pt>
          <cx:pt idx="3759">West - Hospital</cx:pt>
          <cx:pt idx="3760">West - Hospital</cx:pt>
          <cx:pt idx="3761">West - Hospital</cx:pt>
          <cx:pt idx="3762">West - Hospital</cx:pt>
          <cx:pt idx="3763">West - Hospital</cx:pt>
          <cx:pt idx="3764">West - Hospital</cx:pt>
          <cx:pt idx="3765">West - Hospital</cx:pt>
          <cx:pt idx="3766">West - Hospital</cx:pt>
          <cx:pt idx="3767">West - Hospital</cx:pt>
          <cx:pt idx="3768">West - Hospital</cx:pt>
          <cx:pt idx="3769">West - Hospital</cx:pt>
          <cx:pt idx="3770">West - Hospital</cx:pt>
          <cx:pt idx="3771">West - Hospital</cx:pt>
          <cx:pt idx="3772">West - Hospital</cx:pt>
          <cx:pt idx="3773">West - Hospital</cx:pt>
          <cx:pt idx="3774">West - Hospital</cx:pt>
          <cx:pt idx="3775">West - Hospital</cx:pt>
          <cx:pt idx="3776">West - Hospital</cx:pt>
          <cx:pt idx="3777">West - Hospital</cx:pt>
          <cx:pt idx="3778">West - Hospital</cx:pt>
          <cx:pt idx="3779">West - Hospital</cx:pt>
          <cx:pt idx="3780">West - Hospital</cx:pt>
          <cx:pt idx="3781">West - Hospital</cx:pt>
          <cx:pt idx="3782">West - Hospital</cx:pt>
          <cx:pt idx="3783">West - Hospital</cx:pt>
          <cx:pt idx="3784">West - Hospital</cx:pt>
          <cx:pt idx="3785">West - Hospital</cx:pt>
          <cx:pt idx="3786">West - Hospital</cx:pt>
          <cx:pt idx="3787">West - Hospital</cx:pt>
          <cx:pt idx="3788">West - Hospital</cx:pt>
          <cx:pt idx="3789">West - Hospital</cx:pt>
          <cx:pt idx="3790">West - Hospital</cx:pt>
          <cx:pt idx="3791">West - Hospital</cx:pt>
          <cx:pt idx="3792">West - Hospital</cx:pt>
          <cx:pt idx="3793">West - Hospital</cx:pt>
          <cx:pt idx="3794">West - Hospital</cx:pt>
          <cx:pt idx="3795">West - Hospital</cx:pt>
          <cx:pt idx="3796">West - Hospital</cx:pt>
          <cx:pt idx="3797">West - Hospital</cx:pt>
          <cx:pt idx="3798">West - Hospital</cx:pt>
          <cx:pt idx="3799">West - Hospital</cx:pt>
          <cx:pt idx="3800">West - Hospital</cx:pt>
          <cx:pt idx="3801">West - Hospital</cx:pt>
          <cx:pt idx="3802">West - Hospital</cx:pt>
          <cx:pt idx="3803">West - Hospital</cx:pt>
          <cx:pt idx="3804">West - Hospital</cx:pt>
          <cx:pt idx="3805">West - Hospital</cx:pt>
          <cx:pt idx="3806">West - Hospital</cx:pt>
          <cx:pt idx="3807">West - Hospital</cx:pt>
          <cx:pt idx="3808">West - Hospital</cx:pt>
          <cx:pt idx="3809">West - Hospital</cx:pt>
          <cx:pt idx="3810">West - Hospital</cx:pt>
          <cx:pt idx="3811">West - Hospital</cx:pt>
          <cx:pt idx="3812">West - Hospital</cx:pt>
          <cx:pt idx="3813">West - Hospital</cx:pt>
          <cx:pt idx="3814">West - Hospital</cx:pt>
          <cx:pt idx="3815">West - Hospital</cx:pt>
          <cx:pt idx="3816">West - Hospital</cx:pt>
          <cx:pt idx="3817">West - Hospital</cx:pt>
          <cx:pt idx="3818">West - Hospital</cx:pt>
          <cx:pt idx="3819">West - Hospital</cx:pt>
          <cx:pt idx="3820">West - Hospital</cx:pt>
          <cx:pt idx="3821">West - Hospital</cx:pt>
          <cx:pt idx="3822">West - Hospital</cx:pt>
          <cx:pt idx="3823">West - Hospital</cx:pt>
          <cx:pt idx="3824">West - Hospital</cx:pt>
          <cx:pt idx="3825">West - Hospital</cx:pt>
          <cx:pt idx="3826">West - Hospital</cx:pt>
          <cx:pt idx="3827">West - Hospital</cx:pt>
          <cx:pt idx="3828">West - Hospital</cx:pt>
          <cx:pt idx="3829">West - Hospital</cx:pt>
          <cx:pt idx="3830">West - Hospital</cx:pt>
          <cx:pt idx="3831">West - Hospital</cx:pt>
          <cx:pt idx="3832">West - Hospital</cx:pt>
          <cx:pt idx="3833">West - Hospital</cx:pt>
          <cx:pt idx="3834">West - Hospital</cx:pt>
          <cx:pt idx="3835">West - Hospital</cx:pt>
          <cx:pt idx="3836">West - Hospital</cx:pt>
          <cx:pt idx="3837">West - Hospital</cx:pt>
          <cx:pt idx="3838">West - Hospital</cx:pt>
          <cx:pt idx="3839">West - Hospital</cx:pt>
          <cx:pt idx="3840">West - Hospital</cx:pt>
          <cx:pt idx="3841">West - Hospital</cx:pt>
          <cx:pt idx="3842">West - Hospital</cx:pt>
          <cx:pt idx="3843">West - Hospital</cx:pt>
          <cx:pt idx="3844">West - Hospital</cx:pt>
          <cx:pt idx="3845">West - Hospital</cx:pt>
          <cx:pt idx="3846">West - Hospital</cx:pt>
          <cx:pt idx="3847">West - Hospital</cx:pt>
          <cx:pt idx="3848">West - TRIA</cx:pt>
          <cx:pt idx="3849">West - TRIA</cx:pt>
          <cx:pt idx="3850">West - TRIA</cx:pt>
          <cx:pt idx="3851">West - TRIA</cx:pt>
          <cx:pt idx="3852">West - TRIA</cx:pt>
          <cx:pt idx="3853">West - TRIA</cx:pt>
          <cx:pt idx="3854">West - TRIA</cx:pt>
          <cx:pt idx="3855">West - TRIA</cx:pt>
          <cx:pt idx="3856">West - TRIA</cx:pt>
          <cx:pt idx="3857">West - TRIA</cx:pt>
          <cx:pt idx="3858">West - TRIA</cx:pt>
          <cx:pt idx="3859">West - TRIA</cx:pt>
          <cx:pt idx="3860">West - TRIA</cx:pt>
          <cx:pt idx="3861">West - TRIA</cx:pt>
          <cx:pt idx="3862">West - TRIA</cx:pt>
          <cx:pt idx="3863">West - TRIA</cx:pt>
          <cx:pt idx="3864">West - TRIA</cx:pt>
          <cx:pt idx="3865">West - TRIA</cx:pt>
          <cx:pt idx="3866">West - TRIA</cx:pt>
          <cx:pt idx="3867">West - TRIA</cx:pt>
          <cx:pt idx="3868">West - TRIA</cx:pt>
          <cx:pt idx="3869">West - TRIA</cx:pt>
          <cx:pt idx="3870">West - TRIA</cx:pt>
          <cx:pt idx="3871">West - TRIA</cx:pt>
          <cx:pt idx="3872">West - TRIA</cx:pt>
          <cx:pt idx="3873">West - TRIA</cx:pt>
          <cx:pt idx="3874">West - TRIA</cx:pt>
          <cx:pt idx="3875">West - TRIA</cx:pt>
          <cx:pt idx="3876">West - TRIA</cx:pt>
          <cx:pt idx="3877">West - TRIA</cx:pt>
          <cx:pt idx="3878">West - TRIA</cx:pt>
          <cx:pt idx="3879">West - TRIA</cx:pt>
          <cx:pt idx="3880">West - TRIA</cx:pt>
          <cx:pt idx="3881">West - TRIA</cx:pt>
          <cx:pt idx="3882">West - TRIA</cx:pt>
          <cx:pt idx="3883">West - TRIA</cx:pt>
          <cx:pt idx="3884">West - TRIA</cx:pt>
          <cx:pt idx="3885">West - TRIA</cx:pt>
          <cx:pt idx="3886">West - TRIA</cx:pt>
          <cx:pt idx="3887">West - TRIA</cx:pt>
          <cx:pt idx="3888">West - TRIA</cx:pt>
          <cx:pt idx="3889">West - TRIA</cx:pt>
          <cx:pt idx="3890">West - TRIA</cx:pt>
          <cx:pt idx="3891">West - TRIA</cx:pt>
          <cx:pt idx="3892">West - TRIA</cx:pt>
          <cx:pt idx="3893">West - TRIA</cx:pt>
          <cx:pt idx="3894">West - TRIA</cx:pt>
          <cx:pt idx="3895">West - TRIA</cx:pt>
          <cx:pt idx="3896">West - TRIA</cx:pt>
          <cx:pt idx="3897">West - TRIA</cx:pt>
          <cx:pt idx="3898">West - TRIA</cx:pt>
          <cx:pt idx="3899">West - TRIA</cx:pt>
          <cx:pt idx="3900">West - TRIA</cx:pt>
          <cx:pt idx="3901">West - TRIA</cx:pt>
          <cx:pt idx="3902">West - TRIA</cx:pt>
          <cx:pt idx="3903">West - TRIA</cx:pt>
          <cx:pt idx="3904">West - TRIA</cx:pt>
          <cx:pt idx="3905">West - TRIA</cx:pt>
          <cx:pt idx="3906">West - TRIA</cx:pt>
          <cx:pt idx="3907">West - TRIA</cx:pt>
          <cx:pt idx="3908">West - TRIA</cx:pt>
          <cx:pt idx="3909">West - TRIA</cx:pt>
          <cx:pt idx="3910">West - TRIA</cx:pt>
          <cx:pt idx="3911">West - TRIA</cx:pt>
          <cx:pt idx="3912">West - TRIA</cx:pt>
          <cx:pt idx="3913">West - TRIA</cx:pt>
          <cx:pt idx="3914">West - TRIA</cx:pt>
          <cx:pt idx="3915">West - TRIA</cx:pt>
          <cx:pt idx="3916">West - TRIA</cx:pt>
          <cx:pt idx="3917">West - TRIA</cx:pt>
          <cx:pt idx="3918">West - TRIA</cx:pt>
          <cx:pt idx="3919">West - TRIA</cx:pt>
          <cx:pt idx="3920">West - TRIA</cx:pt>
          <cx:pt idx="3921">West - TRIA</cx:pt>
          <cx:pt idx="3922">West - TRIA</cx:pt>
          <cx:pt idx="3923">West - TRIA</cx:pt>
          <cx:pt idx="3924">West - TRIA</cx:pt>
          <cx:pt idx="3925">West - TRIA</cx:pt>
          <cx:pt idx="3926">West - TRIA</cx:pt>
          <cx:pt idx="3927">West - TRIA</cx:pt>
          <cx:pt idx="3928">West - TRIA</cx:pt>
          <cx:pt idx="3929">West - TRIA</cx:pt>
          <cx:pt idx="3930">West - TRIA</cx:pt>
          <cx:pt idx="3931">West - TRIA</cx:pt>
          <cx:pt idx="3932">West - TRIA</cx:pt>
          <cx:pt idx="3933">West - TRIA</cx:pt>
          <cx:pt idx="3934">West - TRIA</cx:pt>
          <cx:pt idx="3935">West - TRIA</cx:pt>
          <cx:pt idx="3936">West - TRIA</cx:pt>
          <cx:pt idx="3937">West - TRIA</cx:pt>
          <cx:pt idx="3938">West - TRIA</cx:pt>
          <cx:pt idx="3939">West - TRIA</cx:pt>
          <cx:pt idx="3940">West - TRIA</cx:pt>
          <cx:pt idx="3941">West - TRIA</cx:pt>
          <cx:pt idx="3942">West - TRIA</cx:pt>
          <cx:pt idx="3943">West - TRIA</cx:pt>
          <cx:pt idx="3944">West - TRIA</cx:pt>
          <cx:pt idx="3945">West - TRIA</cx:pt>
          <cx:pt idx="3946">West - TRIA</cx:pt>
          <cx:pt idx="3947">West - TRIA</cx:pt>
          <cx:pt idx="3948">West - TRIA</cx:pt>
          <cx:pt idx="3949">West - TRIA</cx:pt>
          <cx:pt idx="3950">West - TRIA</cx:pt>
          <cx:pt idx="3951">West - TRIA</cx:pt>
          <cx:pt idx="3952">West - TRIA</cx:pt>
          <cx:pt idx="3953">West - TRIA</cx:pt>
          <cx:pt idx="3954">West - TRIA</cx:pt>
          <cx:pt idx="3955">West - TRIA</cx:pt>
          <cx:pt idx="3956">West - TRIA</cx:pt>
          <cx:pt idx="3957">West - TRIA</cx:pt>
          <cx:pt idx="3958">West - TRIA</cx:pt>
          <cx:pt idx="3959">West - TRIA</cx:pt>
          <cx:pt idx="3960">West - TRIA</cx:pt>
          <cx:pt idx="3961">West - TRIA</cx:pt>
          <cx:pt idx="3962">West - TRIA</cx:pt>
          <cx:pt idx="3963">West - TRIA</cx:pt>
          <cx:pt idx="3964">West - TRIA</cx:pt>
          <cx:pt idx="3965">West - TRIA</cx:pt>
          <cx:pt idx="3966">West - TRIA</cx:pt>
          <cx:pt idx="3967">West - TRIA</cx:pt>
          <cx:pt idx="3968">West - TRIA</cx:pt>
          <cx:pt idx="3969">West - TRIA</cx:pt>
          <cx:pt idx="3970">West - TRIA</cx:pt>
          <cx:pt idx="3971">West - TRIA</cx:pt>
          <cx:pt idx="3972">West - TRIA</cx:pt>
          <cx:pt idx="3973">West - TRIA</cx:pt>
          <cx:pt idx="3974">West - TRIA</cx:pt>
          <cx:pt idx="3975">West - TRIA</cx:pt>
          <cx:pt idx="3976">West - TRIA</cx:pt>
          <cx:pt idx="3977">West - TRIA</cx:pt>
          <cx:pt idx="3978">West - TRIA</cx:pt>
          <cx:pt idx="3979">West - TRIA</cx:pt>
          <cx:pt idx="3980">West - TRIA</cx:pt>
          <cx:pt idx="3981">West - TRIA</cx:pt>
          <cx:pt idx="3982">West - TRIA</cx:pt>
          <cx:pt idx="3983">West - TRIA</cx:pt>
          <cx:pt idx="3984">West - TRIA</cx:pt>
          <cx:pt idx="3985">West - TRIA</cx:pt>
          <cx:pt idx="3986">West - TRIA</cx:pt>
          <cx:pt idx="3987">West - TRIA</cx:pt>
          <cx:pt idx="3988">West - TRIA</cx:pt>
          <cx:pt idx="3989">West - TRIA</cx:pt>
          <cx:pt idx="3990">West - TRIA</cx:pt>
          <cx:pt idx="3991">West - TRIA</cx:pt>
          <cx:pt idx="3992">West - TRIA</cx:pt>
          <cx:pt idx="3993">West - TRIA</cx:pt>
          <cx:pt idx="3994">West - TRIA</cx:pt>
          <cx:pt idx="3995">West - TRIA</cx:pt>
          <cx:pt idx="3996">West - TRIA</cx:pt>
          <cx:pt idx="3997">West - TRIA</cx:pt>
          <cx:pt idx="3998">West - TRIA</cx:pt>
          <cx:pt idx="3999">West - TRIA</cx:pt>
          <cx:pt idx="4000">West - TRIA</cx:pt>
          <cx:pt idx="4001">West - TRIA</cx:pt>
          <cx:pt idx="4002">West - TRIA</cx:pt>
          <cx:pt idx="4003">West - TRIA</cx:pt>
          <cx:pt idx="4004">West - TRIA</cx:pt>
          <cx:pt idx="4005">West - TRIA</cx:pt>
          <cx:pt idx="4006">West - TRIA</cx:pt>
          <cx:pt idx="4007">West - TRIA</cx:pt>
          <cx:pt idx="4008">West - TRIA</cx:pt>
          <cx:pt idx="4009">West - TRIA</cx:pt>
          <cx:pt idx="4010">West - TRIA</cx:pt>
          <cx:pt idx="4011">West - TRIA</cx:pt>
          <cx:pt idx="4012">West - TRIA</cx:pt>
          <cx:pt idx="4013">West - TRIA</cx:pt>
          <cx:pt idx="4014">West - TRIA</cx:pt>
          <cx:pt idx="4015">West - TRIA</cx:pt>
          <cx:pt idx="4016">West - TRIA</cx:pt>
          <cx:pt idx="4017">West - TRIA</cx:pt>
          <cx:pt idx="4018">West - TRIA</cx:pt>
          <cx:pt idx="4019">West - TRIA</cx:pt>
          <cx:pt idx="4020">West - TRIA</cx:pt>
          <cx:pt idx="4021">West - TRIA</cx:pt>
          <cx:pt idx="4022">West - TRIA</cx:pt>
          <cx:pt idx="4023">West - TRIA</cx:pt>
          <cx:pt idx="4024">West - TRIA</cx:pt>
          <cx:pt idx="4025">West - TRIA</cx:pt>
          <cx:pt idx="4026">West - TRIA</cx:pt>
          <cx:pt idx="4027">West - TRIA</cx:pt>
          <cx:pt idx="4028">West - TRIA</cx:pt>
          <cx:pt idx="4029">West - TRIA</cx:pt>
          <cx:pt idx="4030">West - TRIA</cx:pt>
          <cx:pt idx="4031">West - TRIA</cx:pt>
          <cx:pt idx="4032">West - TRIA</cx:pt>
          <cx:pt idx="4033">West - TRIA</cx:pt>
          <cx:pt idx="4034">West - TRIA</cx:pt>
          <cx:pt idx="4035">West - TRIA</cx:pt>
          <cx:pt idx="4036">West - TRIA</cx:pt>
          <cx:pt idx="4037">West - TRIA</cx:pt>
          <cx:pt idx="4038">West - TRIA</cx:pt>
          <cx:pt idx="4039">West - TRIA</cx:pt>
          <cx:pt idx="4040">West - TRIA</cx:pt>
          <cx:pt idx="4041">West - TRIA</cx:pt>
          <cx:pt idx="4042">West - TRIA</cx:pt>
          <cx:pt idx="4043">West - TRIA</cx:pt>
          <cx:pt idx="4044">West - TRIA</cx:pt>
          <cx:pt idx="4045">West - TRIA</cx:pt>
          <cx:pt idx="4046">West - TRIA</cx:pt>
          <cx:pt idx="4047">West - TRIA</cx:pt>
          <cx:pt idx="4048">West - TRIA</cx:pt>
          <cx:pt idx="4049">West - TRIA</cx:pt>
          <cx:pt idx="4050">West - TRIA</cx:pt>
          <cx:pt idx="4051">West - TRIA</cx:pt>
          <cx:pt idx="4052">West - TRIA</cx:pt>
          <cx:pt idx="4053">West - TRIA</cx:pt>
          <cx:pt idx="4054">West - TRIA</cx:pt>
          <cx:pt idx="4055">West - TRIA</cx:pt>
          <cx:pt idx="4056">West - TRIA</cx:pt>
          <cx:pt idx="4057">West - TRIA</cx:pt>
          <cx:pt idx="4058">West - TRIA</cx:pt>
          <cx:pt idx="4059">West - TRIA</cx:pt>
          <cx:pt idx="4060">West - TRIA</cx:pt>
          <cx:pt idx="4061">West - TRIA</cx:pt>
          <cx:pt idx="4062">West - TRIA</cx:pt>
          <cx:pt idx="4063">West - TRIA</cx:pt>
          <cx:pt idx="4064">West - TRIA</cx:pt>
          <cx:pt idx="4065">West - TRIA</cx:pt>
          <cx:pt idx="4066">West - TRIA</cx:pt>
          <cx:pt idx="4067">West - TRIA</cx:pt>
          <cx:pt idx="4068">West - TRIA</cx:pt>
          <cx:pt idx="4069">West - TRIA</cx:pt>
          <cx:pt idx="4070">West - TRIA</cx:pt>
          <cx:pt idx="4071">West - TRIA</cx:pt>
          <cx:pt idx="4072">West - TRIA</cx:pt>
          <cx:pt idx="4073">West - TRIA</cx:pt>
          <cx:pt idx="4074">West - TRIA</cx:pt>
          <cx:pt idx="4075">West - TRIA</cx:pt>
          <cx:pt idx="4076">West - TRIA</cx:pt>
          <cx:pt idx="4077">West - TRIA</cx:pt>
          <cx:pt idx="4078">West - TRIA</cx:pt>
          <cx:pt idx="4079">West - TRIA</cx:pt>
          <cx:pt idx="4080">West - TRIA</cx:pt>
          <cx:pt idx="4081">West - TRIA</cx:pt>
          <cx:pt idx="4082">West - TRIA</cx:pt>
          <cx:pt idx="4083">West - TRIA</cx:pt>
          <cx:pt idx="4084">West - TRIA</cx:pt>
          <cx:pt idx="4085">West - TRIA</cx:pt>
          <cx:pt idx="4086">West - TRIA</cx:pt>
          <cx:pt idx="4087">West - TRIA</cx:pt>
          <cx:pt idx="4088">West - TRIA</cx:pt>
          <cx:pt idx="4089">West - TRIA</cx:pt>
          <cx:pt idx="4090">West - TRIA</cx:pt>
          <cx:pt idx="4091">West - TRIA</cx:pt>
          <cx:pt idx="4092">West - TRIA</cx:pt>
          <cx:pt idx="4093">West - TRIA</cx:pt>
          <cx:pt idx="4094">West - TRIA</cx:pt>
          <cx:pt idx="4095">West - TRIA</cx:pt>
          <cx:pt idx="4096">West - TRIA</cx:pt>
          <cx:pt idx="4097">West - TRIA</cx:pt>
          <cx:pt idx="4098">West - TRIA</cx:pt>
          <cx:pt idx="4099">West - TRIA</cx:pt>
          <cx:pt idx="4100">West - TRIA</cx:pt>
          <cx:pt idx="4101">West - TRIA</cx:pt>
          <cx:pt idx="4102">West - TRIA</cx:pt>
          <cx:pt idx="4103">West - TRIA</cx:pt>
          <cx:pt idx="4104">West - TRIA</cx:pt>
          <cx:pt idx="4105">West - TRIA</cx:pt>
          <cx:pt idx="4106">West - TRIA</cx:pt>
          <cx:pt idx="4107">West - TRIA</cx:pt>
          <cx:pt idx="4108">West - TRIA</cx:pt>
          <cx:pt idx="4109">West - TRIA</cx:pt>
          <cx:pt idx="4110">West - TRIA</cx:pt>
          <cx:pt idx="4111">West - TRIA</cx:pt>
          <cx:pt idx="4112">West - TRIA</cx:pt>
          <cx:pt idx="4113">West - TRIA</cx:pt>
          <cx:pt idx="4114">West - TRIA</cx:pt>
          <cx:pt idx="4115">West - TRIA</cx:pt>
          <cx:pt idx="4116">West - TRIA</cx:pt>
          <cx:pt idx="4117">West - TRIA</cx:pt>
          <cx:pt idx="4118">West - TRIA</cx:pt>
          <cx:pt idx="4119">West - TRIA</cx:pt>
          <cx:pt idx="4120">West - TRIA</cx:pt>
          <cx:pt idx="4121">West - TRIA</cx:pt>
          <cx:pt idx="4122">West - TRIA</cx:pt>
          <cx:pt idx="4123">West - TRIA</cx:pt>
          <cx:pt idx="4124">West - TRIA</cx:pt>
          <cx:pt idx="4125">West - TRIA</cx:pt>
          <cx:pt idx="4126">West - TRIA</cx:pt>
          <cx:pt idx="4127">West - TRIA</cx:pt>
          <cx:pt idx="4128">West - TRIA</cx:pt>
          <cx:pt idx="4129">West - TRIA</cx:pt>
          <cx:pt idx="4130">West - TRIA</cx:pt>
          <cx:pt idx="4131">West - TRIA</cx:pt>
          <cx:pt idx="4132">West - TRIA</cx:pt>
          <cx:pt idx="4133">West - TRIA</cx:pt>
          <cx:pt idx="4134">West - TRIA</cx:pt>
          <cx:pt idx="4135">West - TRIA</cx:pt>
          <cx:pt idx="4136">West - TRIA</cx:pt>
          <cx:pt idx="4137">West - TRIA</cx:pt>
          <cx:pt idx="4138">West - TRIA</cx:pt>
          <cx:pt idx="4139">West - TRIA</cx:pt>
          <cx:pt idx="4140">West - TRIA</cx:pt>
          <cx:pt idx="4141">West - TRIA</cx:pt>
          <cx:pt idx="4142">West - TRIA</cx:pt>
          <cx:pt idx="4143">West - TRIA</cx:pt>
          <cx:pt idx="4144">West - TRIA</cx:pt>
          <cx:pt idx="4145">West - TRIA</cx:pt>
          <cx:pt idx="4146">West - TRIA</cx:pt>
          <cx:pt idx="4147">West - TRIA</cx:pt>
          <cx:pt idx="4148">West - TRIA</cx:pt>
          <cx:pt idx="4149">West - TRIA</cx:pt>
          <cx:pt idx="4150">West - TRIA</cx:pt>
          <cx:pt idx="4151">West - TRIA</cx:pt>
          <cx:pt idx="4152">West - TRIA</cx:pt>
          <cx:pt idx="4153">West - TRIA</cx:pt>
          <cx:pt idx="4154">West - TRIA</cx:pt>
          <cx:pt idx="4155">West - TRIA</cx:pt>
          <cx:pt idx="4156">West - TRIA</cx:pt>
          <cx:pt idx="4157">West - TRIA</cx:pt>
          <cx:pt idx="4158">West - TRIA</cx:pt>
          <cx:pt idx="4159">West - TRIA</cx:pt>
          <cx:pt idx="4160">West - TRIA</cx:pt>
          <cx:pt idx="4161">West - TRIA</cx:pt>
          <cx:pt idx="4162">West - TRIA</cx:pt>
          <cx:pt idx="4163">West - TRIA</cx:pt>
          <cx:pt idx="4164">West - TRIA</cx:pt>
          <cx:pt idx="4165">West - TRIA</cx:pt>
          <cx:pt idx="4166">West - TRIA</cx:pt>
          <cx:pt idx="4167">West - TRIA</cx:pt>
          <cx:pt idx="4168">West - TRIA</cx:pt>
          <cx:pt idx="4169">West - TRIA</cx:pt>
          <cx:pt idx="4170">West - TRIA</cx:pt>
          <cx:pt idx="4171">West - TRIA</cx:pt>
          <cx:pt idx="4172">West - TRIA</cx:pt>
          <cx:pt idx="4173">West - TRIA</cx:pt>
          <cx:pt idx="4174">West - TRIA</cx:pt>
          <cx:pt idx="4175">West - TRIA</cx:pt>
          <cx:pt idx="4176">West - TRIA</cx:pt>
          <cx:pt idx="4177">West - TRIA</cx:pt>
          <cx:pt idx="4178">West - TRIA</cx:pt>
          <cx:pt idx="4179">West - TRIA</cx:pt>
          <cx:pt idx="4180">West - TRIA</cx:pt>
          <cx:pt idx="4181">West - TRIA</cx:pt>
          <cx:pt idx="4182">West - TRIA</cx:pt>
          <cx:pt idx="4183">West - TRIA</cx:pt>
          <cx:pt idx="4184">West - TRIA</cx:pt>
          <cx:pt idx="4185">West - TRIA</cx:pt>
          <cx:pt idx="4186">West - TRIA</cx:pt>
          <cx:pt idx="4187">West - TRIA</cx:pt>
          <cx:pt idx="4188">West - TRIA</cx:pt>
          <cx:pt idx="4189">West - TRIA</cx:pt>
          <cx:pt idx="4190">West - TRIA</cx:pt>
          <cx:pt idx="4191">West - TRIA</cx:pt>
          <cx:pt idx="4192">West - TRIA</cx:pt>
          <cx:pt idx="4193">West - TRIA</cx:pt>
          <cx:pt idx="4194">West - TRIA</cx:pt>
          <cx:pt idx="4195">West - TRIA</cx:pt>
          <cx:pt idx="4196">West - TRIA</cx:pt>
          <cx:pt idx="4197">West - TRIA</cx:pt>
          <cx:pt idx="4198">West - TRIA</cx:pt>
          <cx:pt idx="4199">West - TRIA</cx:pt>
          <cx:pt idx="4200">West - TRIA</cx:pt>
          <cx:pt idx="4201">West - TRIA</cx:pt>
          <cx:pt idx="4202">West - TRIA</cx:pt>
          <cx:pt idx="4203">West - TRIA</cx:pt>
          <cx:pt idx="4204">West - TRIA</cx:pt>
          <cx:pt idx="4205">West - TRIA</cx:pt>
          <cx:pt idx="4206">West - TRIA</cx:pt>
          <cx:pt idx="4207">West - TRIA</cx:pt>
          <cx:pt idx="4208">West - TRIA</cx:pt>
          <cx:pt idx="4209">West - TRIA</cx:pt>
          <cx:pt idx="4210">West - TRIA</cx:pt>
          <cx:pt idx="4211">West - TRIA</cx:pt>
          <cx:pt idx="4212">West - TRIA</cx:pt>
          <cx:pt idx="4213">West - TRIA</cx:pt>
          <cx:pt idx="4214">West - TRIA</cx:pt>
          <cx:pt idx="4215">West - TRIA</cx:pt>
          <cx:pt idx="4216">West - TRIA</cx:pt>
          <cx:pt idx="4217">West - TRIA</cx:pt>
          <cx:pt idx="4218">West - TRIA</cx:pt>
          <cx:pt idx="4219">West - TRIA</cx:pt>
          <cx:pt idx="4220">West - TRIA</cx:pt>
          <cx:pt idx="4221">West - TRIA</cx:pt>
          <cx:pt idx="4222">West - TRIA</cx:pt>
          <cx:pt idx="4223">West - TRIA</cx:pt>
          <cx:pt idx="4224">West - TRIA</cx:pt>
          <cx:pt idx="4225">West - TRIA</cx:pt>
          <cx:pt idx="4226">West - TRIA</cx:pt>
          <cx:pt idx="4227">West - TRIA</cx:pt>
          <cx:pt idx="4228">West - TRIA</cx:pt>
          <cx:pt idx="4229">West - TRIA</cx:pt>
          <cx:pt idx="4230">West - TRIA</cx:pt>
          <cx:pt idx="4231">West - TRIA</cx:pt>
          <cx:pt idx="4232">West - TRIA</cx:pt>
          <cx:pt idx="4233">West - TRIA</cx:pt>
          <cx:pt idx="4234">West - TRIA</cx:pt>
          <cx:pt idx="4235">West - TRIA</cx:pt>
          <cx:pt idx="4236">West - TRIA</cx:pt>
          <cx:pt idx="4237">West - TRIA</cx:pt>
          <cx:pt idx="4238">West - TRIA</cx:pt>
          <cx:pt idx="4239">West - TRIA</cx:pt>
          <cx:pt idx="4240">West - TRIA</cx:pt>
          <cx:pt idx="4241">West - TRIA</cx:pt>
          <cx:pt idx="4242">West - TRIA</cx:pt>
          <cx:pt idx="4243">West - TRIA</cx:pt>
          <cx:pt idx="4244">West - TRIA</cx:pt>
          <cx:pt idx="4245">West - TRIA</cx:pt>
          <cx:pt idx="4246">West - TRIA</cx:pt>
          <cx:pt idx="4247">West - TRIA</cx:pt>
          <cx:pt idx="4248">West - TRIA</cx:pt>
          <cx:pt idx="4249">West - TRIA</cx:pt>
          <cx:pt idx="4250">West - TRIA</cx:pt>
          <cx:pt idx="4251">West - TRIA</cx:pt>
          <cx:pt idx="4252">West - TRIA</cx:pt>
          <cx:pt idx="4253">West - TRIA</cx:pt>
          <cx:pt idx="4254">West - TRIA</cx:pt>
          <cx:pt idx="4255">West - TRIA</cx:pt>
          <cx:pt idx="4256">West - TRIA</cx:pt>
          <cx:pt idx="4257">West - TRIA</cx:pt>
          <cx:pt idx="4258">West - TRIA</cx:pt>
          <cx:pt idx="4259">West - TRIA</cx:pt>
          <cx:pt idx="4260">West - TRIA</cx:pt>
          <cx:pt idx="4261">West - TRIA</cx:pt>
          <cx:pt idx="4262">West - TRIA</cx:pt>
          <cx:pt idx="4263">West - TRIA</cx:pt>
          <cx:pt idx="4264">West - TRIA</cx:pt>
          <cx:pt idx="4265">West - TRIA</cx:pt>
          <cx:pt idx="4266">West - TRIA</cx:pt>
          <cx:pt idx="4267">West - TRIA</cx:pt>
          <cx:pt idx="4268">West - TRIA</cx:pt>
          <cx:pt idx="4269">West - TRIA</cx:pt>
          <cx:pt idx="4270">West - TRIA</cx:pt>
          <cx:pt idx="4271">West - TRIA</cx:pt>
          <cx:pt idx="4272">West - TRIA</cx:pt>
          <cx:pt idx="4273">West - TRIA</cx:pt>
          <cx:pt idx="4274">West - TRIA</cx:pt>
          <cx:pt idx="4275">West - TRIA</cx:pt>
          <cx:pt idx="4276">West - TRIA</cx:pt>
          <cx:pt idx="4277">West - TRIA</cx:pt>
          <cx:pt idx="4278">West - TRIA</cx:pt>
          <cx:pt idx="4279">West - TRIA</cx:pt>
          <cx:pt idx="4280">West - TRIA</cx:pt>
          <cx:pt idx="4281">West - TRIA</cx:pt>
          <cx:pt idx="4282">West - TRIA</cx:pt>
          <cx:pt idx="4283">West - TRIA</cx:pt>
          <cx:pt idx="4284">West - TRIA</cx:pt>
          <cx:pt idx="4285">West - TRIA</cx:pt>
          <cx:pt idx="4286">West - TRIA</cx:pt>
          <cx:pt idx="4287">West - TRIA</cx:pt>
          <cx:pt idx="4288">West - TRIA</cx:pt>
          <cx:pt idx="4289">West - TRIA</cx:pt>
          <cx:pt idx="4290">West - TRIA</cx:pt>
          <cx:pt idx="4291">West - TRIA</cx:pt>
          <cx:pt idx="4292">West - TRIA</cx:pt>
          <cx:pt idx="4293">West - TRIA</cx:pt>
          <cx:pt idx="4294">West - TRIA</cx:pt>
          <cx:pt idx="4295">West - TRIA</cx:pt>
          <cx:pt idx="4296">West - TRIA</cx:pt>
          <cx:pt idx="4297">West - TRIA</cx:pt>
          <cx:pt idx="4298">West - TRIA</cx:pt>
          <cx:pt idx="4299">West - TRIA</cx:pt>
          <cx:pt idx="4300">West - TRIA</cx:pt>
          <cx:pt idx="4301">West - TRIA</cx:pt>
          <cx:pt idx="4302">West - TRIA</cx:pt>
          <cx:pt idx="4303">West - TRIA</cx:pt>
          <cx:pt idx="4304">West - TRIA</cx:pt>
          <cx:pt idx="4305">West - TRIA</cx:pt>
          <cx:pt idx="4306">West - TRIA</cx:pt>
          <cx:pt idx="4307">West - TRIA</cx:pt>
          <cx:pt idx="4308">West - TRIA</cx:pt>
          <cx:pt idx="4309">West - TRIA</cx:pt>
          <cx:pt idx="4310">West - TRIA</cx:pt>
          <cx:pt idx="4311">West - TRIA</cx:pt>
          <cx:pt idx="4312">West - TRIA</cx:pt>
          <cx:pt idx="4313">West - TRIA</cx:pt>
          <cx:pt idx="4314">West - TRIA</cx:pt>
          <cx:pt idx="4315">West - TRIA</cx:pt>
          <cx:pt idx="4316">West - TRIA</cx:pt>
          <cx:pt idx="4317">West - TRIA</cx:pt>
          <cx:pt idx="4318">West - TRIA</cx:pt>
          <cx:pt idx="4319">West - TRIA</cx:pt>
          <cx:pt idx="4320">West - TRIA</cx:pt>
          <cx:pt idx="4321">West - TRIA</cx:pt>
          <cx:pt idx="4322">West - TRIA</cx:pt>
          <cx:pt idx="4323">West - TRIA</cx:pt>
          <cx:pt idx="4324">West - TRIA</cx:pt>
          <cx:pt idx="4325">West - TRIA</cx:pt>
          <cx:pt idx="4326">West - TRIA</cx:pt>
          <cx:pt idx="4327">West - TRIA</cx:pt>
          <cx:pt idx="4328">West - TRIA</cx:pt>
          <cx:pt idx="4329">West - TRIA</cx:pt>
          <cx:pt idx="4330">West - TRIA</cx:pt>
          <cx:pt idx="4331">West - TRIA</cx:pt>
          <cx:pt idx="4332">West - TRIA</cx:pt>
          <cx:pt idx="4333">West - TRIA</cx:pt>
          <cx:pt idx="4334">West - TRIA</cx:pt>
          <cx:pt idx="4335">West - TRIA</cx:pt>
          <cx:pt idx="4336">West - TRIA</cx:pt>
          <cx:pt idx="4337">West - TRIA</cx:pt>
          <cx:pt idx="4338">West - TRIA</cx:pt>
          <cx:pt idx="4339">West - TRIA</cx:pt>
          <cx:pt idx="4340">West - TRIA</cx:pt>
          <cx:pt idx="4341">West - TRIA</cx:pt>
          <cx:pt idx="4342">West - TRIA</cx:pt>
          <cx:pt idx="4343">West - TRIA</cx:pt>
          <cx:pt idx="4344">West - TRIA</cx:pt>
          <cx:pt idx="4345">West - TRIA</cx:pt>
          <cx:pt idx="4346">West - TRIA</cx:pt>
          <cx:pt idx="4347">West - TRIA</cx:pt>
          <cx:pt idx="4348">West - TRIA</cx:pt>
          <cx:pt idx="4349">West - TRIA</cx:pt>
          <cx:pt idx="4350">West - TRIA</cx:pt>
          <cx:pt idx="4351">West - TRIA</cx:pt>
          <cx:pt idx="4352">West - TRIA</cx:pt>
          <cx:pt idx="4353">West - TRIA</cx:pt>
          <cx:pt idx="4354">West - TRIA</cx:pt>
          <cx:pt idx="4355">West - TRIA</cx:pt>
          <cx:pt idx="4356">West - TRIA</cx:pt>
          <cx:pt idx="4357">West - TRIA</cx:pt>
          <cx:pt idx="4358">West - TRIA</cx:pt>
          <cx:pt idx="4359">West - TRIA</cx:pt>
          <cx:pt idx="4360">West - TRIA</cx:pt>
          <cx:pt idx="4361">West - TRIA</cx:pt>
          <cx:pt idx="4362">West - TRIA</cx:pt>
          <cx:pt idx="4363">West - TRIA</cx:pt>
          <cx:pt idx="4364">West - TRIA</cx:pt>
          <cx:pt idx="4365">West - TRIA</cx:pt>
          <cx:pt idx="4366">West - TRIA</cx:pt>
          <cx:pt idx="4367">West - TRIA</cx:pt>
          <cx:pt idx="4368">West - TRIA</cx:pt>
          <cx:pt idx="4369">West - TRIA</cx:pt>
          <cx:pt idx="4370">West - TRIA</cx:pt>
          <cx:pt idx="4371">West - TRIA</cx:pt>
          <cx:pt idx="4372">West - TRIA</cx:pt>
          <cx:pt idx="4373">West - TRIA</cx:pt>
          <cx:pt idx="4374">West - TRIA</cx:pt>
          <cx:pt idx="4375">West - TRIA</cx:pt>
          <cx:pt idx="4376">West - TRIA</cx:pt>
          <cx:pt idx="4377">West - TRIA</cx:pt>
          <cx:pt idx="4378">West - TRIA</cx:pt>
          <cx:pt idx="4379">West - TRIA</cx:pt>
          <cx:pt idx="4380">West - TRIA</cx:pt>
          <cx:pt idx="4381">West - TRIA</cx:pt>
          <cx:pt idx="4382">West - TRIA</cx:pt>
          <cx:pt idx="4383">West - TRIA</cx:pt>
          <cx:pt idx="4384">West - TRIA</cx:pt>
          <cx:pt idx="4385">West - TRIA</cx:pt>
          <cx:pt idx="4386">West - TRIA</cx:pt>
          <cx:pt idx="4387">West - TRIA</cx:pt>
          <cx:pt idx="4388">West - TRIA</cx:pt>
          <cx:pt idx="4389">West - TRIA</cx:pt>
          <cx:pt idx="4390">West - TRIA</cx:pt>
          <cx:pt idx="4391">West - TRIA</cx:pt>
          <cx:pt idx="4392">West - TRIA</cx:pt>
          <cx:pt idx="4393">West - TRIA</cx:pt>
          <cx:pt idx="4394">West - TRIA</cx:pt>
          <cx:pt idx="4395">West - TRIA</cx:pt>
          <cx:pt idx="4396">West - TRIA</cx:pt>
          <cx:pt idx="4397">West - TRIA</cx:pt>
          <cx:pt idx="4398">West - TRIA</cx:pt>
          <cx:pt idx="4399">West - TRIA</cx:pt>
          <cx:pt idx="4400">West - TRIA</cx:pt>
          <cx:pt idx="4401">West - TRIA</cx:pt>
          <cx:pt idx="4402">West - TRIA</cx:pt>
          <cx:pt idx="4403">West - TRIA</cx:pt>
          <cx:pt idx="4404">West - TRIA</cx:pt>
          <cx:pt idx="4405">West - TRIA</cx:pt>
          <cx:pt idx="4406">West - TRIA</cx:pt>
          <cx:pt idx="4407">West - TRIA</cx:pt>
          <cx:pt idx="4408">West - TRIA</cx:pt>
          <cx:pt idx="4409">West - TRIA</cx:pt>
          <cx:pt idx="4410">West - TRIA</cx:pt>
          <cx:pt idx="4411">West - TRIA</cx:pt>
          <cx:pt idx="4412">West - TRIA</cx:pt>
          <cx:pt idx="4413">West - TRIA</cx:pt>
          <cx:pt idx="4414">West - TRIA</cx:pt>
          <cx:pt idx="4415">West - TRIA</cx:pt>
          <cx:pt idx="4416">West - TRIA</cx:pt>
          <cx:pt idx="4417">West - TRIA</cx:pt>
          <cx:pt idx="4418">West - TRIA</cx:pt>
          <cx:pt idx="4419">West - TRIA</cx:pt>
          <cx:pt idx="4420">West - TRIA</cx:pt>
          <cx:pt idx="4421">West - TRIA</cx:pt>
          <cx:pt idx="4422">West - TRIA</cx:pt>
          <cx:pt idx="4423">West - TRIA</cx:pt>
          <cx:pt idx="4424">West - TRIA</cx:pt>
          <cx:pt idx="4425">West - TRIA</cx:pt>
          <cx:pt idx="4426">West - TRIA</cx:pt>
          <cx:pt idx="4427">West - TRIA</cx:pt>
          <cx:pt idx="4428">West - TRIA</cx:pt>
          <cx:pt idx="4429">West - TRIA</cx:pt>
          <cx:pt idx="4430">West - TRIA</cx:pt>
          <cx:pt idx="4431">West - TRIA</cx:pt>
          <cx:pt idx="4432">West - TRIA</cx:pt>
          <cx:pt idx="4433">West - TRIA</cx:pt>
          <cx:pt idx="4434">West - TRIA</cx:pt>
          <cx:pt idx="4435">West - TRIA</cx:pt>
          <cx:pt idx="4436">West - TRIA</cx:pt>
          <cx:pt idx="4437">West - TRIA</cx:pt>
          <cx:pt idx="4438">West - TRIA</cx:pt>
          <cx:pt idx="4439">West - TRIA</cx:pt>
          <cx:pt idx="4440">West - TRIA</cx:pt>
          <cx:pt idx="4441">West - TRIA</cx:pt>
          <cx:pt idx="4442">West - TRIA</cx:pt>
          <cx:pt idx="4443">West - TRIA</cx:pt>
          <cx:pt idx="4444">West - TRIA</cx:pt>
          <cx:pt idx="4445">West - TRIA</cx:pt>
          <cx:pt idx="4446">West - TRIA</cx:pt>
          <cx:pt idx="4447">West - TRIA</cx:pt>
          <cx:pt idx="4448">West - TRIA</cx:pt>
          <cx:pt idx="4449">West - TRIA</cx:pt>
          <cx:pt idx="4450">West - TRIA</cx:pt>
          <cx:pt idx="4451">West - TRIA</cx:pt>
          <cx:pt idx="4452">West - TRIA</cx:pt>
          <cx:pt idx="4453">West - TRIA</cx:pt>
          <cx:pt idx="4454">West - TRIA</cx:pt>
          <cx:pt idx="4455">West - TRIA</cx:pt>
          <cx:pt idx="4456">West - TRIA</cx:pt>
          <cx:pt idx="4457">West - TRIA</cx:pt>
          <cx:pt idx="4458">West - TRIA</cx:pt>
          <cx:pt idx="4459">West - TRIA</cx:pt>
          <cx:pt idx="4460">West - TRIA</cx:pt>
          <cx:pt idx="4461">West - TRIA</cx:pt>
          <cx:pt idx="4462">West - TRIA</cx:pt>
          <cx:pt idx="4463">West - TRIA</cx:pt>
          <cx:pt idx="4464">West - TRIA</cx:pt>
          <cx:pt idx="4465">West - TRIA</cx:pt>
          <cx:pt idx="4466">West - TRIA</cx:pt>
          <cx:pt idx="4467">West - TRIA</cx:pt>
          <cx:pt idx="4468">West - TRIA</cx:pt>
          <cx:pt idx="4469">West - TRIA</cx:pt>
          <cx:pt idx="4470">West - TRIA</cx:pt>
          <cx:pt idx="4471">West - TRIA</cx:pt>
          <cx:pt idx="4472">West - TRIA</cx:pt>
          <cx:pt idx="4473">West - TRIA</cx:pt>
          <cx:pt idx="4474">West - TRIA</cx:pt>
          <cx:pt idx="4475">West - TRIA</cx:pt>
          <cx:pt idx="4476">West - TRIA</cx:pt>
          <cx:pt idx="4477">West - TRIA</cx:pt>
          <cx:pt idx="4478">West - TRIA</cx:pt>
          <cx:pt idx="4479">West - TRIA</cx:pt>
          <cx:pt idx="4480">West - TRIA</cx:pt>
          <cx:pt idx="4481">West - TRIA</cx:pt>
          <cx:pt idx="4482">West - TRIA</cx:pt>
          <cx:pt idx="4483">West - TRIA</cx:pt>
          <cx:pt idx="4484">West - TRIA</cx:pt>
          <cx:pt idx="4485">West - TRIA</cx:pt>
          <cx:pt idx="4486">West - TRIA</cx:pt>
          <cx:pt idx="4487">West - TRIA</cx:pt>
          <cx:pt idx="4488">West - TRIA</cx:pt>
          <cx:pt idx="4489">West - TRIA</cx:pt>
          <cx:pt idx="4490">West - TRIA</cx:pt>
          <cx:pt idx="4491">West - TRIA</cx:pt>
          <cx:pt idx="4492">West - TRIA</cx:pt>
          <cx:pt idx="4493">West - TRIA</cx:pt>
          <cx:pt idx="4494">West - TRIA</cx:pt>
          <cx:pt idx="4495">West - TRIA</cx:pt>
          <cx:pt idx="4496">West - TRIA</cx:pt>
          <cx:pt idx="4497">West - TRIA</cx:pt>
          <cx:pt idx="4498">West - TRIA</cx:pt>
          <cx:pt idx="4499">West - TRIA</cx:pt>
          <cx:pt idx="4500">West - TRIA</cx:pt>
          <cx:pt idx="4501">West - TRIA</cx:pt>
          <cx:pt idx="4502">West - TRIA</cx:pt>
          <cx:pt idx="4503">West - TRIA</cx:pt>
          <cx:pt idx="4504">West - TRIA</cx:pt>
          <cx:pt idx="4505">West - TRIA</cx:pt>
          <cx:pt idx="4506">West - TRIA</cx:pt>
          <cx:pt idx="4507">West - TRIA</cx:pt>
          <cx:pt idx="4508">West - TRIA</cx:pt>
          <cx:pt idx="4509">West - TRIA</cx:pt>
          <cx:pt idx="4510">West - TRIA</cx:pt>
          <cx:pt idx="4511">West - TRIA</cx:pt>
          <cx:pt idx="4512">West - TRIA</cx:pt>
          <cx:pt idx="4513">West - TRIA</cx:pt>
          <cx:pt idx="4514">West - TRIA</cx:pt>
          <cx:pt idx="4515">West - TRIA</cx:pt>
          <cx:pt idx="4516">West - TRIA</cx:pt>
          <cx:pt idx="4517">West - TRIA</cx:pt>
          <cx:pt idx="4518">West - TRIA</cx:pt>
          <cx:pt idx="4519">West - TRIA</cx:pt>
          <cx:pt idx="4520">West - TRIA</cx:pt>
          <cx:pt idx="4521">West - TRIA</cx:pt>
          <cx:pt idx="4522">West - TRIA</cx:pt>
          <cx:pt idx="4523">West - TRIA</cx:pt>
          <cx:pt idx="4524">West - TRIA</cx:pt>
          <cx:pt idx="4525">West - TRIA</cx:pt>
          <cx:pt idx="4526">West - TRIA</cx:pt>
          <cx:pt idx="4527">West - TRIA</cx:pt>
          <cx:pt idx="4528">West - TRIA</cx:pt>
          <cx:pt idx="4529">West - TRIA</cx:pt>
          <cx:pt idx="4530">West - TRIA</cx:pt>
          <cx:pt idx="4531">West - TRIA</cx:pt>
          <cx:pt idx="4532">West - TRIA</cx:pt>
          <cx:pt idx="4533">West - TRIA</cx:pt>
          <cx:pt idx="4534">West - TRIA</cx:pt>
          <cx:pt idx="4535">West - TRIA</cx:pt>
          <cx:pt idx="4536">West - TRIA</cx:pt>
          <cx:pt idx="4537">West - TRIA</cx:pt>
          <cx:pt idx="4538">West - TRIA</cx:pt>
          <cx:pt idx="4539">West - TRIA</cx:pt>
          <cx:pt idx="4540">West - TRIA</cx:pt>
          <cx:pt idx="4541">West - TRIA</cx:pt>
          <cx:pt idx="4542">West - TRIA</cx:pt>
          <cx:pt idx="4543">West - TRIA</cx:pt>
          <cx:pt idx="4544">West - TRIA</cx:pt>
          <cx:pt idx="4545">West - TRIA</cx:pt>
          <cx:pt idx="4546">West - TRIA</cx:pt>
          <cx:pt idx="4547">West - TRIA</cx:pt>
          <cx:pt idx="4548">West - TRIA</cx:pt>
          <cx:pt idx="4549">West - TRIA</cx:pt>
          <cx:pt idx="4550">West - TRIA</cx:pt>
          <cx:pt idx="4551">West - TRIA</cx:pt>
          <cx:pt idx="4552">West - TRIA</cx:pt>
          <cx:pt idx="4553">West - TRIA</cx:pt>
          <cx:pt idx="4554">West - TRIA</cx:pt>
          <cx:pt idx="4555">West - TRIA</cx:pt>
          <cx:pt idx="4556">West - TRIA</cx:pt>
          <cx:pt idx="4557">West - TRIA</cx:pt>
          <cx:pt idx="4558">West - TRIA</cx:pt>
          <cx:pt idx="4559">West - TRIA</cx:pt>
          <cx:pt idx="4560">West - TRIA</cx:pt>
          <cx:pt idx="4561">West - TRIA</cx:pt>
          <cx:pt idx="4562">West - TRIA</cx:pt>
          <cx:pt idx="4563">West - TRIA</cx:pt>
          <cx:pt idx="4564">West - TRIA</cx:pt>
          <cx:pt idx="4565">West - TRIA</cx:pt>
          <cx:pt idx="4566">West - TRIA</cx:pt>
          <cx:pt idx="4567">West - TRIA</cx:pt>
          <cx:pt idx="4568">West - TRIA</cx:pt>
          <cx:pt idx="4569">West - TRIA</cx:pt>
          <cx:pt idx="4570">West - TRIA</cx:pt>
          <cx:pt idx="4571">West - TRIA</cx:pt>
          <cx:pt idx="4572">West - TRIA</cx:pt>
          <cx:pt idx="4573">West - TRIA</cx:pt>
          <cx:pt idx="4574">West - TRIA</cx:pt>
          <cx:pt idx="4575">West - TRIA</cx:pt>
          <cx:pt idx="4576">West - TRIA</cx:pt>
          <cx:pt idx="4577">West - TRIA</cx:pt>
          <cx:pt idx="4578">West - TRIA</cx:pt>
          <cx:pt idx="4579">West - TRIA</cx:pt>
          <cx:pt idx="4580">West - TRIA</cx:pt>
          <cx:pt idx="4581">West - TRIA</cx:pt>
          <cx:pt idx="4582">West - TRIA</cx:pt>
          <cx:pt idx="4583">West - TRIA</cx:pt>
          <cx:pt idx="4584">West - TRIA</cx:pt>
          <cx:pt idx="4585">West - TRIA</cx:pt>
          <cx:pt idx="4586">West - TRIA</cx:pt>
          <cx:pt idx="4587">West - TRIA</cx:pt>
          <cx:pt idx="4588">West - TRIA</cx:pt>
          <cx:pt idx="4589">West - TRIA</cx:pt>
          <cx:pt idx="4590">West - TRIA</cx:pt>
          <cx:pt idx="4591">West - TRIA</cx:pt>
          <cx:pt idx="4592">West - TRIA</cx:pt>
          <cx:pt idx="4593">West - TRIA</cx:pt>
          <cx:pt idx="4594">West - TRIA</cx:pt>
          <cx:pt idx="4595">West - TRIA</cx:pt>
          <cx:pt idx="4596">West - TRIA</cx:pt>
          <cx:pt idx="4597">West - TRIA</cx:pt>
          <cx:pt idx="4598">West - TRIA</cx:pt>
          <cx:pt idx="4599">West - TRIA</cx:pt>
          <cx:pt idx="4600">West - TRIA</cx:pt>
          <cx:pt idx="4601">West - TRIA</cx:pt>
          <cx:pt idx="4602">West - TRIA</cx:pt>
          <cx:pt idx="4603">West - TRIA</cx:pt>
          <cx:pt idx="4604">West - TRIA</cx:pt>
          <cx:pt idx="4605">West - TRIA</cx:pt>
          <cx:pt idx="4606">West - TRIA</cx:pt>
          <cx:pt idx="4607">West - TRIA</cx:pt>
          <cx:pt idx="4608">West - TRIA</cx:pt>
          <cx:pt idx="4609">West - TRIA</cx:pt>
          <cx:pt idx="4610">West - TRIA</cx:pt>
          <cx:pt idx="4611">West - TRIA</cx:pt>
          <cx:pt idx="4612">West - TRIA</cx:pt>
          <cx:pt idx="4613">West - TRIA</cx:pt>
          <cx:pt idx="4614">West - TRIA</cx:pt>
          <cx:pt idx="4615">West - TRIA</cx:pt>
          <cx:pt idx="4616">West - TRIA</cx:pt>
          <cx:pt idx="4617">West - TRIA</cx:pt>
          <cx:pt idx="4618">West - TRIA</cx:pt>
          <cx:pt idx="4619">West - TRIA</cx:pt>
          <cx:pt idx="4620">West - TRIA</cx:pt>
          <cx:pt idx="4621">West - TRIA</cx:pt>
          <cx:pt idx="4622">West - TRIA</cx:pt>
          <cx:pt idx="4623">West - TRIA</cx:pt>
          <cx:pt idx="4624">West - TRIA</cx:pt>
          <cx:pt idx="4625">West - TRIA</cx:pt>
          <cx:pt idx="4626">West - TRIA</cx:pt>
          <cx:pt idx="4627">West - TRIA</cx:pt>
          <cx:pt idx="4628">West - TRIA</cx:pt>
          <cx:pt idx="4629">West - TRIA</cx:pt>
          <cx:pt idx="4630">West - TRIA</cx:pt>
          <cx:pt idx="4631">West - TRIA</cx:pt>
          <cx:pt idx="4632">West - TRIA</cx:pt>
          <cx:pt idx="4633">West - TRIA</cx:pt>
          <cx:pt idx="4634">West - TRIA</cx:pt>
          <cx:pt idx="4635">West - TRIA</cx:pt>
          <cx:pt idx="4636">West - TRIA</cx:pt>
          <cx:pt idx="4637">West - TRIA</cx:pt>
          <cx:pt idx="4638">West - TRIA</cx:pt>
          <cx:pt idx="4639">West - TRIA</cx:pt>
          <cx:pt idx="4640">West - TRIA</cx:pt>
          <cx:pt idx="4641">West - TRIA</cx:pt>
          <cx:pt idx="4642">West - TRIA</cx:pt>
          <cx:pt idx="4643">West - TRIA</cx:pt>
          <cx:pt idx="4644">West - TRIA</cx:pt>
          <cx:pt idx="4645">West - TRIA</cx:pt>
          <cx:pt idx="4646">West - TRIA</cx:pt>
          <cx:pt idx="4647">West - TRIA</cx:pt>
          <cx:pt idx="4648">West - TRIA</cx:pt>
          <cx:pt idx="4649">West - TRIA</cx:pt>
          <cx:pt idx="4650">West - TRIA</cx:pt>
          <cx:pt idx="4651">West - TRIA</cx:pt>
          <cx:pt idx="4652">West - TRIA</cx:pt>
          <cx:pt idx="4653">West - TRIA</cx:pt>
          <cx:pt idx="4654">West - TRIA</cx:pt>
          <cx:pt idx="4655">West - TRIA</cx:pt>
          <cx:pt idx="4656">West - TRIA</cx:pt>
          <cx:pt idx="4657">West - TRIA</cx:pt>
          <cx:pt idx="4658">West - TRIA</cx:pt>
          <cx:pt idx="4659">West - TRIA</cx:pt>
          <cx:pt idx="4660">West - TRIA</cx:pt>
          <cx:pt idx="4661">West - TRIA</cx:pt>
          <cx:pt idx="4662">West - TRIA</cx:pt>
          <cx:pt idx="4663">West - TRIA</cx:pt>
          <cx:pt idx="4664">West - TRIA</cx:pt>
          <cx:pt idx="4665">West - TRIA</cx:pt>
          <cx:pt idx="4666">West - TRIA</cx:pt>
          <cx:pt idx="4667">West - TRIA</cx:pt>
          <cx:pt idx="4668">West - TRIA</cx:pt>
          <cx:pt idx="4669">West - TRIA</cx:pt>
          <cx:pt idx="4670">West - TRIA</cx:pt>
          <cx:pt idx="4671">West - TRIA</cx:pt>
          <cx:pt idx="4672">West - TRIA</cx:pt>
          <cx:pt idx="4673">West - TRIA</cx:pt>
          <cx:pt idx="4674">West - TRIA</cx:pt>
          <cx:pt idx="4675">West - TRIA</cx:pt>
          <cx:pt idx="4676">West - TRIA</cx:pt>
          <cx:pt idx="4677">West - TRIA</cx:pt>
          <cx:pt idx="4678">West - TRIA</cx:pt>
          <cx:pt idx="4679">West - TRIA</cx:pt>
          <cx:pt idx="4680">West - TRIA</cx:pt>
          <cx:pt idx="4681">West - TRIA</cx:pt>
          <cx:pt idx="4682">West - TRIA</cx:pt>
          <cx:pt idx="4683">West - TRIA</cx:pt>
          <cx:pt idx="4684">West - TRIA</cx:pt>
          <cx:pt idx="4685">West - TRIA</cx:pt>
          <cx:pt idx="4686">West - TRIA</cx:pt>
          <cx:pt idx="4687">West - TRIA</cx:pt>
          <cx:pt idx="4688">West - TRIA</cx:pt>
          <cx:pt idx="4689">West - TRIA</cx:pt>
          <cx:pt idx="4690">West - TRIA</cx:pt>
          <cx:pt idx="4691">West - TRIA</cx:pt>
          <cx:pt idx="4692">West - TRIA</cx:pt>
          <cx:pt idx="4693">West - TRIA</cx:pt>
          <cx:pt idx="4694">West - TRIA</cx:pt>
          <cx:pt idx="4695">West - TRIA</cx:pt>
          <cx:pt idx="4696">West - TRIA</cx:pt>
          <cx:pt idx="4697">West - TRIA</cx:pt>
          <cx:pt idx="4698">West - TRIA</cx:pt>
          <cx:pt idx="4699">West - TRIA</cx:pt>
          <cx:pt idx="4700">West - TRIA</cx:pt>
          <cx:pt idx="4701">West - TRIA</cx:pt>
          <cx:pt idx="4702">West - TRIA</cx:pt>
          <cx:pt idx="4703">West - TRIA</cx:pt>
          <cx:pt idx="4704">West - TRIA</cx:pt>
          <cx:pt idx="4705">West - TRIA</cx:pt>
          <cx:pt idx="4706">West - TRIA</cx:pt>
          <cx:pt idx="4707">West - TRIA</cx:pt>
          <cx:pt idx="4708">West - TRIA</cx:pt>
          <cx:pt idx="4709">West - TRIA</cx:pt>
          <cx:pt idx="4710">West - TRIA</cx:pt>
          <cx:pt idx="4711">West - TRIA</cx:pt>
          <cx:pt idx="4712">West - TRIA</cx:pt>
          <cx:pt idx="4713">West - TRIA</cx:pt>
          <cx:pt idx="4714">West - TRIA</cx:pt>
          <cx:pt idx="4715">West - TRIA</cx:pt>
          <cx:pt idx="4716">West - TRIA</cx:pt>
          <cx:pt idx="4717">West - TRIA</cx:pt>
          <cx:pt idx="4718">West - TRIA</cx:pt>
          <cx:pt idx="4719">West - TRIA</cx:pt>
          <cx:pt idx="4720">West - TRIA</cx:pt>
          <cx:pt idx="4721">West - TRIA</cx:pt>
          <cx:pt idx="4722">West - TRIA</cx:pt>
          <cx:pt idx="4723">West - TRIA</cx:pt>
          <cx:pt idx="4724">West - TRIA</cx:pt>
          <cx:pt idx="4725">West - TRIA</cx:pt>
          <cx:pt idx="4726">West - TRIA</cx:pt>
          <cx:pt idx="4727">West - TRIA</cx:pt>
          <cx:pt idx="4728">West - TRIA</cx:pt>
          <cx:pt idx="4729">West - TRIA</cx:pt>
          <cx:pt idx="4730">West - TRIA</cx:pt>
          <cx:pt idx="4731">West - TRIA</cx:pt>
          <cx:pt idx="4732">West - TRIA</cx:pt>
          <cx:pt idx="4733">West - TRIA</cx:pt>
          <cx:pt idx="4734">West - TRIA</cx:pt>
          <cx:pt idx="4735">West - TRIA</cx:pt>
          <cx:pt idx="4736">West - TRIA</cx:pt>
          <cx:pt idx="4737">West - TRIA</cx:pt>
          <cx:pt idx="4738">West - TRIA</cx:pt>
          <cx:pt idx="4739">West - TRIA</cx:pt>
          <cx:pt idx="4740">West - TRIA</cx:pt>
          <cx:pt idx="4741">West - TRIA</cx:pt>
          <cx:pt idx="4742">West - TRIA</cx:pt>
          <cx:pt idx="4743">West - TRIA</cx:pt>
          <cx:pt idx="4744">West - TRIA</cx:pt>
          <cx:pt idx="4745">West - TRIA</cx:pt>
          <cx:pt idx="4746">West - TRIA</cx:pt>
          <cx:pt idx="4747">West - TRIA</cx:pt>
          <cx:pt idx="4748">West - TRIA</cx:pt>
          <cx:pt idx="4749">West - TRIA</cx:pt>
          <cx:pt idx="4750">West - TRIA</cx:pt>
          <cx:pt idx="4751">West - TRIA</cx:pt>
          <cx:pt idx="4752">West - TRIA</cx:pt>
          <cx:pt idx="4753">West - TRIA</cx:pt>
          <cx:pt idx="4754">West - TRIA</cx:pt>
          <cx:pt idx="4755">West - TRIA</cx:pt>
          <cx:pt idx="4756">West - TRIA</cx:pt>
          <cx:pt idx="4757">West - TRIA</cx:pt>
          <cx:pt idx="4758">West - TRIA</cx:pt>
          <cx:pt idx="4759">West - TRIA</cx:pt>
          <cx:pt idx="4760">West - TRIA</cx:pt>
          <cx:pt idx="4761">West - TRIA</cx:pt>
          <cx:pt idx="4762">West - TRIA</cx:pt>
          <cx:pt idx="4763">West - TRIA</cx:pt>
          <cx:pt idx="4764">West - TRIA</cx:pt>
          <cx:pt idx="4765">West - TRIA</cx:pt>
          <cx:pt idx="4766">West - TRIA</cx:pt>
          <cx:pt idx="4767">West - TRIA</cx:pt>
          <cx:pt idx="4768">West - TRIA</cx:pt>
          <cx:pt idx="4769">West - TRIA</cx:pt>
          <cx:pt idx="4770">West - TRIA</cx:pt>
          <cx:pt idx="4771">West - TRIA</cx:pt>
          <cx:pt idx="4772">West - TRIA</cx:pt>
          <cx:pt idx="4773">West - TRIA</cx:pt>
          <cx:pt idx="4774">West - TRIA</cx:pt>
          <cx:pt idx="4775">West - TRIA</cx:pt>
          <cx:pt idx="4776">West - TRIA</cx:pt>
          <cx:pt idx="4777">West - TRIA</cx:pt>
          <cx:pt idx="4778">West - TRIA</cx:pt>
          <cx:pt idx="4779">West - TRIA</cx:pt>
          <cx:pt idx="4780">West - TRIA</cx:pt>
          <cx:pt idx="4781">West - TRIA</cx:pt>
          <cx:pt idx="4782">West - TRIA</cx:pt>
          <cx:pt idx="4783">West - TRIA</cx:pt>
          <cx:pt idx="4784">West - TRIA</cx:pt>
          <cx:pt idx="4785">West - TRIA</cx:pt>
          <cx:pt idx="4786">West - TRIA</cx:pt>
          <cx:pt idx="4787">West - TRIA</cx:pt>
          <cx:pt idx="4788">West - TRIA</cx:pt>
          <cx:pt idx="4789">West - TRIA</cx:pt>
          <cx:pt idx="4790">West - TRIA</cx:pt>
          <cx:pt idx="4791">West - TRIA</cx:pt>
          <cx:pt idx="4792">West - TRIA</cx:pt>
          <cx:pt idx="4793">West - TRIA</cx:pt>
          <cx:pt idx="4794">West - TRIA</cx:pt>
          <cx:pt idx="4795">West - TRIA</cx:pt>
          <cx:pt idx="4796">West - TRIA</cx:pt>
          <cx:pt idx="4797">West - TRIA</cx:pt>
          <cx:pt idx="4798">West - TRIA</cx:pt>
          <cx:pt idx="4799">West - TRIA</cx:pt>
          <cx:pt idx="4800">West - TRIA</cx:pt>
          <cx:pt idx="4801">West - TRIA</cx:pt>
          <cx:pt idx="4802">West - TRIA</cx:pt>
          <cx:pt idx="4803">West - TRIA</cx:pt>
          <cx:pt idx="4804">West - TRIA</cx:pt>
          <cx:pt idx="4805">West - TRIA</cx:pt>
          <cx:pt idx="4806">West - TRIA</cx:pt>
          <cx:pt idx="4807">West - TRIA</cx:pt>
          <cx:pt idx="4808">West - TRIA</cx:pt>
          <cx:pt idx="4809">West - TRIA</cx:pt>
          <cx:pt idx="4810">West - TRIA</cx:pt>
          <cx:pt idx="4811">West - TRIA</cx:pt>
          <cx:pt idx="4812">West - TRIA</cx:pt>
          <cx:pt idx="4813">West - TRIA</cx:pt>
          <cx:pt idx="4814">West - TRIA</cx:pt>
          <cx:pt idx="4815">West - TRIA</cx:pt>
          <cx:pt idx="4816">West - TRIA</cx:pt>
          <cx:pt idx="4817">West - TRIA</cx:pt>
          <cx:pt idx="4818">West - TRIA</cx:pt>
          <cx:pt idx="4819">West - TRIA</cx:pt>
          <cx:pt idx="4820">West - TRIA</cx:pt>
          <cx:pt idx="4821">West - TRIA</cx:pt>
          <cx:pt idx="4822">West - TRIA</cx:pt>
          <cx:pt idx="4823">West - TRIA</cx:pt>
          <cx:pt idx="4824">West - TRIA</cx:pt>
          <cx:pt idx="4825">West - TRIA</cx:pt>
          <cx:pt idx="4826">West - TRIA</cx:pt>
          <cx:pt idx="4827">West - TRIA</cx:pt>
          <cx:pt idx="4828">West - TRIA</cx:pt>
          <cx:pt idx="4829">West - TRIA</cx:pt>
          <cx:pt idx="4830">West - TRIA</cx:pt>
          <cx:pt idx="4831">West - TRIA</cx:pt>
          <cx:pt idx="4832">West - TRIA</cx:pt>
          <cx:pt idx="4833">West - TRIA</cx:pt>
          <cx:pt idx="4834">West - TRIA</cx:pt>
          <cx:pt idx="4835">West - TRIA</cx:pt>
          <cx:pt idx="4836">West - TRIA</cx:pt>
          <cx:pt idx="4837">West - TRIA</cx:pt>
          <cx:pt idx="4838">West - TRIA</cx:pt>
          <cx:pt idx="4839">West - TRIA</cx:pt>
          <cx:pt idx="4840">West - TRIA</cx:pt>
          <cx:pt idx="4841">West - TRIA</cx:pt>
          <cx:pt idx="4842">West - TRIA</cx:pt>
          <cx:pt idx="4843">West - TRIA</cx:pt>
          <cx:pt idx="4844">West - TRIA</cx:pt>
          <cx:pt idx="4845">West - TRIA</cx:pt>
          <cx:pt idx="4846">West - TRIA</cx:pt>
          <cx:pt idx="4847">West - TRIA</cx:pt>
          <cx:pt idx="4848">West - TRIA</cx:pt>
          <cx:pt idx="4849">West - TRIA</cx:pt>
          <cx:pt idx="4850">West - TRIA</cx:pt>
          <cx:pt idx="4851">West - TRIA</cx:pt>
          <cx:pt idx="4852">West - TRIA</cx:pt>
          <cx:pt idx="4853">West - TRIA</cx:pt>
          <cx:pt idx="4854">West - TRIA</cx:pt>
          <cx:pt idx="4855">West - TRIA</cx:pt>
          <cx:pt idx="4856">West - TRIA</cx:pt>
          <cx:pt idx="4857">West - TRIA</cx:pt>
          <cx:pt idx="4858">West - TRIA</cx:pt>
          <cx:pt idx="4859">West - TRIA</cx:pt>
          <cx:pt idx="4860">West - TRIA</cx:pt>
          <cx:pt idx="4861">West - TRIA</cx:pt>
          <cx:pt idx="4862">West - TRIA</cx:pt>
          <cx:pt idx="4863">West - TRIA</cx:pt>
          <cx:pt idx="4864">West - TRIA</cx:pt>
          <cx:pt idx="4865">West - TRIA</cx:pt>
          <cx:pt idx="4866">West - TRIA</cx:pt>
          <cx:pt idx="4867">West - TRIA</cx:pt>
          <cx:pt idx="4868">West - TRIA</cx:pt>
          <cx:pt idx="4869">West - TRIA</cx:pt>
          <cx:pt idx="4870">West - TRIA</cx:pt>
          <cx:pt idx="4871">West - TRIA</cx:pt>
          <cx:pt idx="4872">West - TRIA</cx:pt>
          <cx:pt idx="4873">West - TRIA</cx:pt>
          <cx:pt idx="4874">West - TRIA</cx:pt>
          <cx:pt idx="4875">West - TRIA</cx:pt>
          <cx:pt idx="4876">West - TRIA</cx:pt>
          <cx:pt idx="4877">West - TRIA</cx:pt>
          <cx:pt idx="4878">West - TRIA</cx:pt>
          <cx:pt idx="4879">West - TRIA</cx:pt>
          <cx:pt idx="4880">West - TRIA</cx:pt>
          <cx:pt idx="4881">West - TRIA</cx:pt>
          <cx:pt idx="4882">West - TRIA</cx:pt>
          <cx:pt idx="4883">West - TRIA</cx:pt>
          <cx:pt idx="4884">West - TRIA</cx:pt>
          <cx:pt idx="4885">West - TRIA</cx:pt>
          <cx:pt idx="4886">West - TRIA</cx:pt>
          <cx:pt idx="4887">West - TRIA</cx:pt>
          <cx:pt idx="4888">West - TRIA</cx:pt>
          <cx:pt idx="4889">West - TRIA</cx:pt>
          <cx:pt idx="4890">West - TRIA</cx:pt>
          <cx:pt idx="4891">West - TRIA</cx:pt>
          <cx:pt idx="4892">West - TRIA</cx:pt>
          <cx:pt idx="4893">West - TRIA</cx:pt>
          <cx:pt idx="4894">West - TRIA</cx:pt>
          <cx:pt idx="4895">West - TRIA</cx:pt>
          <cx:pt idx="4896">West - TRIA</cx:pt>
          <cx:pt idx="4897">West - TRIA</cx:pt>
          <cx:pt idx="4898">West - TRIA</cx:pt>
          <cx:pt idx="4899">West - TRIA</cx:pt>
          <cx:pt idx="4900">West - TRIA</cx:pt>
          <cx:pt idx="4901">West - TRIA</cx:pt>
          <cx:pt idx="4902">West - TRIA</cx:pt>
          <cx:pt idx="4903">West - TRIA</cx:pt>
          <cx:pt idx="4904">West - TRIA</cx:pt>
          <cx:pt idx="4905">West - TRIA</cx:pt>
          <cx:pt idx="4906">West - TRIA</cx:pt>
          <cx:pt idx="4907">West - TRIA</cx:pt>
          <cx:pt idx="4908">West - TRIA</cx:pt>
          <cx:pt idx="4909">West - TRIA</cx:pt>
          <cx:pt idx="4910">West - TRIA</cx:pt>
          <cx:pt idx="4911">West - TRIA</cx:pt>
          <cx:pt idx="4912">West - TRIA</cx:pt>
          <cx:pt idx="4913">West - TRIA</cx:pt>
          <cx:pt idx="4914">West - TRIA</cx:pt>
          <cx:pt idx="4915">West - TRIA</cx:pt>
          <cx:pt idx="4916">West - TRIA</cx:pt>
          <cx:pt idx="4917">West - TRIA</cx:pt>
          <cx:pt idx="4918">West - TRIA</cx:pt>
          <cx:pt idx="4919">West - TRIA</cx:pt>
          <cx:pt idx="4920">West - TRIA</cx:pt>
          <cx:pt idx="4921">West - TRIA</cx:pt>
          <cx:pt idx="4922">West - TRIA</cx:pt>
          <cx:pt idx="4923">West - TRIA</cx:pt>
          <cx:pt idx="4924">West - TRIA</cx:pt>
          <cx:pt idx="4925">West - TRIA</cx:pt>
          <cx:pt idx="4926">West - TRIA</cx:pt>
          <cx:pt idx="4927">West - TRIA</cx:pt>
          <cx:pt idx="4928">West - TRIA</cx:pt>
          <cx:pt idx="4929">West - TRIA</cx:pt>
          <cx:pt idx="4930">West - TRIA</cx:pt>
          <cx:pt idx="4931">West - TRIA</cx:pt>
          <cx:pt idx="4932">West - TRIA</cx:pt>
          <cx:pt idx="4933">West - TRIA</cx:pt>
          <cx:pt idx="4934">West - TRIA</cx:pt>
          <cx:pt idx="4935">West - TRIA</cx:pt>
          <cx:pt idx="4936">West - TRIA</cx:pt>
          <cx:pt idx="4937">West - TRIA</cx:pt>
          <cx:pt idx="4938">West - TRIA</cx:pt>
          <cx:pt idx="4939">West - TRIA</cx:pt>
          <cx:pt idx="4940">West - TRIA</cx:pt>
          <cx:pt idx="4941">West - TRIA</cx:pt>
          <cx:pt idx="4942">West - TRIA</cx:pt>
          <cx:pt idx="4943">West - TRIA</cx:pt>
          <cx:pt idx="4944">West - TRIA</cx:pt>
          <cx:pt idx="4945">West - TRIA</cx:pt>
          <cx:pt idx="4946">West - TRIA</cx:pt>
          <cx:pt idx="4947">West - TRIA</cx:pt>
          <cx:pt idx="4948">West - TRIA</cx:pt>
          <cx:pt idx="4949">West - TRIA</cx:pt>
          <cx:pt idx="4950">West - TRIA</cx:pt>
          <cx:pt idx="4951">West - TRIA</cx:pt>
          <cx:pt idx="4952">West - TRIA</cx:pt>
          <cx:pt idx="4953">West - TRIA</cx:pt>
          <cx:pt idx="4954">West - TRIA</cx:pt>
          <cx:pt idx="4955">West - TRIA</cx:pt>
          <cx:pt idx="4956">West - TRIA</cx:pt>
          <cx:pt idx="4957">West - TRIA</cx:pt>
          <cx:pt idx="4958">West - TRIA</cx:pt>
          <cx:pt idx="4959">West - TRIA</cx:pt>
          <cx:pt idx="4960">West - TRIA</cx:pt>
          <cx:pt idx="4961">West - TRIA</cx:pt>
          <cx:pt idx="4962">West - TRIA</cx:pt>
          <cx:pt idx="4963">West - TRIA</cx:pt>
          <cx:pt idx="4964">West - TRIA</cx:pt>
          <cx:pt idx="4965">West - TRIA</cx:pt>
          <cx:pt idx="4966">West - TRIA</cx:pt>
          <cx:pt idx="4967">West - TRIA</cx:pt>
          <cx:pt idx="4968">West - TRIA</cx:pt>
          <cx:pt idx="4969">West - TRIA</cx:pt>
          <cx:pt idx="4970">West - TRIA</cx:pt>
          <cx:pt idx="4971">West - TRIA</cx:pt>
          <cx:pt idx="4972">West - TRIA</cx:pt>
          <cx:pt idx="4973">West - TRIA</cx:pt>
          <cx:pt idx="4974">West - TRIA</cx:pt>
          <cx:pt idx="4975">West - TRIA</cx:pt>
          <cx:pt idx="4976">West - TRIA</cx:pt>
          <cx:pt idx="4977">West - TRIA</cx:pt>
          <cx:pt idx="4978">West - TRIA</cx:pt>
          <cx:pt idx="4979">West - TRIA</cx:pt>
          <cx:pt idx="4980">West - TRIA</cx:pt>
          <cx:pt idx="4981">West - TRIA</cx:pt>
          <cx:pt idx="4982">West - TRIA</cx:pt>
          <cx:pt idx="4983">West - TRIA</cx:pt>
          <cx:pt idx="4984">West - TRIA</cx:pt>
          <cx:pt idx="4985">West - TRIA</cx:pt>
          <cx:pt idx="4986">West - TRIA</cx:pt>
          <cx:pt idx="4987">West - TRIA</cx:pt>
          <cx:pt idx="4988">West - TRIA</cx:pt>
          <cx:pt idx="4989">West - TRIA</cx:pt>
          <cx:pt idx="4990">West - TRIA</cx:pt>
          <cx:pt idx="4991">West - TRIA</cx:pt>
          <cx:pt idx="4992">West - TRIA</cx:pt>
          <cx:pt idx="4993">West - TRIA</cx:pt>
          <cx:pt idx="4994">West - TRIA</cx:pt>
          <cx:pt idx="4995">West - TRIA</cx:pt>
          <cx:pt idx="4996">West - TRIA</cx:pt>
          <cx:pt idx="4997">West - TRIA</cx:pt>
          <cx:pt idx="4998">West - TRIA</cx:pt>
          <cx:pt idx="4999">West - TRIA</cx:pt>
          <cx:pt idx="5000">West - TRIA</cx:pt>
          <cx:pt idx="5001">West - TRIA</cx:pt>
          <cx:pt idx="5002">West - TRIA</cx:pt>
          <cx:pt idx="5003">West - TRIA</cx:pt>
          <cx:pt idx="5004">West - TRIA</cx:pt>
          <cx:pt idx="5005">West - TRIA</cx:pt>
          <cx:pt idx="5006">West - TRIA</cx:pt>
          <cx:pt idx="5007">West - TRIA</cx:pt>
          <cx:pt idx="5008">West - TRIA</cx:pt>
          <cx:pt idx="5009">West - TRIA</cx:pt>
          <cx:pt idx="5010">West - TRIA</cx:pt>
          <cx:pt idx="5011">West - TRIA</cx:pt>
          <cx:pt idx="5012">West - TRIA</cx:pt>
          <cx:pt idx="5013">West - TRIA</cx:pt>
          <cx:pt idx="5014">West - TRIA</cx:pt>
          <cx:pt idx="5015">West - TRIA</cx:pt>
          <cx:pt idx="5016">West - TRIA</cx:pt>
          <cx:pt idx="5017">West - TRIA</cx:pt>
          <cx:pt idx="5018">West - TRIA</cx:pt>
          <cx:pt idx="5019">West - TRIA</cx:pt>
          <cx:pt idx="5020">West - TRIA</cx:pt>
          <cx:pt idx="5021">West - TRIA</cx:pt>
          <cx:pt idx="5022">West - TRIA</cx:pt>
          <cx:pt idx="5023">West - TRIA</cx:pt>
          <cx:pt idx="5024">West - TRIA</cx:pt>
          <cx:pt idx="5025">West - TRIA</cx:pt>
          <cx:pt idx="5026">West - TRIA</cx:pt>
          <cx:pt idx="5027">West - TRIA</cx:pt>
          <cx:pt idx="5028">West - TRIA</cx:pt>
          <cx:pt idx="5029">West - TRIA</cx:pt>
          <cx:pt idx="5030">West - TRIA</cx:pt>
          <cx:pt idx="5031">West - TRIA</cx:pt>
          <cx:pt idx="5032">West - TRIA</cx:pt>
          <cx:pt idx="5033">West - TRIA</cx:pt>
          <cx:pt idx="5034">West - TRIA</cx:pt>
          <cx:pt idx="5035">West - TRIA</cx:pt>
          <cx:pt idx="5036">West - TRIA</cx:pt>
          <cx:pt idx="5037">West - TRIA</cx:pt>
          <cx:pt idx="5038">West - TRIA</cx:pt>
          <cx:pt idx="5039">West - TRIA</cx:pt>
          <cx:pt idx="5040">West - TRIA</cx:pt>
          <cx:pt idx="5041">West - TRIA</cx:pt>
          <cx:pt idx="5042">West - TRIA</cx:pt>
          <cx:pt idx="5043">West - TRIA</cx:pt>
          <cx:pt idx="5044">West - TRIA</cx:pt>
          <cx:pt idx="5045">West - TRIA</cx:pt>
          <cx:pt idx="5046">West - TRIA</cx:pt>
          <cx:pt idx="5047">West - TRIA</cx:pt>
          <cx:pt idx="5048">West - TRIA</cx:pt>
          <cx:pt idx="5049">West - TRIA</cx:pt>
          <cx:pt idx="5050">West - TRIA</cx:pt>
          <cx:pt idx="5051">West - TRIA</cx:pt>
          <cx:pt idx="5052">West - TRIA</cx:pt>
          <cx:pt idx="5053">West - TRIA</cx:pt>
          <cx:pt idx="5054">West - TRIA</cx:pt>
          <cx:pt idx="5055">West - TRIA</cx:pt>
          <cx:pt idx="5056">West - TRIA</cx:pt>
          <cx:pt idx="5057">West - TRIA</cx:pt>
          <cx:pt idx="5058">West - TRIA</cx:pt>
          <cx:pt idx="5059">West - TRIA</cx:pt>
          <cx:pt idx="5060">West - TRIA</cx:pt>
          <cx:pt idx="5061">West - TRIA</cx:pt>
          <cx:pt idx="5062">West - TRIA</cx:pt>
          <cx:pt idx="5063">West - TRIA</cx:pt>
          <cx:pt idx="5064">West - TRIA</cx:pt>
          <cx:pt idx="5065">West - TRIA</cx:pt>
          <cx:pt idx="5066">West - TRIA</cx:pt>
          <cx:pt idx="5067">West - TRIA</cx:pt>
          <cx:pt idx="5068">West - TRIA</cx:pt>
          <cx:pt idx="5069">West - TRIA</cx:pt>
          <cx:pt idx="5070">West - TRIA</cx:pt>
          <cx:pt idx="5071">West - TRIA</cx:pt>
          <cx:pt idx="5072">West - TRIA</cx:pt>
          <cx:pt idx="5073">West - TRIA</cx:pt>
          <cx:pt idx="5074">West - TRIA</cx:pt>
          <cx:pt idx="5075">West - TRIA</cx:pt>
          <cx:pt idx="5076">West - TRIA</cx:pt>
          <cx:pt idx="5077">West - TRIA</cx:pt>
          <cx:pt idx="5078">West - TRIA</cx:pt>
          <cx:pt idx="5079">West - TRIA</cx:pt>
          <cx:pt idx="5080">West - TRIA</cx:pt>
          <cx:pt idx="5081">West - TRIA</cx:pt>
          <cx:pt idx="5082">West - TRIA</cx:pt>
          <cx:pt idx="5083">West - TRIA</cx:pt>
          <cx:pt idx="5084">West - TRIA</cx:pt>
          <cx:pt idx="5085">West - TRIA</cx:pt>
          <cx:pt idx="5086">West - TRIA</cx:pt>
          <cx:pt idx="5087">West - TRIA</cx:pt>
          <cx:pt idx="5088">West - TRIA</cx:pt>
          <cx:pt idx="5089">West - TRIA</cx:pt>
          <cx:pt idx="5090">West - TRIA</cx:pt>
          <cx:pt idx="5091">West - TRIA</cx:pt>
          <cx:pt idx="5092">West - TRIA</cx:pt>
          <cx:pt idx="5093">West - TRIA</cx:pt>
          <cx:pt idx="5094">West - TRIA</cx:pt>
          <cx:pt idx="5095">West - TRIA</cx:pt>
          <cx:pt idx="5096">West - TRIA</cx:pt>
          <cx:pt idx="5097">West - TRIA</cx:pt>
          <cx:pt idx="5098">West - TRIA</cx:pt>
          <cx:pt idx="5099">West - TRIA</cx:pt>
          <cx:pt idx="5100">West - TRIA</cx:pt>
          <cx:pt idx="5101">West - TRIA</cx:pt>
          <cx:pt idx="5102">West - TRIA</cx:pt>
          <cx:pt idx="5103">West - TRIA</cx:pt>
          <cx:pt idx="5104">West - TRIA</cx:pt>
          <cx:pt idx="5105">West - TRIA</cx:pt>
          <cx:pt idx="5106">West - TRIA</cx:pt>
          <cx:pt idx="5107">West - TRIA</cx:pt>
          <cx:pt idx="5108">West - TRIA</cx:pt>
          <cx:pt idx="5109">West - TRIA</cx:pt>
          <cx:pt idx="5110">West - TRIA</cx:pt>
          <cx:pt idx="5111">West - TRIA</cx:pt>
          <cx:pt idx="5112">West - TRIA</cx:pt>
          <cx:pt idx="5113">West - TRIA</cx:pt>
          <cx:pt idx="5114">West - TRIA</cx:pt>
          <cx:pt idx="5115">West - TRIA</cx:pt>
          <cx:pt idx="5116">West - TRIA</cx:pt>
          <cx:pt idx="5117">West - TRIA</cx:pt>
          <cx:pt idx="5118">West - TRIA</cx:pt>
          <cx:pt idx="5119">West - TRIA</cx:pt>
          <cx:pt idx="5120">West - TRIA</cx:pt>
          <cx:pt idx="5121">West - TRIA</cx:pt>
          <cx:pt idx="5122">West - TRIA</cx:pt>
          <cx:pt idx="5123">West - TRIA</cx:pt>
          <cx:pt idx="5124">West - TRIA</cx:pt>
          <cx:pt idx="5125">West - TRIA</cx:pt>
          <cx:pt idx="5126">West - TRIA</cx:pt>
          <cx:pt idx="5127">West - TRIA</cx:pt>
          <cx:pt idx="5128">West - TRIA</cx:pt>
          <cx:pt idx="5129">West - TRIA</cx:pt>
          <cx:pt idx="5130">West - TRIA</cx:pt>
          <cx:pt idx="5131">West - TRIA</cx:pt>
          <cx:pt idx="5132">West - TRIA</cx:pt>
          <cx:pt idx="5133">West - TRIA</cx:pt>
          <cx:pt idx="5134">West - TRIA</cx:pt>
          <cx:pt idx="5135">West - TRIA</cx:pt>
          <cx:pt idx="5136">East - Hospital</cx:pt>
          <cx:pt idx="5137">East - Hospital</cx:pt>
          <cx:pt idx="5138">East - Hospital</cx:pt>
          <cx:pt idx="5139">East - Hospital</cx:pt>
          <cx:pt idx="5140">East - Hospital</cx:pt>
          <cx:pt idx="5141">East - Hospital</cx:pt>
          <cx:pt idx="5142">East - Hospital</cx:pt>
          <cx:pt idx="5143">East - Hospital</cx:pt>
          <cx:pt idx="5144">East - TRIA</cx:pt>
          <cx:pt idx="5145">East - TRIA</cx:pt>
          <cx:pt idx="5146">East - TRIA</cx:pt>
          <cx:pt idx="5147">East - TRIA</cx:pt>
          <cx:pt idx="5148">East - TRIA</cx:pt>
          <cx:pt idx="5149">East - TRIA</cx:pt>
          <cx:pt idx="5150">East - TRIA</cx:pt>
          <cx:pt idx="5151">East - TRIA</cx:pt>
          <cx:pt idx="5152">East - TRIA</cx:pt>
          <cx:pt idx="5153">East - TRIA</cx:pt>
          <cx:pt idx="5154">East - TRIA</cx:pt>
          <cx:pt idx="5155">East - TRIA</cx:pt>
          <cx:pt idx="5156">East - TRIA</cx:pt>
          <cx:pt idx="5157">East - TRIA</cx:pt>
          <cx:pt idx="5158">East - TRIA</cx:pt>
          <cx:pt idx="5159">East - TRIA</cx:pt>
          <cx:pt idx="5160">East - TRIA</cx:pt>
          <cx:pt idx="5161">East - TRIA</cx:pt>
          <cx:pt idx="5162">East - TRIA</cx:pt>
          <cx:pt idx="5163">East - TRIA</cx:pt>
          <cx:pt idx="5164">East - TRIA</cx:pt>
          <cx:pt idx="5165">East - TRIA</cx:pt>
          <cx:pt idx="5166">East - TRIA</cx:pt>
        </cx:lvl>
        <cx:lvl ptCount="5167">
          <cx:pt idx="0">Primary THA</cx:pt>
          <cx:pt idx="1">Primary THA</cx:pt>
          <cx:pt idx="2">Primary THA</cx:pt>
          <cx:pt idx="3">Primary THA</cx:pt>
          <cx:pt idx="4">Primary THA</cx:pt>
          <cx:pt idx="5">Primary THA</cx:pt>
          <cx:pt idx="6">Primary THA</cx:pt>
          <cx:pt idx="7">Primary THA</cx:pt>
          <cx:pt idx="8">Primary THA</cx:pt>
          <cx:pt idx="9">Primary THA</cx:pt>
          <cx:pt idx="10">Primary THA</cx:pt>
          <cx:pt idx="11">Primary THA</cx:pt>
          <cx:pt idx="12">Primary THA</cx:pt>
          <cx:pt idx="13">Primary THA</cx:pt>
          <cx:pt idx="14">Primary THA</cx:pt>
          <cx:pt idx="15">Primary THA</cx:pt>
          <cx:pt idx="16">Primary THA</cx:pt>
          <cx:pt idx="17">Primary THA</cx:pt>
          <cx:pt idx="18">Primary THA</cx:pt>
          <cx:pt idx="19">Primary THA</cx:pt>
          <cx:pt idx="20">Primary THA</cx:pt>
          <cx:pt idx="21">Primary THA</cx:pt>
          <cx:pt idx="22">Primary THA</cx:pt>
          <cx:pt idx="23">Primary THA</cx:pt>
          <cx:pt idx="24">Primary THA</cx:pt>
          <cx:pt idx="25">Primary THA</cx:pt>
          <cx:pt idx="26">Primary THA</cx:pt>
          <cx:pt idx="27">Primary THA</cx:pt>
          <cx:pt idx="28">Primary THA</cx:pt>
          <cx:pt idx="29">Primary THA</cx:pt>
          <cx:pt idx="30">Primary THA</cx:pt>
          <cx:pt idx="31">Primary THA</cx:pt>
          <cx:pt idx="32">Primary THA</cx:pt>
          <cx:pt idx="33">Primary THA</cx:pt>
          <cx:pt idx="34">Primary THA</cx:pt>
          <cx:pt idx="35">Primary THA</cx:pt>
          <cx:pt idx="36">Primary THA</cx:pt>
          <cx:pt idx="37">Primary THA</cx:pt>
          <cx:pt idx="38">Primary THA</cx:pt>
          <cx:pt idx="39">Primary THA</cx:pt>
          <cx:pt idx="40">Primary THA</cx:pt>
          <cx:pt idx="41">Primary THA</cx:pt>
          <cx:pt idx="42">Primary THA</cx:pt>
          <cx:pt idx="43">Primary THA</cx:pt>
          <cx:pt idx="44">Primary THA</cx:pt>
          <cx:pt idx="45">Primary THA</cx:pt>
          <cx:pt idx="46">Primary THA</cx:pt>
          <cx:pt idx="47">Primary THA</cx:pt>
          <cx:pt idx="48">Primary THA</cx:pt>
          <cx:pt idx="49">Primary THA</cx:pt>
          <cx:pt idx="50">Primary THA</cx:pt>
          <cx:pt idx="51">Primary THA</cx:pt>
          <cx:pt idx="52">Primary THA</cx:pt>
          <cx:pt idx="53">Primary THA</cx:pt>
          <cx:pt idx="54">Primary THA</cx:pt>
          <cx:pt idx="55">Primary THA</cx:pt>
          <cx:pt idx="56">Primary THA</cx:pt>
          <cx:pt idx="57">Primary THA</cx:pt>
          <cx:pt idx="58">Primary THA</cx:pt>
          <cx:pt idx="59">Primary THA</cx:pt>
          <cx:pt idx="60">Primary THA</cx:pt>
          <cx:pt idx="61">Primary THA</cx:pt>
          <cx:pt idx="62">Primary THA</cx:pt>
          <cx:pt idx="63">Primary THA</cx:pt>
          <cx:pt idx="64">Primary THA</cx:pt>
          <cx:pt idx="65">Primary THA</cx:pt>
          <cx:pt idx="66">Primary THA</cx:pt>
          <cx:pt idx="67">Primary THA</cx:pt>
          <cx:pt idx="68">Primary THA</cx:pt>
          <cx:pt idx="69">Primary THA</cx:pt>
          <cx:pt idx="70">Primary THA</cx:pt>
          <cx:pt idx="71">Primary THA</cx:pt>
          <cx:pt idx="72">Primary THA</cx:pt>
          <cx:pt idx="73">Primary THA</cx:pt>
          <cx:pt idx="74">Primary THA</cx:pt>
          <cx:pt idx="75">Primary THA</cx:pt>
          <cx:pt idx="76">Primary THA</cx:pt>
          <cx:pt idx="77">Primary THA</cx:pt>
          <cx:pt idx="78">Primary THA</cx:pt>
          <cx:pt idx="79">Primary THA</cx:pt>
          <cx:pt idx="80">Primary THA</cx:pt>
          <cx:pt idx="81">Primary THA</cx:pt>
          <cx:pt idx="82">Primary THA</cx:pt>
          <cx:pt idx="83">Primary THA</cx:pt>
          <cx:pt idx="84">Primary THA</cx:pt>
          <cx:pt idx="85">Primary THA</cx:pt>
          <cx:pt idx="86">Primary THA</cx:pt>
          <cx:pt idx="87">Primary THA</cx:pt>
          <cx:pt idx="88">Primary THA</cx:pt>
          <cx:pt idx="89">Primary THA</cx:pt>
          <cx:pt idx="90">Primary THA</cx:pt>
          <cx:pt idx="91">Primary THA</cx:pt>
          <cx:pt idx="92">Primary THA</cx:pt>
          <cx:pt idx="93">Primary THA</cx:pt>
          <cx:pt idx="94">Primary THA</cx:pt>
          <cx:pt idx="95">Primary THA</cx:pt>
          <cx:pt idx="96">Primary THA</cx:pt>
          <cx:pt idx="97">Primary THA</cx:pt>
          <cx:pt idx="98">Primary THA</cx:pt>
          <cx:pt idx="99">Primary THA</cx:pt>
          <cx:pt idx="100">Primary THA</cx:pt>
          <cx:pt idx="101">Primary THA</cx:pt>
          <cx:pt idx="102">Primary THA</cx:pt>
          <cx:pt idx="103">Primary THA</cx:pt>
          <cx:pt idx="104">Primary THA</cx:pt>
          <cx:pt idx="105">Primary THA</cx:pt>
          <cx:pt idx="106">Primary THA</cx:pt>
          <cx:pt idx="107">Primary THA</cx:pt>
          <cx:pt idx="108">Primary THA</cx:pt>
          <cx:pt idx="109">Primary THA</cx:pt>
          <cx:pt idx="110">Primary THA</cx:pt>
          <cx:pt idx="111">Primary THA</cx:pt>
          <cx:pt idx="112">Primary THA</cx:pt>
          <cx:pt idx="113">Primary THA</cx:pt>
          <cx:pt idx="114">Primary THA</cx:pt>
          <cx:pt idx="115">Primary THA</cx:pt>
          <cx:pt idx="116">Primary THA</cx:pt>
          <cx:pt idx="117">Primary THA</cx:pt>
          <cx:pt idx="118">Primary THA</cx:pt>
          <cx:pt idx="119">Primary THA</cx:pt>
          <cx:pt idx="120">Primary THA</cx:pt>
          <cx:pt idx="121">Primary THA</cx:pt>
          <cx:pt idx="122">Primary THA</cx:pt>
          <cx:pt idx="123">Primary THA</cx:pt>
          <cx:pt idx="124">Primary THA</cx:pt>
          <cx:pt idx="125">Primary THA</cx:pt>
          <cx:pt idx="126">Primary THA</cx:pt>
          <cx:pt idx="127">Primary THA</cx:pt>
          <cx:pt idx="128">Primary THA</cx:pt>
          <cx:pt idx="129">Primary THA</cx:pt>
          <cx:pt idx="130">Primary THA</cx:pt>
          <cx:pt idx="131">Primary THA</cx:pt>
          <cx:pt idx="132">Primary THA</cx:pt>
          <cx:pt idx="133">Primary THA</cx:pt>
          <cx:pt idx="134">Primary THA</cx:pt>
          <cx:pt idx="135">Primary THA</cx:pt>
          <cx:pt idx="136">Primary THA</cx:pt>
          <cx:pt idx="137">Primary THA</cx:pt>
          <cx:pt idx="138">Primary THA</cx:pt>
          <cx:pt idx="139">Primary THA</cx:pt>
          <cx:pt idx="140">Primary THA</cx:pt>
          <cx:pt idx="141">Primary THA</cx:pt>
          <cx:pt idx="142">Primary THA</cx:pt>
          <cx:pt idx="143">Primary THA</cx:pt>
          <cx:pt idx="144">Primary THA</cx:pt>
          <cx:pt idx="145">Primary THA</cx:pt>
          <cx:pt idx="146">Primary THA</cx:pt>
          <cx:pt idx="147">Primary THA</cx:pt>
          <cx:pt idx="148">Primary THA</cx:pt>
          <cx:pt idx="149">Primary THA</cx:pt>
          <cx:pt idx="150">Primary THA</cx:pt>
          <cx:pt idx="151">Primary THA</cx:pt>
          <cx:pt idx="152">Primary THA</cx:pt>
          <cx:pt idx="153">Primary THA</cx:pt>
          <cx:pt idx="154">Primary THA</cx:pt>
          <cx:pt idx="155">Primary THA</cx:pt>
          <cx:pt idx="156">Primary THA</cx:pt>
          <cx:pt idx="157">Primary THA</cx:pt>
          <cx:pt idx="158">Primary THA</cx:pt>
          <cx:pt idx="159">Primary THA</cx:pt>
          <cx:pt idx="160">Primary THA</cx:pt>
          <cx:pt idx="161">Primary THA</cx:pt>
          <cx:pt idx="162">Primary THA</cx:pt>
          <cx:pt idx="163">Primary THA</cx:pt>
          <cx:pt idx="164">Primary THA</cx:pt>
          <cx:pt idx="165">Primary THA</cx:pt>
          <cx:pt idx="166">Primary THA</cx:pt>
          <cx:pt idx="167">Primary THA</cx:pt>
          <cx:pt idx="168">Primary THA</cx:pt>
          <cx:pt idx="169">Primary THA</cx:pt>
          <cx:pt idx="170">Primary THA</cx:pt>
          <cx:pt idx="171">Primary THA</cx:pt>
          <cx:pt idx="172">Primary THA</cx:pt>
          <cx:pt idx="173">Primary THA</cx:pt>
          <cx:pt idx="174">Primary THA</cx:pt>
          <cx:pt idx="175">Primary THA</cx:pt>
          <cx:pt idx="176">Primary THA</cx:pt>
          <cx:pt idx="177">Primary THA</cx:pt>
          <cx:pt idx="178">Primary THA</cx:pt>
          <cx:pt idx="179">Primary THA</cx:pt>
          <cx:pt idx="180">Primary THA</cx:pt>
          <cx:pt idx="181">Primary THA</cx:pt>
          <cx:pt idx="182">Primary THA</cx:pt>
          <cx:pt idx="183">Primary THA</cx:pt>
          <cx:pt idx="184">Primary THA</cx:pt>
          <cx:pt idx="185">Primary THA</cx:pt>
          <cx:pt idx="186">Primary THA</cx:pt>
          <cx:pt idx="187">Primary THA</cx:pt>
          <cx:pt idx="188">Primary THA</cx:pt>
          <cx:pt idx="189">Primary THA</cx:pt>
          <cx:pt idx="190">Primary THA</cx:pt>
          <cx:pt idx="191">Primary THA</cx:pt>
          <cx:pt idx="192">Primary THA</cx:pt>
          <cx:pt idx="193">Primary THA</cx:pt>
          <cx:pt idx="194">Primary THA</cx:pt>
          <cx:pt idx="195">Primary THA</cx:pt>
          <cx:pt idx="196">Primary THA</cx:pt>
          <cx:pt idx="197">Primary THA</cx:pt>
          <cx:pt idx="198">Primary THA</cx:pt>
          <cx:pt idx="199">Primary THA</cx:pt>
          <cx:pt idx="200">Primary THA</cx:pt>
          <cx:pt idx="201">Primary THA</cx:pt>
          <cx:pt idx="202">Primary THA</cx:pt>
          <cx:pt idx="203">Primary THA</cx:pt>
          <cx:pt idx="204">Primary THA</cx:pt>
          <cx:pt idx="205">Primary THA</cx:pt>
          <cx:pt idx="206">Primary THA</cx:pt>
          <cx:pt idx="207">Primary THA</cx:pt>
          <cx:pt idx="208">Primary THA</cx:pt>
          <cx:pt idx="209">Primary THA</cx:pt>
          <cx:pt idx="210">Primary THA</cx:pt>
          <cx:pt idx="211">Primary THA</cx:pt>
          <cx:pt idx="212">Primary THA</cx:pt>
          <cx:pt idx="213">Primary THA</cx:pt>
          <cx:pt idx="214">Primary THA</cx:pt>
          <cx:pt idx="215">Primary THA</cx:pt>
          <cx:pt idx="216">Primary THA</cx:pt>
          <cx:pt idx="217">Primary THA</cx:pt>
          <cx:pt idx="218">Primary THA</cx:pt>
          <cx:pt idx="219">Primary THA</cx:pt>
          <cx:pt idx="220">Primary THA</cx:pt>
          <cx:pt idx="221">Primary THA</cx:pt>
          <cx:pt idx="222">Primary THA</cx:pt>
          <cx:pt idx="223">Primary THA</cx:pt>
          <cx:pt idx="224">Primary THA</cx:pt>
          <cx:pt idx="225">Primary THA</cx:pt>
          <cx:pt idx="226">Primary THA</cx:pt>
          <cx:pt idx="227">Primary THA</cx:pt>
          <cx:pt idx="228">Primary THA</cx:pt>
          <cx:pt idx="229">Primary THA</cx:pt>
          <cx:pt idx="230">Primary THA</cx:pt>
          <cx:pt idx="231">Primary THA</cx:pt>
          <cx:pt idx="232">Primary THA</cx:pt>
          <cx:pt idx="233">Primary THA</cx:pt>
          <cx:pt idx="234">Primary THA</cx:pt>
          <cx:pt idx="235">Primary THA</cx:pt>
          <cx:pt idx="236">Primary THA</cx:pt>
          <cx:pt idx="237">Primary THA</cx:pt>
          <cx:pt idx="238">Primary THA</cx:pt>
          <cx:pt idx="239">Primary THA</cx:pt>
          <cx:pt idx="240">Primary THA</cx:pt>
          <cx:pt idx="241">Primary THA</cx:pt>
          <cx:pt idx="242">Primary THA</cx:pt>
          <cx:pt idx="243">Primary THA</cx:pt>
          <cx:pt idx="244">Primary THA</cx:pt>
          <cx:pt idx="245">Primary THA</cx:pt>
          <cx:pt idx="246">Primary THA</cx:pt>
          <cx:pt idx="247">Primary THA</cx:pt>
          <cx:pt idx="248">Primary THA</cx:pt>
          <cx:pt idx="249">Primary THA</cx:pt>
          <cx:pt idx="250">Primary THA</cx:pt>
          <cx:pt idx="251">Primary THA</cx:pt>
          <cx:pt idx="252">Primary THA</cx:pt>
          <cx:pt idx="253">Primary THA</cx:pt>
          <cx:pt idx="254">Primary THA</cx:pt>
          <cx:pt idx="255">Primary THA</cx:pt>
          <cx:pt idx="256">Primary THA</cx:pt>
          <cx:pt idx="257">Primary THA</cx:pt>
          <cx:pt idx="258">Primary THA</cx:pt>
          <cx:pt idx="259">Primary THA</cx:pt>
          <cx:pt idx="260">Primary THA</cx:pt>
          <cx:pt idx="261">Primary THA</cx:pt>
          <cx:pt idx="262">Primary THA</cx:pt>
          <cx:pt idx="263">Primary THA</cx:pt>
          <cx:pt idx="264">Primary THA</cx:pt>
          <cx:pt idx="265">Primary THA</cx:pt>
          <cx:pt idx="266">Primary THA</cx:pt>
          <cx:pt idx="267">Primary THA</cx:pt>
          <cx:pt idx="268">Primary THA</cx:pt>
          <cx:pt idx="269">Primary THA</cx:pt>
          <cx:pt idx="270">Primary THA</cx:pt>
          <cx:pt idx="271">Primary THA</cx:pt>
          <cx:pt idx="272">Primary THA</cx:pt>
          <cx:pt idx="273">Primary THA</cx:pt>
          <cx:pt idx="274">Primary THA</cx:pt>
          <cx:pt idx="275">Primary THA</cx:pt>
          <cx:pt idx="276">Primary THA</cx:pt>
          <cx:pt idx="277">Primary THA</cx:pt>
          <cx:pt idx="278">Primary THA</cx:pt>
          <cx:pt idx="279">Primary THA</cx:pt>
          <cx:pt idx="280">Primary THA</cx:pt>
          <cx:pt idx="281">Primary THA</cx:pt>
          <cx:pt idx="282">Primary THA</cx:pt>
          <cx:pt idx="283">Primary THA</cx:pt>
          <cx:pt idx="284">Primary THA</cx:pt>
          <cx:pt idx="285">Primary THA</cx:pt>
          <cx:pt idx="286">Primary THA</cx:pt>
          <cx:pt idx="287">Primary THA</cx:pt>
          <cx:pt idx="288">Primary THA</cx:pt>
          <cx:pt idx="289">Primary THA</cx:pt>
          <cx:pt idx="290">Primary THA</cx:pt>
          <cx:pt idx="291">Primary THA</cx:pt>
          <cx:pt idx="292">Primary THA</cx:pt>
          <cx:pt idx="293">Primary THA</cx:pt>
          <cx:pt idx="294">Primary THA</cx:pt>
          <cx:pt idx="295">Primary THA</cx:pt>
          <cx:pt idx="296">Primary THA</cx:pt>
          <cx:pt idx="297">Primary THA</cx:pt>
          <cx:pt idx="298">Primary THA</cx:pt>
          <cx:pt idx="299">Primary THA</cx:pt>
          <cx:pt idx="300">Primary THA</cx:pt>
          <cx:pt idx="301">Primary THA</cx:pt>
          <cx:pt idx="302">Primary THA</cx:pt>
          <cx:pt idx="303">Primary THA</cx:pt>
          <cx:pt idx="304">Primary THA</cx:pt>
          <cx:pt idx="305">Primary THA</cx:pt>
          <cx:pt idx="306">Primary THA</cx:pt>
          <cx:pt idx="307">Primary THA</cx:pt>
          <cx:pt idx="308">Primary THA</cx:pt>
          <cx:pt idx="309">Primary THA</cx:pt>
          <cx:pt idx="310">Primary THA</cx:pt>
          <cx:pt idx="311">Primary THA</cx:pt>
          <cx:pt idx="312">Primary THA</cx:pt>
          <cx:pt idx="313">Primary THA</cx:pt>
          <cx:pt idx="314">Primary THA</cx:pt>
          <cx:pt idx="315">Primary THA</cx:pt>
          <cx:pt idx="316">Primary THA</cx:pt>
          <cx:pt idx="317">Primary THA</cx:pt>
          <cx:pt idx="318">Primary THA</cx:pt>
          <cx:pt idx="319">Primary THA</cx:pt>
          <cx:pt idx="320">Primary THA</cx:pt>
          <cx:pt idx="321">Primary THA</cx:pt>
          <cx:pt idx="322">Primary THA</cx:pt>
          <cx:pt idx="323">Primary THA</cx:pt>
          <cx:pt idx="324">Primary THA</cx:pt>
          <cx:pt idx="325">Primary THA</cx:pt>
          <cx:pt idx="326">Primary THA</cx:pt>
          <cx:pt idx="327">Primary THA</cx:pt>
          <cx:pt idx="328">Primary THA</cx:pt>
          <cx:pt idx="329">Primary THA</cx:pt>
          <cx:pt idx="330">Primary THA</cx:pt>
          <cx:pt idx="331">Primary THA</cx:pt>
          <cx:pt idx="332">Primary THA</cx:pt>
          <cx:pt idx="333">Primary THA</cx:pt>
          <cx:pt idx="334">Primary THA</cx:pt>
          <cx:pt idx="335">Primary THA</cx:pt>
          <cx:pt idx="336">Primary THA</cx:pt>
          <cx:pt idx="337">Primary THA</cx:pt>
          <cx:pt idx="338">Primary THA</cx:pt>
          <cx:pt idx="339">Primary THA</cx:pt>
          <cx:pt idx="340">Primary THA</cx:pt>
          <cx:pt idx="341">Primary THA</cx:pt>
          <cx:pt idx="342">Primary THA</cx:pt>
          <cx:pt idx="343">Primary THA</cx:pt>
          <cx:pt idx="344">Primary THA</cx:pt>
          <cx:pt idx="345">Primary THA</cx:pt>
          <cx:pt idx="346">Primary THA</cx:pt>
          <cx:pt idx="347">Primary THA</cx:pt>
          <cx:pt idx="348">Primary THA</cx:pt>
          <cx:pt idx="349">Primary THA</cx:pt>
          <cx:pt idx="350">Primary THA</cx:pt>
          <cx:pt idx="351">Primary THA</cx:pt>
          <cx:pt idx="352">Primary THA</cx:pt>
          <cx:pt idx="353">Primary THA</cx:pt>
          <cx:pt idx="354">Primary THA</cx:pt>
          <cx:pt idx="355">Primary THA</cx:pt>
          <cx:pt idx="356">Primary THA</cx:pt>
          <cx:pt idx="357">Primary THA</cx:pt>
          <cx:pt idx="358">Primary THA</cx:pt>
          <cx:pt idx="359">Primary THA</cx:pt>
          <cx:pt idx="360">Primary THA</cx:pt>
          <cx:pt idx="361">Primary THA</cx:pt>
          <cx:pt idx="362">Primary THA</cx:pt>
          <cx:pt idx="363">Primary THA</cx:pt>
          <cx:pt idx="364">Primary THA</cx:pt>
          <cx:pt idx="365">Primary THA</cx:pt>
          <cx:pt idx="366">Primary THA</cx:pt>
          <cx:pt idx="367">Primary THA</cx:pt>
          <cx:pt idx="368">Primary THA</cx:pt>
          <cx:pt idx="369">Primary THA</cx:pt>
          <cx:pt idx="370">Primary THA</cx:pt>
          <cx:pt idx="371">Primary THA</cx:pt>
          <cx:pt idx="372">Primary THA</cx:pt>
          <cx:pt idx="373">Primary THA</cx:pt>
          <cx:pt idx="374">Primary THA</cx:pt>
          <cx:pt idx="375">Primary THA</cx:pt>
          <cx:pt idx="376">Primary THA</cx:pt>
          <cx:pt idx="377">Primary THA</cx:pt>
          <cx:pt idx="378">Primary THA</cx:pt>
          <cx:pt idx="379">Primary THA</cx:pt>
          <cx:pt idx="380">Primary THA</cx:pt>
          <cx:pt idx="381">Primary THA</cx:pt>
          <cx:pt idx="382">Primary THA</cx:pt>
          <cx:pt idx="383">Primary THA</cx:pt>
          <cx:pt idx="384">Primary THA</cx:pt>
          <cx:pt idx="385">Primary THA</cx:pt>
          <cx:pt idx="386">Primary THA</cx:pt>
          <cx:pt idx="387">Primary THA</cx:pt>
          <cx:pt idx="388">Primary THA</cx:pt>
          <cx:pt idx="389">Primary THA</cx:pt>
          <cx:pt idx="390">Primary THA</cx:pt>
          <cx:pt idx="391">Primary THA</cx:pt>
          <cx:pt idx="392">Primary THA</cx:pt>
          <cx:pt idx="393">Primary THA</cx:pt>
          <cx:pt idx="394">Primary THA</cx:pt>
          <cx:pt idx="395">Primary THA</cx:pt>
          <cx:pt idx="396">Primary THA</cx:pt>
          <cx:pt idx="397">Primary THA</cx:pt>
          <cx:pt idx="398">Primary THA</cx:pt>
          <cx:pt idx="399">Primary THA</cx:pt>
          <cx:pt idx="400">Primary THA</cx:pt>
          <cx:pt idx="401">Primary THA</cx:pt>
          <cx:pt idx="402">Primary THA</cx:pt>
          <cx:pt idx="403">Primary THA</cx:pt>
          <cx:pt idx="404">Primary THA</cx:pt>
          <cx:pt idx="405">Primary THA</cx:pt>
          <cx:pt idx="406">Primary THA</cx:pt>
          <cx:pt idx="407">Primary THA</cx:pt>
          <cx:pt idx="408">Primary THA</cx:pt>
          <cx:pt idx="409">Primary THA</cx:pt>
          <cx:pt idx="410">Primary THA</cx:pt>
          <cx:pt idx="411">Primary THA</cx:pt>
          <cx:pt idx="412">Primary THA</cx:pt>
          <cx:pt idx="413">Primary THA</cx:pt>
          <cx:pt idx="414">Primary THA</cx:pt>
          <cx:pt idx="415">Primary THA</cx:pt>
          <cx:pt idx="416">Primary THA</cx:pt>
          <cx:pt idx="417">Primary THA</cx:pt>
          <cx:pt idx="418">Primary THA</cx:pt>
          <cx:pt idx="419">Primary THA</cx:pt>
          <cx:pt idx="420">Primary THA</cx:pt>
          <cx:pt idx="421">Primary THA</cx:pt>
          <cx:pt idx="422">Primary THA</cx:pt>
          <cx:pt idx="423">Primary THA</cx:pt>
          <cx:pt idx="424">Primary THA</cx:pt>
          <cx:pt idx="425">Primary THA</cx:pt>
          <cx:pt idx="426">Primary THA</cx:pt>
          <cx:pt idx="427">Primary THA</cx:pt>
          <cx:pt idx="428">Primary THA</cx:pt>
          <cx:pt idx="429">Primary THA</cx:pt>
          <cx:pt idx="430">Primary THA</cx:pt>
          <cx:pt idx="431">Primary THA</cx:pt>
          <cx:pt idx="432">Primary THA</cx:pt>
          <cx:pt idx="433">Primary THA</cx:pt>
          <cx:pt idx="434">Primary THA</cx:pt>
          <cx:pt idx="435">Primary THA</cx:pt>
          <cx:pt idx="436">Primary THA</cx:pt>
          <cx:pt idx="437">Primary THA</cx:pt>
          <cx:pt idx="438">Primary THA</cx:pt>
          <cx:pt idx="439">Primary THA</cx:pt>
          <cx:pt idx="440">Primary THA</cx:pt>
          <cx:pt idx="441">Primary THA</cx:pt>
          <cx:pt idx="442">Primary THA</cx:pt>
          <cx:pt idx="443">Primary THA</cx:pt>
          <cx:pt idx="444">Primary THA</cx:pt>
          <cx:pt idx="445">Primary THA</cx:pt>
          <cx:pt idx="446">Primary THA</cx:pt>
          <cx:pt idx="447">Primary THA</cx:pt>
          <cx:pt idx="448">Primary THA</cx:pt>
          <cx:pt idx="449">Primary THA</cx:pt>
          <cx:pt idx="450">Primary THA</cx:pt>
          <cx:pt idx="451">Primary THA</cx:pt>
          <cx:pt idx="452">Primary THA</cx:pt>
          <cx:pt idx="453">Primary THA</cx:pt>
          <cx:pt idx="454">Primary THA</cx:pt>
          <cx:pt idx="455">Primary THA</cx:pt>
          <cx:pt idx="456">Primary THA</cx:pt>
          <cx:pt idx="457">Primary THA</cx:pt>
          <cx:pt idx="458">Primary THA</cx:pt>
          <cx:pt idx="459">Primary THA</cx:pt>
          <cx:pt idx="460">Primary THA</cx:pt>
          <cx:pt idx="461">Primary THA</cx:pt>
          <cx:pt idx="462">Primary THA</cx:pt>
          <cx:pt idx="463">Primary THA</cx:pt>
          <cx:pt idx="464">Primary THA</cx:pt>
          <cx:pt idx="465">Primary THA</cx:pt>
          <cx:pt idx="466">Primary THA</cx:pt>
          <cx:pt idx="467">Primary THA</cx:pt>
          <cx:pt idx="468">Primary THA</cx:pt>
          <cx:pt idx="469">Primary THA</cx:pt>
          <cx:pt idx="470">Primary THA</cx:pt>
          <cx:pt idx="471">Primary THA</cx:pt>
          <cx:pt idx="472">Primary THA</cx:pt>
          <cx:pt idx="473">Primary THA</cx:pt>
          <cx:pt idx="474">Primary THA</cx:pt>
          <cx:pt idx="475">Primary THA</cx:pt>
          <cx:pt idx="476">Primary THA</cx:pt>
          <cx:pt idx="477">Primary THA</cx:pt>
          <cx:pt idx="478">Primary THA</cx:pt>
          <cx:pt idx="479">Primary THA</cx:pt>
          <cx:pt idx="480">Primary THA</cx:pt>
          <cx:pt idx="481">Primary THA</cx:pt>
          <cx:pt idx="482">Primary THA</cx:pt>
          <cx:pt idx="483">Primary THA</cx:pt>
          <cx:pt idx="484">Primary THA</cx:pt>
          <cx:pt idx="485">Primary THA</cx:pt>
          <cx:pt idx="486">Primary THA</cx:pt>
          <cx:pt idx="487">Primary THA</cx:pt>
          <cx:pt idx="488">Primary THA</cx:pt>
          <cx:pt idx="489">Primary THA</cx:pt>
          <cx:pt idx="490">Primary THA</cx:pt>
          <cx:pt idx="491">Primary THA</cx:pt>
          <cx:pt idx="492">Primary THA</cx:pt>
          <cx:pt idx="493">Primary THA</cx:pt>
          <cx:pt idx="494">Primary THA</cx:pt>
          <cx:pt idx="495">Primary THA</cx:pt>
          <cx:pt idx="496">Primary THA</cx:pt>
          <cx:pt idx="497">Primary THA</cx:pt>
          <cx:pt idx="498">Primary THA</cx:pt>
          <cx:pt idx="499">Primary THA</cx:pt>
          <cx:pt idx="500">Primary THA</cx:pt>
          <cx:pt idx="501">Primary THA</cx:pt>
          <cx:pt idx="502">Primary THA</cx:pt>
          <cx:pt idx="503">Primary THA</cx:pt>
          <cx:pt idx="504">Primary THA</cx:pt>
          <cx:pt idx="505">Primary THA</cx:pt>
          <cx:pt idx="506">Primary THA</cx:pt>
          <cx:pt idx="507">Primary THA</cx:pt>
          <cx:pt idx="508">Primary THA</cx:pt>
          <cx:pt idx="509">Primary THA</cx:pt>
          <cx:pt idx="510">Primary THA</cx:pt>
          <cx:pt idx="511">Primary THA</cx:pt>
          <cx:pt idx="512">Primary THA</cx:pt>
          <cx:pt idx="513">Primary THA</cx:pt>
          <cx:pt idx="514">Primary THA</cx:pt>
          <cx:pt idx="515">Primary THA</cx:pt>
          <cx:pt idx="516">Primary THA</cx:pt>
          <cx:pt idx="517">Primary THA</cx:pt>
          <cx:pt idx="518">Primary THA</cx:pt>
          <cx:pt idx="519">Primary THA</cx:pt>
          <cx:pt idx="520">Primary THA</cx:pt>
          <cx:pt idx="521">Primary THA</cx:pt>
          <cx:pt idx="522">Primary THA</cx:pt>
          <cx:pt idx="523">Primary THA</cx:pt>
          <cx:pt idx="524">Primary THA</cx:pt>
          <cx:pt idx="525">Primary THA</cx:pt>
          <cx:pt idx="526">Primary THA</cx:pt>
          <cx:pt idx="527">Primary THA</cx:pt>
          <cx:pt idx="528">Primary THA</cx:pt>
          <cx:pt idx="529">Primary THA</cx:pt>
          <cx:pt idx="530">Primary THA</cx:pt>
          <cx:pt idx="531">Primary THA</cx:pt>
          <cx:pt idx="532">Primary THA</cx:pt>
          <cx:pt idx="533">Primary THA</cx:pt>
          <cx:pt idx="534">Primary THA</cx:pt>
          <cx:pt idx="535">Primary THA</cx:pt>
          <cx:pt idx="536">Primary THA</cx:pt>
          <cx:pt idx="537">Primary THA</cx:pt>
          <cx:pt idx="538">Primary THA</cx:pt>
          <cx:pt idx="539">Primary THA</cx:pt>
          <cx:pt idx="540">Primary THA</cx:pt>
          <cx:pt idx="541">Primary THA</cx:pt>
          <cx:pt idx="542">Primary THA</cx:pt>
          <cx:pt idx="543">Primary THA</cx:pt>
          <cx:pt idx="544">Primary THA</cx:pt>
          <cx:pt idx="545">Primary THA</cx:pt>
          <cx:pt idx="546">Primary THA</cx:pt>
          <cx:pt idx="547">Primary THA</cx:pt>
          <cx:pt idx="548">Primary THA</cx:pt>
          <cx:pt idx="549">Primary THA</cx:pt>
          <cx:pt idx="550">Primary THA</cx:pt>
          <cx:pt idx="551">Primary THA</cx:pt>
          <cx:pt idx="552">Primary THA</cx:pt>
          <cx:pt idx="553">Primary THA</cx:pt>
          <cx:pt idx="554">Primary THA</cx:pt>
          <cx:pt idx="555">Primary THA</cx:pt>
          <cx:pt idx="556">Primary THA</cx:pt>
          <cx:pt idx="557">Primary THA</cx:pt>
          <cx:pt idx="558">Primary THA</cx:pt>
          <cx:pt idx="559">Primary THA</cx:pt>
          <cx:pt idx="560">Primary THA</cx:pt>
          <cx:pt idx="561">Primary THA</cx:pt>
          <cx:pt idx="562">Primary THA</cx:pt>
          <cx:pt idx="563">Primary THA</cx:pt>
          <cx:pt idx="564">Primary THA</cx:pt>
          <cx:pt idx="565">Primary THA</cx:pt>
          <cx:pt idx="566">Primary THA</cx:pt>
          <cx:pt idx="567">Primary THA</cx:pt>
          <cx:pt idx="568">Primary THA</cx:pt>
          <cx:pt idx="569">Primary THA</cx:pt>
          <cx:pt idx="570">Primary THA</cx:pt>
          <cx:pt idx="571">Primary THA</cx:pt>
          <cx:pt idx="572">Primary THA</cx:pt>
          <cx:pt idx="573">Primary THA</cx:pt>
          <cx:pt idx="574">Primary THA</cx:pt>
          <cx:pt idx="575">Primary THA</cx:pt>
          <cx:pt idx="576">Primary THA</cx:pt>
          <cx:pt idx="577">Primary THA</cx:pt>
          <cx:pt idx="578">Primary THA</cx:pt>
          <cx:pt idx="579">Primary THA</cx:pt>
          <cx:pt idx="580">Primary THA</cx:pt>
          <cx:pt idx="581">Primary THA</cx:pt>
          <cx:pt idx="582">Primary THA</cx:pt>
          <cx:pt idx="583">Primary THA</cx:pt>
          <cx:pt idx="584">Primary THA</cx:pt>
          <cx:pt idx="585">Primary THA</cx:pt>
          <cx:pt idx="586">Primary THA</cx:pt>
          <cx:pt idx="587">Primary THA</cx:pt>
          <cx:pt idx="588">Primary THA</cx:pt>
          <cx:pt idx="589">Primary THA</cx:pt>
          <cx:pt idx="590">Primary THA</cx:pt>
          <cx:pt idx="591">Primary THA</cx:pt>
          <cx:pt idx="592">Primary THA</cx:pt>
          <cx:pt idx="593">Primary THA</cx:pt>
          <cx:pt idx="594">Primary THA</cx:pt>
          <cx:pt idx="595">Primary THA</cx:pt>
          <cx:pt idx="596">Primary THA</cx:pt>
          <cx:pt idx="597">Primary THA</cx:pt>
          <cx:pt idx="598">Primary THA</cx:pt>
          <cx:pt idx="599">Primary THA</cx:pt>
          <cx:pt idx="600">Primary THA</cx:pt>
          <cx:pt idx="601">Primary THA</cx:pt>
          <cx:pt idx="602">Primary THA</cx:pt>
          <cx:pt idx="603">Primary THA</cx:pt>
          <cx:pt idx="604">Primary THA</cx:pt>
          <cx:pt idx="605">Primary THA</cx:pt>
          <cx:pt idx="606">Primary THA</cx:pt>
          <cx:pt idx="607">Primary THA</cx:pt>
          <cx:pt idx="608">Primary THA</cx:pt>
          <cx:pt idx="609">Primary THA</cx:pt>
          <cx:pt idx="610">Primary THA</cx:pt>
          <cx:pt idx="611">Primary THA</cx:pt>
          <cx:pt idx="612">Primary THA</cx:pt>
          <cx:pt idx="613">Primary THA</cx:pt>
          <cx:pt idx="614">Primary THA</cx:pt>
          <cx:pt idx="615">Primary THA</cx:pt>
          <cx:pt idx="616">Primary THA</cx:pt>
          <cx:pt idx="617">Primary THA</cx:pt>
          <cx:pt idx="618">Primary THA</cx:pt>
          <cx:pt idx="619">Primary THA</cx:pt>
          <cx:pt idx="620">Primary THA</cx:pt>
          <cx:pt idx="621">Primary THA</cx:pt>
          <cx:pt idx="622">Primary THA</cx:pt>
          <cx:pt idx="623">Primary THA</cx:pt>
          <cx:pt idx="624">Primary THA</cx:pt>
          <cx:pt idx="625">Primary THA</cx:pt>
          <cx:pt idx="626">Primary THA</cx:pt>
          <cx:pt idx="627">Primary THA</cx:pt>
          <cx:pt idx="628">Primary THA</cx:pt>
          <cx:pt idx="629">Primary THA</cx:pt>
          <cx:pt idx="630">Primary THA</cx:pt>
          <cx:pt idx="631">Primary THA</cx:pt>
          <cx:pt idx="632">Primary THA</cx:pt>
          <cx:pt idx="633">Primary THA</cx:pt>
          <cx:pt idx="634">Primary THA</cx:pt>
          <cx:pt idx="635">Primary THA</cx:pt>
          <cx:pt idx="636">Primary THA</cx:pt>
          <cx:pt idx="637">Primary THA</cx:pt>
          <cx:pt idx="638">Primary THA</cx:pt>
          <cx:pt idx="639">Primary THA</cx:pt>
          <cx:pt idx="640">Primary THA</cx:pt>
          <cx:pt idx="641">Primary THA</cx:pt>
          <cx:pt idx="642">Primary THA</cx:pt>
          <cx:pt idx="643">Primary THA</cx:pt>
          <cx:pt idx="644">Primary THA</cx:pt>
          <cx:pt idx="645">Primary THA</cx:pt>
          <cx:pt idx="646">Primary THA</cx:pt>
          <cx:pt idx="647">Primary THA</cx:pt>
          <cx:pt idx="648">Primary THA</cx:pt>
          <cx:pt idx="649">Primary THA</cx:pt>
          <cx:pt idx="650">Primary THA</cx:pt>
          <cx:pt idx="651">Primary THA</cx:pt>
          <cx:pt idx="652">Primary THA</cx:pt>
          <cx:pt idx="653">Primary THA</cx:pt>
          <cx:pt idx="654">Primary THA</cx:pt>
          <cx:pt idx="655">Primary THA</cx:pt>
          <cx:pt idx="656">Primary THA</cx:pt>
          <cx:pt idx="657">Primary THA</cx:pt>
          <cx:pt idx="658">Primary THA</cx:pt>
          <cx:pt idx="659">Primary THA</cx:pt>
          <cx:pt idx="660">Primary THA</cx:pt>
          <cx:pt idx="661">Primary THA</cx:pt>
          <cx:pt idx="662">Primary THA</cx:pt>
          <cx:pt idx="663">Primary THA</cx:pt>
          <cx:pt idx="664">Primary THA</cx:pt>
          <cx:pt idx="665">Primary THA</cx:pt>
          <cx:pt idx="666">Primary THA</cx:pt>
          <cx:pt idx="667">Primary THA</cx:pt>
          <cx:pt idx="668">Primary THA</cx:pt>
          <cx:pt idx="669">Primary THA</cx:pt>
          <cx:pt idx="670">Primary THA</cx:pt>
          <cx:pt idx="671">Primary THA</cx:pt>
          <cx:pt idx="672">Primary THA</cx:pt>
          <cx:pt idx="673">Primary THA</cx:pt>
          <cx:pt idx="674">Primary THA</cx:pt>
          <cx:pt idx="675">Primary THA</cx:pt>
          <cx:pt idx="676">Primary THA</cx:pt>
          <cx:pt idx="677">Primary THA</cx:pt>
          <cx:pt idx="678">Primary THA</cx:pt>
          <cx:pt idx="679">Primary THA</cx:pt>
          <cx:pt idx="680">Primary THA</cx:pt>
          <cx:pt idx="681">Primary THA</cx:pt>
          <cx:pt idx="682">Primary THA</cx:pt>
          <cx:pt idx="683">Primary THA</cx:pt>
          <cx:pt idx="684">Primary THA</cx:pt>
          <cx:pt idx="685">Primary THA</cx:pt>
          <cx:pt idx="686">Primary THA</cx:pt>
          <cx:pt idx="687">Primary THA</cx:pt>
          <cx:pt idx="688">Primary THA</cx:pt>
          <cx:pt idx="689">Primary THA</cx:pt>
          <cx:pt idx="690">Primary THA</cx:pt>
          <cx:pt idx="691">Primary THA</cx:pt>
          <cx:pt idx="692">Primary THA</cx:pt>
          <cx:pt idx="693">Primary THA</cx:pt>
          <cx:pt idx="694">Primary THA</cx:pt>
          <cx:pt idx="695">Primary THA</cx:pt>
          <cx:pt idx="696">Primary THA</cx:pt>
          <cx:pt idx="697">Primary THA</cx:pt>
          <cx:pt idx="698">Primary THA</cx:pt>
          <cx:pt idx="699">Primary THA</cx:pt>
          <cx:pt idx="700">Primary THA</cx:pt>
          <cx:pt idx="701">Primary THA</cx:pt>
          <cx:pt idx="702">Primary THA</cx:pt>
          <cx:pt idx="703">Primary THA</cx:pt>
          <cx:pt idx="704">Primary THA</cx:pt>
          <cx:pt idx="705">Primary THA</cx:pt>
          <cx:pt idx="706">Primary THA</cx:pt>
          <cx:pt idx="707">Primary THA</cx:pt>
          <cx:pt idx="708">Primary THA</cx:pt>
          <cx:pt idx="709">Primary THA</cx:pt>
          <cx:pt idx="710">Primary THA</cx:pt>
          <cx:pt idx="711">Primary THA</cx:pt>
          <cx:pt idx="712">Primary THA</cx:pt>
          <cx:pt idx="713">Primary THA</cx:pt>
          <cx:pt idx="714">Primary THA</cx:pt>
          <cx:pt idx="715">Primary THA</cx:pt>
          <cx:pt idx="716">Primary THA</cx:pt>
          <cx:pt idx="717">Primary THA</cx:pt>
          <cx:pt idx="718">Primary THA</cx:pt>
          <cx:pt idx="719">Primary THA</cx:pt>
          <cx:pt idx="720">Primary THA</cx:pt>
          <cx:pt idx="721">Primary THA</cx:pt>
          <cx:pt idx="722">Primary THA</cx:pt>
          <cx:pt idx="723">Primary THA</cx:pt>
          <cx:pt idx="724">Primary THA</cx:pt>
          <cx:pt idx="725">Primary THA</cx:pt>
          <cx:pt idx="726">Primary THA</cx:pt>
          <cx:pt idx="727">Primary THA</cx:pt>
          <cx:pt idx="728">Primary THA</cx:pt>
          <cx:pt idx="729">Primary THA</cx:pt>
          <cx:pt idx="730">Primary THA</cx:pt>
          <cx:pt idx="731">Primary THA</cx:pt>
          <cx:pt idx="732">Primary THA</cx:pt>
          <cx:pt idx="733">Primary THA</cx:pt>
          <cx:pt idx="734">Primary THA</cx:pt>
          <cx:pt idx="735">Primary THA</cx:pt>
          <cx:pt idx="736">Primary THA</cx:pt>
          <cx:pt idx="737">Primary THA</cx:pt>
          <cx:pt idx="738">Primary THA</cx:pt>
          <cx:pt idx="739">Primary THA</cx:pt>
          <cx:pt idx="740">Primary THA</cx:pt>
          <cx:pt idx="741">Primary THA</cx:pt>
          <cx:pt idx="742">Primary THA</cx:pt>
          <cx:pt idx="743">Primary THA</cx:pt>
          <cx:pt idx="744">Primary THA</cx:pt>
          <cx:pt idx="745">Primary THA</cx:pt>
          <cx:pt idx="746">Primary THA</cx:pt>
          <cx:pt idx="747">Primary THA</cx:pt>
          <cx:pt idx="748">Primary THA</cx:pt>
          <cx:pt idx="749">Primary THA</cx:pt>
          <cx:pt idx="750">Primary THA</cx:pt>
          <cx:pt idx="751">Primary THA</cx:pt>
          <cx:pt idx="752">Primary THA</cx:pt>
          <cx:pt idx="753">Primary THA</cx:pt>
          <cx:pt idx="754">Primary THA</cx:pt>
          <cx:pt idx="755">Primary THA</cx:pt>
          <cx:pt idx="756">Primary THA</cx:pt>
          <cx:pt idx="757">Primary THA</cx:pt>
          <cx:pt idx="758">Primary THA</cx:pt>
          <cx:pt idx="759">Primary THA</cx:pt>
          <cx:pt idx="760">Primary THA</cx:pt>
          <cx:pt idx="761">Primary THA</cx:pt>
          <cx:pt idx="762">Primary THA</cx:pt>
          <cx:pt idx="763">Primary THA</cx:pt>
          <cx:pt idx="764">Primary THA</cx:pt>
          <cx:pt idx="765">Primary THA</cx:pt>
          <cx:pt idx="766">Primary THA</cx:pt>
          <cx:pt idx="767">Primary THA</cx:pt>
          <cx:pt idx="768">Primary THA</cx:pt>
          <cx:pt idx="769">Primary THA</cx:pt>
          <cx:pt idx="770">Primary THA</cx:pt>
          <cx:pt idx="771">Primary THA</cx:pt>
          <cx:pt idx="772">Primary THA</cx:pt>
          <cx:pt idx="773">Primary THA</cx:pt>
          <cx:pt idx="774">Primary THA</cx:pt>
          <cx:pt idx="775">Primary THA</cx:pt>
          <cx:pt idx="776">Primary THA</cx:pt>
          <cx:pt idx="777">Primary THA</cx:pt>
          <cx:pt idx="778">Primary THA</cx:pt>
          <cx:pt idx="779">Primary THA</cx:pt>
          <cx:pt idx="780">Primary THA</cx:pt>
          <cx:pt idx="781">Primary THA</cx:pt>
          <cx:pt idx="782">Primary THA</cx:pt>
          <cx:pt idx="783">Primary THA</cx:pt>
          <cx:pt idx="784">Primary THA</cx:pt>
          <cx:pt idx="785">Primary THA</cx:pt>
          <cx:pt idx="786">Primary THA</cx:pt>
          <cx:pt idx="787">Primary THA</cx:pt>
          <cx:pt idx="788">Primary THA</cx:pt>
          <cx:pt idx="789">Primary THA</cx:pt>
          <cx:pt idx="790">Primary THA</cx:pt>
          <cx:pt idx="791">Primary THA</cx:pt>
          <cx:pt idx="792">Primary THA</cx:pt>
          <cx:pt idx="793">Primary THA</cx:pt>
          <cx:pt idx="794">Primary THA</cx:pt>
          <cx:pt idx="795">Primary THA</cx:pt>
          <cx:pt idx="796">Primary THA</cx:pt>
          <cx:pt idx="797">Primary THA</cx:pt>
          <cx:pt idx="798">Primary THA</cx:pt>
          <cx:pt idx="799">Primary THA</cx:pt>
          <cx:pt idx="800">Primary THA</cx:pt>
          <cx:pt idx="801">Primary THA</cx:pt>
          <cx:pt idx="802">Primary THA</cx:pt>
          <cx:pt idx="803">Primary THA</cx:pt>
          <cx:pt idx="804">Primary THA</cx:pt>
          <cx:pt idx="805">Primary THA</cx:pt>
          <cx:pt idx="806">Primary THA</cx:pt>
          <cx:pt idx="807">Primary THA</cx:pt>
          <cx:pt idx="808">Primary THA</cx:pt>
          <cx:pt idx="809">Primary THA</cx:pt>
          <cx:pt idx="810">Primary THA</cx:pt>
          <cx:pt idx="811">Primary THA</cx:pt>
          <cx:pt idx="812">Primary THA</cx:pt>
          <cx:pt idx="813">Primary THA</cx:pt>
          <cx:pt idx="814">Primary THA</cx:pt>
          <cx:pt idx="815">Primary THA</cx:pt>
          <cx:pt idx="816">Primary THA</cx:pt>
          <cx:pt idx="817">Primary THA</cx:pt>
          <cx:pt idx="818">Primary THA</cx:pt>
          <cx:pt idx="819">Primary THA</cx:pt>
          <cx:pt idx="820">Primary THA</cx:pt>
          <cx:pt idx="821">Primary THA</cx:pt>
          <cx:pt idx="822">Primary THA</cx:pt>
          <cx:pt idx="823">Primary THA</cx:pt>
          <cx:pt idx="824">Primary THA</cx:pt>
          <cx:pt idx="825">Primary THA</cx:pt>
          <cx:pt idx="826">Primary THA</cx:pt>
          <cx:pt idx="827">Primary THA</cx:pt>
          <cx:pt idx="828">Primary THA</cx:pt>
          <cx:pt idx="829">Primary THA</cx:pt>
          <cx:pt idx="830">Primary THA</cx:pt>
          <cx:pt idx="831">Primary THA</cx:pt>
          <cx:pt idx="832">Primary THA</cx:pt>
          <cx:pt idx="833">Primary THA</cx:pt>
          <cx:pt idx="834">Primary THA</cx:pt>
          <cx:pt idx="835">Primary THA</cx:pt>
          <cx:pt idx="836">Primary THA</cx:pt>
          <cx:pt idx="837">Primary THA</cx:pt>
          <cx:pt idx="838">Primary THA</cx:pt>
          <cx:pt idx="839">Primary THA</cx:pt>
          <cx:pt idx="840">Primary THA</cx:pt>
          <cx:pt idx="841">Primary THA</cx:pt>
          <cx:pt idx="842">Primary THA</cx:pt>
          <cx:pt idx="843">Primary THA</cx:pt>
          <cx:pt idx="844">Primary THA</cx:pt>
          <cx:pt idx="845">Primary THA</cx:pt>
          <cx:pt idx="846">Primary THA</cx:pt>
          <cx:pt idx="847">Primary THA</cx:pt>
          <cx:pt idx="848">Primary THA</cx:pt>
          <cx:pt idx="849">Primary THA</cx:pt>
          <cx:pt idx="850">Primary THA</cx:pt>
          <cx:pt idx="851">Primary THA</cx:pt>
          <cx:pt idx="852">Primary THA</cx:pt>
          <cx:pt idx="853">Primary THA</cx:pt>
          <cx:pt idx="854">Primary THA</cx:pt>
          <cx:pt idx="855">Primary THA</cx:pt>
          <cx:pt idx="856">Primary THA</cx:pt>
          <cx:pt idx="857">Primary THA</cx:pt>
          <cx:pt idx="858">Primary THA</cx:pt>
          <cx:pt idx="859">Primary THA</cx:pt>
          <cx:pt idx="860">Primary THA</cx:pt>
          <cx:pt idx="861">Primary THA</cx:pt>
          <cx:pt idx="862">Primary THA</cx:pt>
          <cx:pt idx="863">Primary THA</cx:pt>
          <cx:pt idx="864">Primary THA</cx:pt>
          <cx:pt idx="865">Primary THA</cx:pt>
          <cx:pt idx="866">Primary THA</cx:pt>
          <cx:pt idx="867">Primary THA</cx:pt>
          <cx:pt idx="868">Primary THA</cx:pt>
          <cx:pt idx="869">Primary THA</cx:pt>
          <cx:pt idx="870">Primary THA</cx:pt>
          <cx:pt idx="871">Primary THA</cx:pt>
          <cx:pt idx="872">Primary THA</cx:pt>
          <cx:pt idx="873">Primary THA</cx:pt>
          <cx:pt idx="874">Primary THA</cx:pt>
          <cx:pt idx="875">Primary THA</cx:pt>
          <cx:pt idx="876">Primary THA</cx:pt>
          <cx:pt idx="877">Primary THA</cx:pt>
          <cx:pt idx="878">Primary THA</cx:pt>
          <cx:pt idx="879">Primary THA</cx:pt>
          <cx:pt idx="880">Primary THA</cx:pt>
          <cx:pt idx="881">Primary THA</cx:pt>
          <cx:pt idx="882">Primary THA</cx:pt>
          <cx:pt idx="883">Primary THA</cx:pt>
          <cx:pt idx="884">Primary THA</cx:pt>
          <cx:pt idx="885">Primary THA</cx:pt>
          <cx:pt idx="886">Primary THA</cx:pt>
          <cx:pt idx="887">Primary THA</cx:pt>
          <cx:pt idx="888">Primary THA</cx:pt>
          <cx:pt idx="889">Primary THA</cx:pt>
          <cx:pt idx="890">Primary THA</cx:pt>
          <cx:pt idx="891">Primary THA</cx:pt>
          <cx:pt idx="892">Primary THA</cx:pt>
          <cx:pt idx="893">Primary THA</cx:pt>
          <cx:pt idx="894">Primary THA</cx:pt>
          <cx:pt idx="895">Primary THA</cx:pt>
          <cx:pt idx="896">Primary THA</cx:pt>
          <cx:pt idx="897">Primary THA</cx:pt>
          <cx:pt idx="898">Primary THA</cx:pt>
          <cx:pt idx="899">Primary THA</cx:pt>
          <cx:pt idx="900">Primary THA</cx:pt>
          <cx:pt idx="901">Primary THA</cx:pt>
          <cx:pt idx="902">Primary THA</cx:pt>
          <cx:pt idx="903">Primary THA</cx:pt>
          <cx:pt idx="904">Primary THA</cx:pt>
          <cx:pt idx="905">Primary THA</cx:pt>
          <cx:pt idx="906">Primary THA</cx:pt>
          <cx:pt idx="907">Primary THA</cx:pt>
          <cx:pt idx="908">Primary THA</cx:pt>
          <cx:pt idx="909">Primary THA</cx:pt>
          <cx:pt idx="910">Primary THA</cx:pt>
          <cx:pt idx="911">Primary THA</cx:pt>
          <cx:pt idx="912">Primary THA</cx:pt>
          <cx:pt idx="913">Primary THA</cx:pt>
          <cx:pt idx="914">Primary THA</cx:pt>
          <cx:pt idx="915">Primary THA</cx:pt>
          <cx:pt idx="916">Primary THA</cx:pt>
          <cx:pt idx="917">Primary THA</cx:pt>
          <cx:pt idx="918">Primary THA</cx:pt>
          <cx:pt idx="919">Primary THA</cx:pt>
          <cx:pt idx="920">Primary THA</cx:pt>
          <cx:pt idx="921">Primary THA</cx:pt>
          <cx:pt idx="922">Primary THA</cx:pt>
          <cx:pt idx="923">Primary THA</cx:pt>
          <cx:pt idx="924">Primary THA</cx:pt>
          <cx:pt idx="925">Primary THA</cx:pt>
          <cx:pt idx="926">Primary THA</cx:pt>
          <cx:pt idx="927">Primary THA</cx:pt>
          <cx:pt idx="928">Primary THA</cx:pt>
          <cx:pt idx="929">Primary THA</cx:pt>
          <cx:pt idx="930">Primary THA</cx:pt>
          <cx:pt idx="931">Primary THA</cx:pt>
          <cx:pt idx="932">Primary THA</cx:pt>
          <cx:pt idx="933">Primary THA</cx:pt>
          <cx:pt idx="934">Primary THA</cx:pt>
          <cx:pt idx="935">Primary THA</cx:pt>
          <cx:pt idx="936">Primary THA</cx:pt>
          <cx:pt idx="937">Primary THA</cx:pt>
          <cx:pt idx="938">Primary THA</cx:pt>
          <cx:pt idx="939">Primary THA</cx:pt>
          <cx:pt idx="940">Primary THA</cx:pt>
          <cx:pt idx="941">Primary THA</cx:pt>
          <cx:pt idx="942">Primary THA</cx:pt>
          <cx:pt idx="943">Primary THA</cx:pt>
          <cx:pt idx="944">Primary THA</cx:pt>
          <cx:pt idx="945">Primary THA</cx:pt>
          <cx:pt idx="946">Primary THA</cx:pt>
          <cx:pt idx="947">Primary THA</cx:pt>
          <cx:pt idx="948">Primary THA</cx:pt>
          <cx:pt idx="949">Primary THA</cx:pt>
          <cx:pt idx="950">Primary THA</cx:pt>
          <cx:pt idx="951">Primary THA</cx:pt>
          <cx:pt idx="952">Primary THA</cx:pt>
          <cx:pt idx="953">Primary THA</cx:pt>
          <cx:pt idx="954">Primary THA</cx:pt>
          <cx:pt idx="955">Primary THA</cx:pt>
          <cx:pt idx="956">Primary THA</cx:pt>
          <cx:pt idx="957">Primary THA</cx:pt>
          <cx:pt idx="958">Primary THA</cx:pt>
          <cx:pt idx="959">Primary THA</cx:pt>
          <cx:pt idx="960">Primary THA</cx:pt>
          <cx:pt idx="961">Primary THA</cx:pt>
          <cx:pt idx="962">Primary THA</cx:pt>
          <cx:pt idx="963">Primary THA</cx:pt>
          <cx:pt idx="964">Primary THA</cx:pt>
          <cx:pt idx="965">Primary THA</cx:pt>
          <cx:pt idx="966">Primary THA</cx:pt>
          <cx:pt idx="967">Primary THA</cx:pt>
          <cx:pt idx="968">Primary THA</cx:pt>
          <cx:pt idx="969">Primary THA</cx:pt>
          <cx:pt idx="970">Primary THA</cx:pt>
          <cx:pt idx="971">Primary THA</cx:pt>
          <cx:pt idx="972">Primary THA</cx:pt>
          <cx:pt idx="973">Primary THA</cx:pt>
          <cx:pt idx="974">Primary THA</cx:pt>
          <cx:pt idx="975">Primary THA</cx:pt>
          <cx:pt idx="976">Primary THA</cx:pt>
          <cx:pt idx="977">Primary THA</cx:pt>
          <cx:pt idx="978">Primary THA</cx:pt>
          <cx:pt idx="979">Primary THA</cx:pt>
          <cx:pt idx="980">Primary THA</cx:pt>
          <cx:pt idx="981">Primary THA</cx:pt>
          <cx:pt idx="982">Primary THA</cx:pt>
          <cx:pt idx="983">Primary THA</cx:pt>
          <cx:pt idx="984">Primary THA</cx:pt>
          <cx:pt idx="985">Primary THA</cx:pt>
          <cx:pt idx="986">Primary THA</cx:pt>
          <cx:pt idx="987">Primary THA</cx:pt>
          <cx:pt idx="988">Primary THA</cx:pt>
          <cx:pt idx="989">Primary THA</cx:pt>
          <cx:pt idx="990">Primary THA</cx:pt>
          <cx:pt idx="991">Primary THA</cx:pt>
          <cx:pt idx="992">Primary THA</cx:pt>
          <cx:pt idx="993">Primary THA</cx:pt>
          <cx:pt idx="994">Primary THA</cx:pt>
          <cx:pt idx="995">Primary THA</cx:pt>
          <cx:pt idx="996">Primary THA</cx:pt>
          <cx:pt idx="997">Primary THA</cx:pt>
          <cx:pt idx="998">Primary THA</cx:pt>
          <cx:pt idx="999">Primary THA</cx:pt>
          <cx:pt idx="1000">Primary THA</cx:pt>
          <cx:pt idx="1001">Primary THA</cx:pt>
          <cx:pt idx="1002">Primary THA</cx:pt>
          <cx:pt idx="1003">Primary THA</cx:pt>
          <cx:pt idx="1004">Primary THA</cx:pt>
          <cx:pt idx="1005">Primary THA</cx:pt>
          <cx:pt idx="1006">Primary THA</cx:pt>
          <cx:pt idx="1007">Primary THA</cx:pt>
          <cx:pt idx="1008">Primary THA</cx:pt>
          <cx:pt idx="1009">Primary THA</cx:pt>
          <cx:pt idx="1010">Primary THA</cx:pt>
          <cx:pt idx="1011">Primary THA</cx:pt>
          <cx:pt idx="1012">Primary THA</cx:pt>
          <cx:pt idx="1013">Primary THA</cx:pt>
          <cx:pt idx="1014">Primary THA</cx:pt>
          <cx:pt idx="1015">Primary THA</cx:pt>
          <cx:pt idx="1016">Primary THA</cx:pt>
          <cx:pt idx="1017">Primary THA</cx:pt>
          <cx:pt idx="1018">Primary THA</cx:pt>
          <cx:pt idx="1019">Primary THA</cx:pt>
          <cx:pt idx="1020">Primary THA</cx:pt>
          <cx:pt idx="1021">Primary THA</cx:pt>
          <cx:pt idx="1022">Primary THA</cx:pt>
          <cx:pt idx="1023">Primary THA</cx:pt>
          <cx:pt idx="1024">Primary THA</cx:pt>
          <cx:pt idx="1025">Primary THA</cx:pt>
          <cx:pt idx="1026">Primary THA</cx:pt>
          <cx:pt idx="1027">Primary THA</cx:pt>
          <cx:pt idx="1028">Primary THA</cx:pt>
          <cx:pt idx="1029">Primary THA</cx:pt>
          <cx:pt idx="1030">Primary THA</cx:pt>
          <cx:pt idx="1031">Primary THA</cx:pt>
          <cx:pt idx="1032">Primary THA</cx:pt>
          <cx:pt idx="1033">Primary THA</cx:pt>
          <cx:pt idx="1034">Primary THA</cx:pt>
          <cx:pt idx="1035">Primary THA</cx:pt>
          <cx:pt idx="1036">Primary THA</cx:pt>
          <cx:pt idx="1037">Primary THA</cx:pt>
          <cx:pt idx="1038">Primary THA</cx:pt>
          <cx:pt idx="1039">Primary THA</cx:pt>
          <cx:pt idx="1040">Primary THA</cx:pt>
          <cx:pt idx="1041">Primary THA</cx:pt>
          <cx:pt idx="1042">Primary THA</cx:pt>
          <cx:pt idx="1043">Primary THA</cx:pt>
          <cx:pt idx="1044">Primary THA</cx:pt>
          <cx:pt idx="1045">Primary THA</cx:pt>
          <cx:pt idx="1046">Primary THA</cx:pt>
          <cx:pt idx="1047">Primary THA</cx:pt>
          <cx:pt idx="1048">Primary THA</cx:pt>
          <cx:pt idx="1049">Primary THA</cx:pt>
          <cx:pt idx="1050">Primary THA</cx:pt>
          <cx:pt idx="1051">Primary THA</cx:pt>
          <cx:pt idx="1052">Primary THA</cx:pt>
          <cx:pt idx="1053">Primary THA</cx:pt>
          <cx:pt idx="1054">Primary THA</cx:pt>
          <cx:pt idx="1055">Primary THA</cx:pt>
          <cx:pt idx="1056">Primary THA</cx:pt>
          <cx:pt idx="1057">Primary THA</cx:pt>
          <cx:pt idx="1058">Primary THA</cx:pt>
          <cx:pt idx="1059">Primary THA</cx:pt>
          <cx:pt idx="1060">Primary THA</cx:pt>
          <cx:pt idx="1061">Primary THA</cx:pt>
          <cx:pt idx="1062">Primary THA</cx:pt>
          <cx:pt idx="1063">Primary THA</cx:pt>
          <cx:pt idx="1064">Primary THA</cx:pt>
          <cx:pt idx="1065">Primary THA</cx:pt>
          <cx:pt idx="1066">Primary THA</cx:pt>
          <cx:pt idx="1067">Primary THA</cx:pt>
          <cx:pt idx="1068">Primary THA</cx:pt>
          <cx:pt idx="1069">Primary THA</cx:pt>
          <cx:pt idx="1070">Primary THA</cx:pt>
          <cx:pt idx="1071">Primary THA</cx:pt>
          <cx:pt idx="1072">Primary THA</cx:pt>
          <cx:pt idx="1073">Primary THA</cx:pt>
          <cx:pt idx="1074">Primary THA</cx:pt>
          <cx:pt idx="1075">Primary THA</cx:pt>
          <cx:pt idx="1076">Primary THA</cx:pt>
          <cx:pt idx="1077">Primary THA</cx:pt>
          <cx:pt idx="1078">Primary THA</cx:pt>
          <cx:pt idx="1079">Primary THA</cx:pt>
          <cx:pt idx="1080">Primary THA</cx:pt>
          <cx:pt idx="1081">Primary THA</cx:pt>
          <cx:pt idx="1082">Primary THA</cx:pt>
          <cx:pt idx="1083">Primary THA</cx:pt>
          <cx:pt idx="1084">Primary THA</cx:pt>
          <cx:pt idx="1085">Primary THA</cx:pt>
          <cx:pt idx="1086">Primary THA</cx:pt>
          <cx:pt idx="1087">Primary THA</cx:pt>
          <cx:pt idx="1088">Primary THA</cx:pt>
          <cx:pt idx="1089">Primary THA</cx:pt>
          <cx:pt idx="1090">Primary THA</cx:pt>
          <cx:pt idx="1091">Primary THA</cx:pt>
          <cx:pt idx="1092">Primary THA</cx:pt>
          <cx:pt idx="1093">Primary THA</cx:pt>
          <cx:pt idx="1094">Primary THA</cx:pt>
          <cx:pt idx="1095">Primary THA</cx:pt>
          <cx:pt idx="1096">Primary THA</cx:pt>
          <cx:pt idx="1097">Primary THA</cx:pt>
          <cx:pt idx="1098">Primary THA</cx:pt>
          <cx:pt idx="1099">Primary THA</cx:pt>
          <cx:pt idx="1100">Primary THA</cx:pt>
          <cx:pt idx="1101">Primary THA</cx:pt>
          <cx:pt idx="1102">Primary THA</cx:pt>
          <cx:pt idx="1103">Primary THA</cx:pt>
          <cx:pt idx="1104">Primary THA</cx:pt>
          <cx:pt idx="1105">Primary THA</cx:pt>
          <cx:pt idx="1106">Primary THA</cx:pt>
          <cx:pt idx="1107">Primary THA</cx:pt>
          <cx:pt idx="1108">Primary THA</cx:pt>
          <cx:pt idx="1109">Primary THA</cx:pt>
          <cx:pt idx="1110">Primary THA</cx:pt>
          <cx:pt idx="1111">Primary THA</cx:pt>
          <cx:pt idx="1112">Primary THA</cx:pt>
          <cx:pt idx="1113">Primary THA</cx:pt>
          <cx:pt idx="1114">Primary THA</cx:pt>
          <cx:pt idx="1115">Primary THA</cx:pt>
          <cx:pt idx="1116">Primary THA</cx:pt>
          <cx:pt idx="1117">Primary THA</cx:pt>
          <cx:pt idx="1118">Primary THA</cx:pt>
          <cx:pt idx="1119">Primary THA</cx:pt>
          <cx:pt idx="1120">Primary THA</cx:pt>
          <cx:pt idx="1121">Primary THA</cx:pt>
          <cx:pt idx="1122">Primary THA</cx:pt>
          <cx:pt idx="1123">Primary THA</cx:pt>
          <cx:pt idx="1124">Primary THA</cx:pt>
          <cx:pt idx="1125">Primary THA</cx:pt>
          <cx:pt idx="1126">Primary THA</cx:pt>
          <cx:pt idx="1127">Primary THA</cx:pt>
          <cx:pt idx="1128">Primary THA</cx:pt>
          <cx:pt idx="1129">Primary THA</cx:pt>
          <cx:pt idx="1130">Primary THA</cx:pt>
          <cx:pt idx="1131">Primary THA</cx:pt>
          <cx:pt idx="1132">Primary THA</cx:pt>
          <cx:pt idx="1133">Primary THA</cx:pt>
          <cx:pt idx="1134">Primary THA</cx:pt>
          <cx:pt idx="1135">Primary THA</cx:pt>
          <cx:pt idx="1136">Primary THA</cx:pt>
          <cx:pt idx="1137">Primary THA</cx:pt>
          <cx:pt idx="1138">Primary THA</cx:pt>
          <cx:pt idx="1139">Primary THA</cx:pt>
          <cx:pt idx="1140">Primary THA</cx:pt>
          <cx:pt idx="1141">Primary THA</cx:pt>
          <cx:pt idx="1142">Primary THA</cx:pt>
          <cx:pt idx="1143">Primary THA</cx:pt>
          <cx:pt idx="1144">Primary THA</cx:pt>
          <cx:pt idx="1145">Primary THA</cx:pt>
          <cx:pt idx="1146">Primary THA</cx:pt>
          <cx:pt idx="1147">Primary THA</cx:pt>
          <cx:pt idx="1148">Primary THA</cx:pt>
          <cx:pt idx="1149">Primary THA</cx:pt>
          <cx:pt idx="1150">Primary THA</cx:pt>
          <cx:pt idx="1151">Primary THA</cx:pt>
          <cx:pt idx="1152">Primary THA</cx:pt>
          <cx:pt idx="1153">Primary THA</cx:pt>
          <cx:pt idx="1154">Primary THA</cx:pt>
          <cx:pt idx="1155">Primary THA</cx:pt>
          <cx:pt idx="1156">Primary THA</cx:pt>
          <cx:pt idx="1157">Primary THA</cx:pt>
          <cx:pt idx="1158">Primary THA</cx:pt>
          <cx:pt idx="1159">Primary THA</cx:pt>
          <cx:pt idx="1160">Primary THA</cx:pt>
          <cx:pt idx="1161">Primary THA</cx:pt>
          <cx:pt idx="1162">Primary THA</cx:pt>
          <cx:pt idx="1163">Primary THA</cx:pt>
          <cx:pt idx="1164">Primary THA</cx:pt>
          <cx:pt idx="1165">Primary THA</cx:pt>
          <cx:pt idx="1166">Primary THA</cx:pt>
          <cx:pt idx="1167">Primary THA</cx:pt>
          <cx:pt idx="1168">Primary THA</cx:pt>
          <cx:pt idx="1169">Primary THA</cx:pt>
          <cx:pt idx="1170">Primary THA</cx:pt>
          <cx:pt idx="1171">Primary THA</cx:pt>
          <cx:pt idx="1172">Primary THA</cx:pt>
          <cx:pt idx="1173">Primary THA</cx:pt>
          <cx:pt idx="1174">Primary THA</cx:pt>
          <cx:pt idx="1175">Primary THA</cx:pt>
          <cx:pt idx="1176">Primary THA</cx:pt>
          <cx:pt idx="1177">Primary THA</cx:pt>
          <cx:pt idx="1178">Primary THA</cx:pt>
          <cx:pt idx="1179">Primary THA</cx:pt>
          <cx:pt idx="1180">Primary THA</cx:pt>
          <cx:pt idx="1181">Primary THA</cx:pt>
          <cx:pt idx="1182">Primary THA</cx:pt>
          <cx:pt idx="1183">Primary THA</cx:pt>
          <cx:pt idx="1184">Primary THA</cx:pt>
          <cx:pt idx="1185">Primary THA</cx:pt>
          <cx:pt idx="1186">Primary THA</cx:pt>
          <cx:pt idx="1187">Primary THA</cx:pt>
          <cx:pt idx="1188">Primary THA</cx:pt>
          <cx:pt idx="1189">Primary THA</cx:pt>
          <cx:pt idx="1190">Primary THA</cx:pt>
          <cx:pt idx="1191">Primary THA</cx:pt>
          <cx:pt idx="1192">Primary THA</cx:pt>
          <cx:pt idx="1193">Primary THA</cx:pt>
          <cx:pt idx="1194">Primary THA</cx:pt>
          <cx:pt idx="1195">Primary THA</cx:pt>
          <cx:pt idx="1196">Primary THA</cx:pt>
          <cx:pt idx="1197">Primary THA</cx:pt>
          <cx:pt idx="1198">Primary THA</cx:pt>
          <cx:pt idx="1199">Primary THA</cx:pt>
          <cx:pt idx="1200">Primary THA</cx:pt>
          <cx:pt idx="1201">Primary THA</cx:pt>
          <cx:pt idx="1202">Primary THA</cx:pt>
          <cx:pt idx="1203">Primary THA</cx:pt>
          <cx:pt idx="1204">Primary THA</cx:pt>
          <cx:pt idx="1205">Primary THA</cx:pt>
          <cx:pt idx="1206">Primary THA</cx:pt>
          <cx:pt idx="1207">Primary THA</cx:pt>
          <cx:pt idx="1208">Primary THA</cx:pt>
          <cx:pt idx="1209">Primary THA</cx:pt>
          <cx:pt idx="1210">Primary THA</cx:pt>
          <cx:pt idx="1211">Primary THA</cx:pt>
          <cx:pt idx="1212">Primary THA</cx:pt>
          <cx:pt idx="1213">Primary THA</cx:pt>
          <cx:pt idx="1214">Primary THA</cx:pt>
          <cx:pt idx="1215">Primary THA</cx:pt>
          <cx:pt idx="1216">Primary THA</cx:pt>
          <cx:pt idx="1217">Primary THA</cx:pt>
          <cx:pt idx="1218">Primary THA</cx:pt>
          <cx:pt idx="1219">Primary THA</cx:pt>
          <cx:pt idx="1220">Primary THA</cx:pt>
          <cx:pt idx="1221">Primary THA</cx:pt>
          <cx:pt idx="1222">Primary THA</cx:pt>
          <cx:pt idx="1223">Primary THA</cx:pt>
          <cx:pt idx="1224">Primary THA</cx:pt>
          <cx:pt idx="1225">Primary THA</cx:pt>
          <cx:pt idx="1226">Primary THA</cx:pt>
          <cx:pt idx="1227">Primary THA</cx:pt>
          <cx:pt idx="1228">Primary THA</cx:pt>
          <cx:pt idx="1229">Primary THA</cx:pt>
          <cx:pt idx="1230">Primary THA</cx:pt>
          <cx:pt idx="1231">Primary THA</cx:pt>
          <cx:pt idx="1232">Primary THA</cx:pt>
          <cx:pt idx="1233">Primary THA</cx:pt>
          <cx:pt idx="1234">Primary THA</cx:pt>
          <cx:pt idx="1235">Primary THA</cx:pt>
          <cx:pt idx="1236">Primary THA</cx:pt>
          <cx:pt idx="1237">Primary THA</cx:pt>
          <cx:pt idx="1238">Primary THA</cx:pt>
          <cx:pt idx="1239">Primary THA</cx:pt>
          <cx:pt idx="1240">Primary THA</cx:pt>
          <cx:pt idx="1241">Primary THA</cx:pt>
          <cx:pt idx="1242">Primary THA</cx:pt>
          <cx:pt idx="1243">Primary THA</cx:pt>
          <cx:pt idx="1244">Primary THA</cx:pt>
          <cx:pt idx="1245">Primary THA</cx:pt>
          <cx:pt idx="1246">Primary THA</cx:pt>
          <cx:pt idx="1247">Primary THA</cx:pt>
          <cx:pt idx="1248">Primary THA</cx:pt>
          <cx:pt idx="1249">Primary THA</cx:pt>
          <cx:pt idx="1250">Primary THA</cx:pt>
          <cx:pt idx="1251">Primary THA</cx:pt>
          <cx:pt idx="1252">Primary THA</cx:pt>
          <cx:pt idx="1253">Primary THA</cx:pt>
          <cx:pt idx="1254">Primary THA</cx:pt>
          <cx:pt idx="1255">Primary THA</cx:pt>
          <cx:pt idx="1256">Primary THA</cx:pt>
          <cx:pt idx="1257">Primary THA</cx:pt>
          <cx:pt idx="1258">Primary THA</cx:pt>
          <cx:pt idx="1259">Primary THA</cx:pt>
          <cx:pt idx="1260">Primary THA</cx:pt>
          <cx:pt idx="1261">Primary THA</cx:pt>
          <cx:pt idx="1262">Primary THA</cx:pt>
          <cx:pt idx="1263">Primary THA</cx:pt>
          <cx:pt idx="1264">Primary THA</cx:pt>
          <cx:pt idx="1265">Primary THA</cx:pt>
          <cx:pt idx="1266">Primary THA</cx:pt>
          <cx:pt idx="1267">Primary THA</cx:pt>
          <cx:pt idx="1268">Primary THA</cx:pt>
          <cx:pt idx="1269">Primary THA</cx:pt>
          <cx:pt idx="1270">Primary THA</cx:pt>
          <cx:pt idx="1271">Primary THA</cx:pt>
          <cx:pt idx="1272">Primary THA</cx:pt>
          <cx:pt idx="1273">Primary THA</cx:pt>
          <cx:pt idx="1274">Primary THA</cx:pt>
          <cx:pt idx="1275">Primary THA</cx:pt>
          <cx:pt idx="1276">Primary THA</cx:pt>
          <cx:pt idx="1277">Primary THA</cx:pt>
          <cx:pt idx="1278">Primary THA</cx:pt>
          <cx:pt idx="1279">Primary THA</cx:pt>
          <cx:pt idx="1280">Primary THA</cx:pt>
          <cx:pt idx="1281">Primary THA</cx:pt>
          <cx:pt idx="1282">Primary THA</cx:pt>
          <cx:pt idx="1283">Primary THA</cx:pt>
          <cx:pt idx="1284">Primary THA</cx:pt>
          <cx:pt idx="1285">Primary THA</cx:pt>
          <cx:pt idx="1286">Primary THA</cx:pt>
          <cx:pt idx="1287">Primary THA</cx:pt>
          <cx:pt idx="1288">Primary THA</cx:pt>
          <cx:pt idx="1289">Primary THA</cx:pt>
          <cx:pt idx="1290">Primary THA</cx:pt>
          <cx:pt idx="1291">Primary THA</cx:pt>
          <cx:pt idx="1292">Primary THA</cx:pt>
          <cx:pt idx="1293">Primary THA</cx:pt>
          <cx:pt idx="1294">Primary THA</cx:pt>
          <cx:pt idx="1295">Primary THA</cx:pt>
          <cx:pt idx="1296">Primary THA</cx:pt>
          <cx:pt idx="1297">Primary THA</cx:pt>
          <cx:pt idx="1298">Primary THA</cx:pt>
          <cx:pt idx="1299">Primary THA</cx:pt>
          <cx:pt idx="1300">Primary THA</cx:pt>
          <cx:pt idx="1301">Primary THA</cx:pt>
          <cx:pt idx="1302">Primary THA</cx:pt>
          <cx:pt idx="1303">Primary THA</cx:pt>
          <cx:pt idx="1304">Primary THA</cx:pt>
          <cx:pt idx="1305">Primary THA</cx:pt>
          <cx:pt idx="1306">Primary THA</cx:pt>
          <cx:pt idx="1307">Primary THA</cx:pt>
          <cx:pt idx="1308">Primary THA</cx:pt>
          <cx:pt idx="1309">Primary THA</cx:pt>
          <cx:pt idx="1310">Primary THA</cx:pt>
          <cx:pt idx="1311">Primary THA</cx:pt>
          <cx:pt idx="1312">Primary THA</cx:pt>
          <cx:pt idx="1313">Primary THA</cx:pt>
          <cx:pt idx="1314">Primary THA</cx:pt>
          <cx:pt idx="1315">Primary THA</cx:pt>
          <cx:pt idx="1316">Primary THA</cx:pt>
          <cx:pt idx="1317">Primary THA</cx:pt>
          <cx:pt idx="1318">Primary THA</cx:pt>
          <cx:pt idx="1319">Primary THA</cx:pt>
          <cx:pt idx="1320">Primary THA</cx:pt>
          <cx:pt idx="1321">Primary THA</cx:pt>
          <cx:pt idx="1322">Primary THA</cx:pt>
          <cx:pt idx="1323">Primary THA</cx:pt>
          <cx:pt idx="1324">Primary THA</cx:pt>
          <cx:pt idx="1325">Primary THA</cx:pt>
          <cx:pt idx="1326">Primary THA</cx:pt>
          <cx:pt idx="1327">Primary THA</cx:pt>
          <cx:pt idx="1328">Primary THA</cx:pt>
          <cx:pt idx="1329">Primary THA</cx:pt>
          <cx:pt idx="1330">Primary THA</cx:pt>
          <cx:pt idx="1331">Primary THA</cx:pt>
          <cx:pt idx="1332">Primary THA</cx:pt>
          <cx:pt idx="1333">Primary THA</cx:pt>
          <cx:pt idx="1334">Primary THA</cx:pt>
          <cx:pt idx="1335">Primary THA</cx:pt>
          <cx:pt idx="1336">Primary THA</cx:pt>
          <cx:pt idx="1337">Primary THA</cx:pt>
          <cx:pt idx="1338">Primary THA</cx:pt>
          <cx:pt idx="1339">Primary THA</cx:pt>
          <cx:pt idx="1340">Primary THA</cx:pt>
          <cx:pt idx="1341">Primary THA</cx:pt>
          <cx:pt idx="1342">Primary THA</cx:pt>
          <cx:pt idx="1343">Primary THA</cx:pt>
          <cx:pt idx="1344">Primary THA</cx:pt>
          <cx:pt idx="1345">Primary THA</cx:pt>
          <cx:pt idx="1346">Primary THA</cx:pt>
          <cx:pt idx="1347">Primary THA</cx:pt>
          <cx:pt idx="1348">Primary THA</cx:pt>
          <cx:pt idx="1349">Primary THA</cx:pt>
          <cx:pt idx="1350">Primary THA</cx:pt>
          <cx:pt idx="1351">Primary THA</cx:pt>
          <cx:pt idx="1352">Primary THA</cx:pt>
          <cx:pt idx="1353">Primary THA</cx:pt>
          <cx:pt idx="1354">Primary THA</cx:pt>
          <cx:pt idx="1355">Primary THA</cx:pt>
          <cx:pt idx="1356">Primary THA</cx:pt>
          <cx:pt idx="1357">Primary THA</cx:pt>
          <cx:pt idx="1358">Primary THA</cx:pt>
          <cx:pt idx="1359">Primary THA</cx:pt>
          <cx:pt idx="1360">Primary THA</cx:pt>
          <cx:pt idx="1361">Primary THA</cx:pt>
          <cx:pt idx="1362">Primary THA</cx:pt>
          <cx:pt idx="1363">Primary THA</cx:pt>
          <cx:pt idx="1364">Primary THA</cx:pt>
          <cx:pt idx="1365">Primary THA</cx:pt>
          <cx:pt idx="1366">Primary THA</cx:pt>
          <cx:pt idx="1367">Primary THA</cx:pt>
          <cx:pt idx="1368">Primary THA</cx:pt>
          <cx:pt idx="1369">Primary THA</cx:pt>
          <cx:pt idx="1370">Primary THA</cx:pt>
          <cx:pt idx="1371">Primary THA</cx:pt>
          <cx:pt idx="1372">Primary THA</cx:pt>
          <cx:pt idx="1373">Primary THA</cx:pt>
          <cx:pt idx="1374">Primary THA</cx:pt>
          <cx:pt idx="1375">Primary THA</cx:pt>
          <cx:pt idx="1376">Primary THA</cx:pt>
          <cx:pt idx="1377">Primary THA</cx:pt>
          <cx:pt idx="1378">Primary THA</cx:pt>
          <cx:pt idx="1379">Primary THA</cx:pt>
          <cx:pt idx="1380">Primary THA</cx:pt>
          <cx:pt idx="1381">Primary THA</cx:pt>
          <cx:pt idx="1382">Primary THA</cx:pt>
          <cx:pt idx="1383">Primary THA</cx:pt>
          <cx:pt idx="1384">Primary THA</cx:pt>
          <cx:pt idx="1385">Primary THA</cx:pt>
          <cx:pt idx="1386">Primary THA</cx:pt>
          <cx:pt idx="1387">Primary THA</cx:pt>
          <cx:pt idx="1388">Primary THA</cx:pt>
          <cx:pt idx="1389">Primary THA</cx:pt>
          <cx:pt idx="1390">Primary THA</cx:pt>
          <cx:pt idx="1391">Primary THA</cx:pt>
          <cx:pt idx="1392">Primary THA</cx:pt>
          <cx:pt idx="1393">Primary THA</cx:pt>
          <cx:pt idx="1394">Primary THA</cx:pt>
          <cx:pt idx="1395">Primary THA</cx:pt>
          <cx:pt idx="1396">Primary THA</cx:pt>
          <cx:pt idx="1397">Primary THA</cx:pt>
          <cx:pt idx="1398">Primary THA</cx:pt>
          <cx:pt idx="1399">Primary THA</cx:pt>
          <cx:pt idx="1400">Primary THA</cx:pt>
          <cx:pt idx="1401">Primary THA</cx:pt>
          <cx:pt idx="1402">Primary THA</cx:pt>
          <cx:pt idx="1403">Primary THA</cx:pt>
          <cx:pt idx="1404">Primary THA</cx:pt>
          <cx:pt idx="1405">Primary THA</cx:pt>
          <cx:pt idx="1406">Primary THA</cx:pt>
          <cx:pt idx="1407">Primary THA</cx:pt>
          <cx:pt idx="1408">Primary THA</cx:pt>
          <cx:pt idx="1409">Primary THA</cx:pt>
          <cx:pt idx="1410">Primary THA</cx:pt>
          <cx:pt idx="1411">Primary THA</cx:pt>
          <cx:pt idx="1412">Primary THA</cx:pt>
          <cx:pt idx="1413">Primary THA</cx:pt>
          <cx:pt idx="1414">Primary THA</cx:pt>
          <cx:pt idx="1415">Primary THA</cx:pt>
          <cx:pt idx="1416">Primary THA</cx:pt>
          <cx:pt idx="1417">Primary THA</cx:pt>
          <cx:pt idx="1418">Primary THA</cx:pt>
          <cx:pt idx="1419">Primary THA</cx:pt>
          <cx:pt idx="1420">Primary THA</cx:pt>
          <cx:pt idx="1421">Primary THA</cx:pt>
          <cx:pt idx="1422">Primary THA</cx:pt>
          <cx:pt idx="1423">Primary THA</cx:pt>
          <cx:pt idx="1424">Primary THA</cx:pt>
          <cx:pt idx="1425">Primary THA</cx:pt>
          <cx:pt idx="1426">Primary THA</cx:pt>
          <cx:pt idx="1427">Primary THA</cx:pt>
          <cx:pt idx="1428">Primary THA</cx:pt>
          <cx:pt idx="1429">Primary THA</cx:pt>
          <cx:pt idx="1430">Primary THA</cx:pt>
          <cx:pt idx="1431">Primary THA</cx:pt>
          <cx:pt idx="1432">Primary THA</cx:pt>
          <cx:pt idx="1433">Primary THA</cx:pt>
          <cx:pt idx="1434">Primary THA</cx:pt>
          <cx:pt idx="1435">Primary THA</cx:pt>
          <cx:pt idx="1436">Primary THA</cx:pt>
          <cx:pt idx="1437">Primary THA</cx:pt>
          <cx:pt idx="1438">Primary THA</cx:pt>
          <cx:pt idx="1439">Primary THA</cx:pt>
          <cx:pt idx="1440">Primary THA</cx:pt>
          <cx:pt idx="1441">Primary THA</cx:pt>
          <cx:pt idx="1442">Primary THA</cx:pt>
          <cx:pt idx="1443">Primary THA</cx:pt>
          <cx:pt idx="1444">Primary THA</cx:pt>
          <cx:pt idx="1445">Primary THA</cx:pt>
          <cx:pt idx="1446">Primary THA</cx:pt>
          <cx:pt idx="1447">Primary THA</cx:pt>
          <cx:pt idx="1448">Primary THA</cx:pt>
          <cx:pt idx="1449">Primary THA</cx:pt>
          <cx:pt idx="1450">Primary THA</cx:pt>
          <cx:pt idx="1451">Primary THA</cx:pt>
          <cx:pt idx="1452">Primary THA</cx:pt>
          <cx:pt idx="1453">Primary THA</cx:pt>
          <cx:pt idx="1454">Primary THA</cx:pt>
          <cx:pt idx="1455">Primary THA</cx:pt>
          <cx:pt idx="1456">Primary THA</cx:pt>
          <cx:pt idx="1457">Primary THA</cx:pt>
          <cx:pt idx="1458">Primary THA</cx:pt>
          <cx:pt idx="1459">Primary THA</cx:pt>
          <cx:pt idx="1460">Primary THA</cx:pt>
          <cx:pt idx="1461">Primary THA</cx:pt>
          <cx:pt idx="1462">Primary THA</cx:pt>
          <cx:pt idx="1463">Primary THA</cx:pt>
          <cx:pt idx="1464">Primary THA</cx:pt>
          <cx:pt idx="1465">Primary THA</cx:pt>
          <cx:pt idx="1466">Primary THA</cx:pt>
          <cx:pt idx="1467">Primary THA</cx:pt>
          <cx:pt idx="1468">Primary THA</cx:pt>
          <cx:pt idx="1469">Primary THA</cx:pt>
          <cx:pt idx="1470">Primary THA</cx:pt>
          <cx:pt idx="1471">Primary THA</cx:pt>
          <cx:pt idx="1472">Primary THA</cx:pt>
          <cx:pt idx="1473">Primary THA</cx:pt>
          <cx:pt idx="1474">Primary THA</cx:pt>
          <cx:pt idx="1475">Primary THA</cx:pt>
          <cx:pt idx="1476">Primary THA</cx:pt>
          <cx:pt idx="1477">Primary THA</cx:pt>
          <cx:pt idx="1478">Primary THA</cx:pt>
          <cx:pt idx="1479">Primary THA</cx:pt>
          <cx:pt idx="1480">Primary THA</cx:pt>
          <cx:pt idx="1481">Primary THA</cx:pt>
          <cx:pt idx="1482">Primary THA</cx:pt>
          <cx:pt idx="1483">Primary THA</cx:pt>
          <cx:pt idx="1484">Primary THA</cx:pt>
          <cx:pt idx="1485">Primary THA</cx:pt>
          <cx:pt idx="1486">Primary THA</cx:pt>
          <cx:pt idx="1487">Primary THA</cx:pt>
          <cx:pt idx="1488">Primary THA</cx:pt>
          <cx:pt idx="1489">Primary THA</cx:pt>
          <cx:pt idx="1490">Primary THA</cx:pt>
          <cx:pt idx="1491">Primary THA</cx:pt>
          <cx:pt idx="1492">Primary THA</cx:pt>
          <cx:pt idx="1493">Primary THA</cx:pt>
          <cx:pt idx="1494">Primary THA</cx:pt>
          <cx:pt idx="1495">Primary THA</cx:pt>
          <cx:pt idx="1496">Primary THA</cx:pt>
          <cx:pt idx="1497">Primary THA</cx:pt>
          <cx:pt idx="1498">Primary THA</cx:pt>
          <cx:pt idx="1499">Primary THA</cx:pt>
          <cx:pt idx="1500">Primary THA</cx:pt>
          <cx:pt idx="1501">Primary THA</cx:pt>
          <cx:pt idx="1502">Primary THA</cx:pt>
          <cx:pt idx="1503">Primary THA</cx:pt>
          <cx:pt idx="1504">Primary THA</cx:pt>
          <cx:pt idx="1505">Primary THA</cx:pt>
          <cx:pt idx="1506">Primary THA</cx:pt>
          <cx:pt idx="1507">Primary THA</cx:pt>
          <cx:pt idx="1508">Primary THA</cx:pt>
          <cx:pt idx="1509">Primary THA</cx:pt>
          <cx:pt idx="1510">Primary THA</cx:pt>
          <cx:pt idx="1511">Primary THA</cx:pt>
          <cx:pt idx="1512">Primary THA</cx:pt>
          <cx:pt idx="1513">Primary THA</cx:pt>
          <cx:pt idx="1514">Primary THA</cx:pt>
          <cx:pt idx="1515">Primary THA</cx:pt>
          <cx:pt idx="1516">Primary THA</cx:pt>
          <cx:pt idx="1517">Primary THA</cx:pt>
          <cx:pt idx="1518">Primary THA</cx:pt>
          <cx:pt idx="1519">Primary THA</cx:pt>
          <cx:pt idx="1520">Primary THA</cx:pt>
          <cx:pt idx="1521">Primary THA</cx:pt>
          <cx:pt idx="1522">Primary THA</cx:pt>
          <cx:pt idx="1523">Primary THA</cx:pt>
          <cx:pt idx="1524">Primary THA</cx:pt>
          <cx:pt idx="1525">Primary THA</cx:pt>
          <cx:pt idx="1526">Primary THA</cx:pt>
          <cx:pt idx="1527">Primary THA</cx:pt>
          <cx:pt idx="1528">Primary THA</cx:pt>
          <cx:pt idx="1529">Primary THA</cx:pt>
          <cx:pt idx="1530">Primary THA</cx:pt>
          <cx:pt idx="1531">Primary THA</cx:pt>
          <cx:pt idx="1532">Primary THA</cx:pt>
          <cx:pt idx="1533">Primary THA</cx:pt>
          <cx:pt idx="1534">Primary THA</cx:pt>
          <cx:pt idx="1535">Primary THA</cx:pt>
          <cx:pt idx="1536">Primary THA</cx:pt>
          <cx:pt idx="1537">Primary THA</cx:pt>
          <cx:pt idx="1538">Primary THA</cx:pt>
          <cx:pt idx="1539">Primary THA</cx:pt>
          <cx:pt idx="1540">Primary THA</cx:pt>
          <cx:pt idx="1541">Primary THA</cx:pt>
          <cx:pt idx="1542">Primary THA</cx:pt>
          <cx:pt idx="1543">Primary THA</cx:pt>
          <cx:pt idx="1544">Primary THA</cx:pt>
          <cx:pt idx="1545">Primary THA</cx:pt>
          <cx:pt idx="1546">Primary THA</cx:pt>
          <cx:pt idx="1547">Primary THA</cx:pt>
          <cx:pt idx="1548">Primary THA</cx:pt>
          <cx:pt idx="1549">Primary THA</cx:pt>
          <cx:pt idx="1550">Primary THA</cx:pt>
          <cx:pt idx="1551">Primary THA</cx:pt>
          <cx:pt idx="1552">Primary THA</cx:pt>
          <cx:pt idx="1553">Primary THA</cx:pt>
          <cx:pt idx="1554">Primary THA</cx:pt>
          <cx:pt idx="1555">Primary THA</cx:pt>
          <cx:pt idx="1556">Primary THA</cx:pt>
          <cx:pt idx="1557">Primary THA</cx:pt>
          <cx:pt idx="1558">Primary THA</cx:pt>
          <cx:pt idx="1559">Primary THA</cx:pt>
          <cx:pt idx="1560">Primary THA</cx:pt>
          <cx:pt idx="1561">Primary THA</cx:pt>
          <cx:pt idx="1562">Primary THA</cx:pt>
          <cx:pt idx="1563">Primary THA</cx:pt>
          <cx:pt idx="1564">Primary THA</cx:pt>
          <cx:pt idx="1565">Primary THA</cx:pt>
          <cx:pt idx="1566">Primary THA</cx:pt>
          <cx:pt idx="1567">Primary THA</cx:pt>
          <cx:pt idx="1568">Primary THA</cx:pt>
          <cx:pt idx="1569">Primary THA</cx:pt>
          <cx:pt idx="1570">Primary THA</cx:pt>
          <cx:pt idx="1571">Primary THA</cx:pt>
          <cx:pt idx="1572">Primary THA</cx:pt>
          <cx:pt idx="1573">Primary THA</cx:pt>
          <cx:pt idx="1574">Primary THA</cx:pt>
          <cx:pt idx="1575">Primary THA</cx:pt>
          <cx:pt idx="1576">Primary THA</cx:pt>
          <cx:pt idx="1577">Primary THA</cx:pt>
          <cx:pt idx="1578">Primary THA</cx:pt>
          <cx:pt idx="1579">Primary THA</cx:pt>
          <cx:pt idx="1580">Primary THA</cx:pt>
          <cx:pt idx="1581">Primary THA</cx:pt>
          <cx:pt idx="1582">Primary THA</cx:pt>
          <cx:pt idx="1583">Primary THA</cx:pt>
          <cx:pt idx="1584">Primary THA</cx:pt>
          <cx:pt idx="1585">Primary THA</cx:pt>
          <cx:pt idx="1586">Primary THA</cx:pt>
          <cx:pt idx="1587">Primary THA</cx:pt>
          <cx:pt idx="1588">Primary THA</cx:pt>
          <cx:pt idx="1589">Primary THA</cx:pt>
          <cx:pt idx="1590">Primary THA</cx:pt>
          <cx:pt idx="1591">Primary THA</cx:pt>
          <cx:pt idx="1592">Primary THA</cx:pt>
          <cx:pt idx="1593">Primary THA</cx:pt>
          <cx:pt idx="1594">Primary THA</cx:pt>
          <cx:pt idx="1595">Primary THA</cx:pt>
          <cx:pt idx="1596">Primary THA</cx:pt>
          <cx:pt idx="1597">Primary THA</cx:pt>
          <cx:pt idx="1598">Primary THA</cx:pt>
          <cx:pt idx="1599">Primary THA</cx:pt>
          <cx:pt idx="1600">Primary THA</cx:pt>
          <cx:pt idx="1601">Primary THA</cx:pt>
          <cx:pt idx="1602">Primary THA</cx:pt>
          <cx:pt idx="1603">Primary THA</cx:pt>
          <cx:pt idx="1604">Primary THA</cx:pt>
          <cx:pt idx="1605">Primary THA</cx:pt>
          <cx:pt idx="1606">Primary THA</cx:pt>
          <cx:pt idx="1607">Primary THA</cx:pt>
          <cx:pt idx="1608">Primary THA</cx:pt>
          <cx:pt idx="1609">Primary THA</cx:pt>
          <cx:pt idx="1610">Primary THA</cx:pt>
          <cx:pt idx="1611">Primary THA</cx:pt>
          <cx:pt idx="1612">Primary THA</cx:pt>
          <cx:pt idx="1613">Primary THA</cx:pt>
          <cx:pt idx="1614">Primary THA</cx:pt>
          <cx:pt idx="1615">Primary THA</cx:pt>
          <cx:pt idx="1616">Primary THA</cx:pt>
          <cx:pt idx="1617">Primary THA</cx:pt>
          <cx:pt idx="1618">Primary THA</cx:pt>
          <cx:pt idx="1619">Primary THA</cx:pt>
          <cx:pt idx="1620">Primary THA</cx:pt>
          <cx:pt idx="1621">Primary THA</cx:pt>
          <cx:pt idx="1622">Primary THA</cx:pt>
          <cx:pt idx="1623">Primary THA</cx:pt>
          <cx:pt idx="1624">Primary THA</cx:pt>
          <cx:pt idx="1625">Primary THA</cx:pt>
          <cx:pt idx="1626">Primary THA</cx:pt>
          <cx:pt idx="1627">Primary THA</cx:pt>
          <cx:pt idx="1628">Primary THA</cx:pt>
          <cx:pt idx="1629">Primary THA</cx:pt>
          <cx:pt idx="1630">Primary THA</cx:pt>
          <cx:pt idx="1631">Primary THA</cx:pt>
          <cx:pt idx="1632">Primary THA</cx:pt>
          <cx:pt idx="1633">Primary THA</cx:pt>
          <cx:pt idx="1634">Primary THA</cx:pt>
          <cx:pt idx="1635">Primary THA</cx:pt>
          <cx:pt idx="1636">Primary THA</cx:pt>
          <cx:pt idx="1637">Primary THA</cx:pt>
          <cx:pt idx="1638">Primary THA</cx:pt>
          <cx:pt idx="1639">Primary THA</cx:pt>
          <cx:pt idx="1640">Primary THA</cx:pt>
          <cx:pt idx="1641">Primary THA</cx:pt>
          <cx:pt idx="1642">Primary THA</cx:pt>
          <cx:pt idx="1643">Primary THA</cx:pt>
          <cx:pt idx="1644">Primary THA</cx:pt>
          <cx:pt idx="1645">Primary THA</cx:pt>
          <cx:pt idx="1646">Primary THA</cx:pt>
          <cx:pt idx="1647">Primary THA</cx:pt>
          <cx:pt idx="1648">Primary THA</cx:pt>
          <cx:pt idx="1649">Primary THA</cx:pt>
          <cx:pt idx="1650">Primary THA</cx:pt>
          <cx:pt idx="1651">Primary THA</cx:pt>
          <cx:pt idx="1652">Primary THA</cx:pt>
          <cx:pt idx="1653">Primary THA</cx:pt>
          <cx:pt idx="1654">Primary THA</cx:pt>
          <cx:pt idx="1655">Primary THA</cx:pt>
          <cx:pt idx="1656">Primary THA</cx:pt>
          <cx:pt idx="1657">Primary THA</cx:pt>
          <cx:pt idx="1658">Primary THA</cx:pt>
          <cx:pt idx="1659">Primary THA</cx:pt>
          <cx:pt idx="1660">Primary THA</cx:pt>
          <cx:pt idx="1661">Primary THA</cx:pt>
          <cx:pt idx="1662">Primary THA</cx:pt>
          <cx:pt idx="1663">Primary THA</cx:pt>
          <cx:pt idx="1664">Primary THA</cx:pt>
          <cx:pt idx="1665">Primary THA</cx:pt>
          <cx:pt idx="1666">Primary THA</cx:pt>
          <cx:pt idx="1667">Primary THA</cx:pt>
          <cx:pt idx="1668">Primary THA</cx:pt>
          <cx:pt idx="1669">Primary THA</cx:pt>
          <cx:pt idx="1670">Primary THA</cx:pt>
          <cx:pt idx="1671">Primary THA</cx:pt>
          <cx:pt idx="1672">Primary THA</cx:pt>
          <cx:pt idx="1673">Primary THA</cx:pt>
          <cx:pt idx="1674">Primary THA</cx:pt>
          <cx:pt idx="1675">Primary THA</cx:pt>
          <cx:pt idx="1676">Primary THA</cx:pt>
          <cx:pt idx="1677">Primary THA</cx:pt>
          <cx:pt idx="1678">Primary THA</cx:pt>
          <cx:pt idx="1679">Primary THA</cx:pt>
          <cx:pt idx="1680">Primary THA</cx:pt>
          <cx:pt idx="1681">Primary THA</cx:pt>
          <cx:pt idx="1682">Primary THA</cx:pt>
          <cx:pt idx="1683">Primary THA</cx:pt>
          <cx:pt idx="1684">Primary THA</cx:pt>
          <cx:pt idx="1685">Primary THA</cx:pt>
          <cx:pt idx="1686">Primary THA</cx:pt>
          <cx:pt idx="1687">Primary THA</cx:pt>
          <cx:pt idx="1688">Primary THA</cx:pt>
          <cx:pt idx="1689">Primary THA</cx:pt>
          <cx:pt idx="1690">Primary THA</cx:pt>
          <cx:pt idx="1691">Primary THA</cx:pt>
          <cx:pt idx="1692">Primary THA</cx:pt>
          <cx:pt idx="1693">Primary THA</cx:pt>
          <cx:pt idx="1694">Primary THA</cx:pt>
          <cx:pt idx="1695">Primary THA</cx:pt>
          <cx:pt idx="1696">Primary THA</cx:pt>
          <cx:pt idx="1697">Primary THA</cx:pt>
          <cx:pt idx="1698">Primary THA</cx:pt>
          <cx:pt idx="1699">Primary THA</cx:pt>
          <cx:pt idx="1700">Primary THA</cx:pt>
          <cx:pt idx="1701">Primary THA</cx:pt>
          <cx:pt idx="1702">Primary THA</cx:pt>
          <cx:pt idx="1703">Primary THA</cx:pt>
          <cx:pt idx="1704">Primary THA</cx:pt>
          <cx:pt idx="1705">Primary THA</cx:pt>
          <cx:pt idx="1706">Primary THA</cx:pt>
          <cx:pt idx="1707">Primary THA</cx:pt>
          <cx:pt idx="1708">Primary THA</cx:pt>
          <cx:pt idx="1709">Primary THA</cx:pt>
          <cx:pt idx="1710">Primary THA</cx:pt>
          <cx:pt idx="1711">Primary THA</cx:pt>
          <cx:pt idx="1712">Primary THA</cx:pt>
          <cx:pt idx="1713">Primary THA</cx:pt>
          <cx:pt idx="1714">Primary THA</cx:pt>
          <cx:pt idx="1715">Primary THA</cx:pt>
          <cx:pt idx="1716">Primary THA</cx:pt>
          <cx:pt idx="1717">Primary THA</cx:pt>
          <cx:pt idx="1718">Primary THA</cx:pt>
          <cx:pt idx="1719">Primary THA</cx:pt>
          <cx:pt idx="1720">Primary THA</cx:pt>
          <cx:pt idx="1721">Primary THA</cx:pt>
          <cx:pt idx="1722">Primary THA</cx:pt>
          <cx:pt idx="1723">Primary THA</cx:pt>
          <cx:pt idx="1724">Primary THA</cx:pt>
          <cx:pt idx="1725">Primary THA</cx:pt>
          <cx:pt idx="1726">Primary THA</cx:pt>
          <cx:pt idx="1727">Primary THA</cx:pt>
          <cx:pt idx="1728">Primary THA</cx:pt>
          <cx:pt idx="1729">Primary THA</cx:pt>
          <cx:pt idx="1730">Primary THA</cx:pt>
          <cx:pt idx="1731">Primary THA</cx:pt>
          <cx:pt idx="1732">Primary THA</cx:pt>
          <cx:pt idx="1733">Primary THA</cx:pt>
          <cx:pt idx="1734">Primary THA</cx:pt>
          <cx:pt idx="1735">Primary THA</cx:pt>
          <cx:pt idx="1736">Primary THA</cx:pt>
          <cx:pt idx="1737">Primary THA</cx:pt>
          <cx:pt idx="1738">Primary THA</cx:pt>
          <cx:pt idx="1739">Primary THA</cx:pt>
          <cx:pt idx="1740">Primary THA</cx:pt>
          <cx:pt idx="1741">Primary THA</cx:pt>
          <cx:pt idx="1742">Primary THA</cx:pt>
          <cx:pt idx="1743">Primary THA</cx:pt>
          <cx:pt idx="1744">Primary THA</cx:pt>
          <cx:pt idx="1745">Primary THA</cx:pt>
          <cx:pt idx="1746">Primary THA</cx:pt>
          <cx:pt idx="1747">Primary THA</cx:pt>
          <cx:pt idx="1748">Primary THA</cx:pt>
          <cx:pt idx="1749">Primary THA</cx:pt>
          <cx:pt idx="1750">Primary THA</cx:pt>
          <cx:pt idx="1751">Primary THA</cx:pt>
          <cx:pt idx="1752">Primary THA</cx:pt>
          <cx:pt idx="1753">Primary THA</cx:pt>
          <cx:pt idx="1754">Primary THA</cx:pt>
          <cx:pt idx="1755">Primary THA</cx:pt>
          <cx:pt idx="1756">Primary THA</cx:pt>
          <cx:pt idx="1757">Primary THA</cx:pt>
          <cx:pt idx="1758">Primary THA</cx:pt>
          <cx:pt idx="1759">Primary THA</cx:pt>
          <cx:pt idx="1760">Primary THA</cx:pt>
          <cx:pt idx="1761">Primary THA</cx:pt>
          <cx:pt idx="1762">Primary THA</cx:pt>
          <cx:pt idx="1763">Primary THA</cx:pt>
          <cx:pt idx="1764">Primary THA</cx:pt>
          <cx:pt idx="1765">Primary THA</cx:pt>
          <cx:pt idx="1766">Primary THA</cx:pt>
          <cx:pt idx="1767">Primary THA</cx:pt>
          <cx:pt idx="1768">Primary THA</cx:pt>
          <cx:pt idx="1769">Primary THA</cx:pt>
          <cx:pt idx="1770">Primary THA</cx:pt>
          <cx:pt idx="1771">Primary THA</cx:pt>
          <cx:pt idx="1772">Primary THA</cx:pt>
          <cx:pt idx="1773">Primary THA</cx:pt>
          <cx:pt idx="1774">Primary THA</cx:pt>
          <cx:pt idx="1775">Primary THA</cx:pt>
          <cx:pt idx="1776">Primary THA</cx:pt>
          <cx:pt idx="1777">Primary THA</cx:pt>
          <cx:pt idx="1778">Primary THA</cx:pt>
          <cx:pt idx="1779">Primary THA</cx:pt>
          <cx:pt idx="1780">Primary THA</cx:pt>
          <cx:pt idx="1781">Primary THA</cx:pt>
          <cx:pt idx="1782">Primary THA</cx:pt>
          <cx:pt idx="1783">Primary THA</cx:pt>
          <cx:pt idx="1784">Primary THA</cx:pt>
          <cx:pt idx="1785">Primary THA</cx:pt>
          <cx:pt idx="1786">Primary THA</cx:pt>
          <cx:pt idx="1787">Primary THA</cx:pt>
          <cx:pt idx="1788">Primary THA</cx:pt>
          <cx:pt idx="1789">Primary THA</cx:pt>
          <cx:pt idx="1790">Primary THA</cx:pt>
          <cx:pt idx="1791">Primary THA</cx:pt>
          <cx:pt idx="1792">Primary THA</cx:pt>
          <cx:pt idx="1793">Primary THA</cx:pt>
          <cx:pt idx="1794">Primary THA</cx:pt>
          <cx:pt idx="1795">Primary THA</cx:pt>
          <cx:pt idx="1796">Primary THA</cx:pt>
          <cx:pt idx="1797">Primary THA</cx:pt>
          <cx:pt idx="1798">Primary THA</cx:pt>
          <cx:pt idx="1799">Primary THA</cx:pt>
          <cx:pt idx="1800">Primary THA</cx:pt>
          <cx:pt idx="1801">Primary THA</cx:pt>
          <cx:pt idx="1802">Primary THA</cx:pt>
          <cx:pt idx="1803">Primary THA</cx:pt>
          <cx:pt idx="1804">Primary THA</cx:pt>
          <cx:pt idx="1805">Primary THA</cx:pt>
          <cx:pt idx="1806">Primary THA</cx:pt>
          <cx:pt idx="1807">Primary THA</cx:pt>
          <cx:pt idx="1808">Primary THA</cx:pt>
          <cx:pt idx="1809">Primary THA</cx:pt>
          <cx:pt idx="1810">Primary THA</cx:pt>
          <cx:pt idx="1811">Primary THA</cx:pt>
          <cx:pt idx="1812">Primary THA</cx:pt>
          <cx:pt idx="1813">Primary THA</cx:pt>
          <cx:pt idx="1814">Primary THA</cx:pt>
          <cx:pt idx="1815">Primary THA</cx:pt>
          <cx:pt idx="1816">Primary THA</cx:pt>
          <cx:pt idx="1817">Primary THA</cx:pt>
          <cx:pt idx="1818">Primary THA</cx:pt>
          <cx:pt idx="1819">Primary THA</cx:pt>
          <cx:pt idx="1820">Primary THA</cx:pt>
          <cx:pt idx="1821">Primary THA</cx:pt>
          <cx:pt idx="1822">Primary THA</cx:pt>
          <cx:pt idx="1823">Primary THA</cx:pt>
          <cx:pt idx="1824">Primary THA</cx:pt>
          <cx:pt idx="1825">Primary THA</cx:pt>
          <cx:pt idx="1826">Primary THA</cx:pt>
          <cx:pt idx="1827">Primary THA</cx:pt>
          <cx:pt idx="1828">Primary THA</cx:pt>
          <cx:pt idx="1829">Primary THA</cx:pt>
          <cx:pt idx="1830">Primary THA</cx:pt>
          <cx:pt idx="1831">Primary THA</cx:pt>
          <cx:pt idx="1832">Primary THA</cx:pt>
          <cx:pt idx="1833">Primary THA</cx:pt>
          <cx:pt idx="1834">Primary THA</cx:pt>
          <cx:pt idx="1835">Primary THA</cx:pt>
          <cx:pt idx="1836">Primary THA</cx:pt>
          <cx:pt idx="1837">Primary THA</cx:pt>
          <cx:pt idx="1838">Primary THA</cx:pt>
          <cx:pt idx="1839">Primary THA</cx:pt>
          <cx:pt idx="1840">Primary THA</cx:pt>
          <cx:pt idx="1841">Primary THA</cx:pt>
          <cx:pt idx="1842">Primary THA</cx:pt>
          <cx:pt idx="1843">Primary THA</cx:pt>
          <cx:pt idx="1844">Primary THA</cx:pt>
          <cx:pt idx="1845">Primary THA</cx:pt>
          <cx:pt idx="1846">Primary THA</cx:pt>
          <cx:pt idx="1847">Primary THA</cx:pt>
          <cx:pt idx="1848">Primary THA</cx:pt>
          <cx:pt idx="1849">Primary THA</cx:pt>
          <cx:pt idx="1850">Primary THA</cx:pt>
          <cx:pt idx="1851">Primary THA</cx:pt>
          <cx:pt idx="1852">Primary THA</cx:pt>
          <cx:pt idx="1853">Primary THA</cx:pt>
          <cx:pt idx="1854">Primary THA</cx:pt>
          <cx:pt idx="1855">Primary THA</cx:pt>
          <cx:pt idx="1856">Primary THA</cx:pt>
          <cx:pt idx="1857">Primary THA</cx:pt>
          <cx:pt idx="1858">Primary THA</cx:pt>
          <cx:pt idx="1859">Primary THA</cx:pt>
          <cx:pt idx="1860">Primary THA</cx:pt>
          <cx:pt idx="1861">Primary THA</cx:pt>
          <cx:pt idx="1862">Primary THA</cx:pt>
          <cx:pt idx="1863">Primary THA</cx:pt>
          <cx:pt idx="1864">Primary THA</cx:pt>
          <cx:pt idx="1865">Primary THA</cx:pt>
          <cx:pt idx="1866">Primary THA</cx:pt>
          <cx:pt idx="1867">Primary THA</cx:pt>
          <cx:pt idx="1868">Primary THA</cx:pt>
          <cx:pt idx="1869">Primary THA</cx:pt>
          <cx:pt idx="1870">Primary THA</cx:pt>
          <cx:pt idx="1871">Primary THA</cx:pt>
          <cx:pt idx="1872">Primary THA</cx:pt>
          <cx:pt idx="1873">Primary THA</cx:pt>
          <cx:pt idx="1874">Primary THA</cx:pt>
          <cx:pt idx="1875">Primary THA</cx:pt>
          <cx:pt idx="1876">Primary THA</cx:pt>
          <cx:pt idx="1877">Primary THA</cx:pt>
          <cx:pt idx="1878">Primary THA</cx:pt>
          <cx:pt idx="1879">Primary THA</cx:pt>
          <cx:pt idx="1880">Primary THA</cx:pt>
          <cx:pt idx="1881">Primary THA</cx:pt>
          <cx:pt idx="1882">Primary THA</cx:pt>
          <cx:pt idx="1883">Primary THA</cx:pt>
          <cx:pt idx="1884">Primary THA</cx:pt>
          <cx:pt idx="1885">Primary THA</cx:pt>
          <cx:pt idx="1886">Primary THA</cx:pt>
          <cx:pt idx="1887">Primary THA</cx:pt>
          <cx:pt idx="1888">Primary THA</cx:pt>
          <cx:pt idx="1889">Primary THA</cx:pt>
          <cx:pt idx="1890">Primary THA</cx:pt>
          <cx:pt idx="1891">Primary THA</cx:pt>
          <cx:pt idx="1892">Primary THA</cx:pt>
          <cx:pt idx="1893">Primary THA</cx:pt>
          <cx:pt idx="1894">Primary THA</cx:pt>
          <cx:pt idx="1895">Primary THA</cx:pt>
          <cx:pt idx="1896">Primary THA</cx:pt>
          <cx:pt idx="1897">Primary THA</cx:pt>
          <cx:pt idx="1898">Primary THA</cx:pt>
          <cx:pt idx="1899">Primary THA</cx:pt>
          <cx:pt idx="1900">Primary THA</cx:pt>
          <cx:pt idx="1901">Primary THA</cx:pt>
          <cx:pt idx="1902">Primary THA</cx:pt>
          <cx:pt idx="1903">Primary THA</cx:pt>
          <cx:pt idx="1904">Primary THA</cx:pt>
          <cx:pt idx="1905">Primary THA</cx:pt>
          <cx:pt idx="1906">Primary THA</cx:pt>
          <cx:pt idx="1907">Primary THA</cx:pt>
          <cx:pt idx="1908">Primary THA</cx:pt>
          <cx:pt idx="1909">Primary THA</cx:pt>
          <cx:pt idx="1910">Primary THA</cx:pt>
          <cx:pt idx="1911">Primary THA</cx:pt>
          <cx:pt idx="1912">Primary THA</cx:pt>
          <cx:pt idx="1913">Primary THA</cx:pt>
          <cx:pt idx="1914">Primary THA</cx:pt>
          <cx:pt idx="1915">Primary THA</cx:pt>
          <cx:pt idx="1916">Primary THA</cx:pt>
          <cx:pt idx="1917">Primary THA</cx:pt>
          <cx:pt idx="1918">Primary THA</cx:pt>
          <cx:pt idx="1919">Primary THA</cx:pt>
          <cx:pt idx="1920">Primary THA</cx:pt>
          <cx:pt idx="1921">Primary THA</cx:pt>
          <cx:pt idx="1922">Primary THA</cx:pt>
          <cx:pt idx="1923">Primary THA</cx:pt>
          <cx:pt idx="1924">Primary THA</cx:pt>
          <cx:pt idx="1925">Primary THA</cx:pt>
          <cx:pt idx="1926">Primary THA</cx:pt>
          <cx:pt idx="1927">Primary THA</cx:pt>
          <cx:pt idx="1928">Primary THA</cx:pt>
          <cx:pt idx="1929">Primary THA</cx:pt>
          <cx:pt idx="1930">Primary THA</cx:pt>
          <cx:pt idx="1931">Primary THA</cx:pt>
          <cx:pt idx="1932">Primary THA</cx:pt>
          <cx:pt idx="1933">Primary THA</cx:pt>
          <cx:pt idx="1934">Primary THA</cx:pt>
          <cx:pt idx="1935">Primary THA</cx:pt>
          <cx:pt idx="1936">Primary THA</cx:pt>
          <cx:pt idx="1937">Primary THA</cx:pt>
          <cx:pt idx="1938">Primary THA</cx:pt>
          <cx:pt idx="1939">Primary THA</cx:pt>
          <cx:pt idx="1940">Primary THA</cx:pt>
          <cx:pt idx="1941">Primary THA</cx:pt>
          <cx:pt idx="1942">Primary THA</cx:pt>
          <cx:pt idx="1943">Primary THA</cx:pt>
          <cx:pt idx="1944">Primary THA</cx:pt>
          <cx:pt idx="1945">Primary THA</cx:pt>
          <cx:pt idx="1946">Primary THA</cx:pt>
          <cx:pt idx="1947">Primary THA</cx:pt>
          <cx:pt idx="1948">Primary THA</cx:pt>
          <cx:pt idx="1949">Primary THA</cx:pt>
          <cx:pt idx="1950">Primary THA</cx:pt>
          <cx:pt idx="1951">Primary THA</cx:pt>
          <cx:pt idx="1952">Primary THA</cx:pt>
          <cx:pt idx="1953">Primary THA</cx:pt>
          <cx:pt idx="1954">Primary THA</cx:pt>
          <cx:pt idx="1955">Primary THA</cx:pt>
          <cx:pt idx="1956">Primary THA</cx:pt>
          <cx:pt idx="1957">Primary THA</cx:pt>
          <cx:pt idx="1958">Primary THA</cx:pt>
          <cx:pt idx="1959">Primary THA</cx:pt>
          <cx:pt idx="1960">Primary THA</cx:pt>
          <cx:pt idx="1961">Primary THA</cx:pt>
          <cx:pt idx="1962">Primary THA</cx:pt>
          <cx:pt idx="1963">Primary THA</cx:pt>
          <cx:pt idx="1964">Primary THA</cx:pt>
          <cx:pt idx="1965">Primary THA</cx:pt>
          <cx:pt idx="1966">Primary THA</cx:pt>
          <cx:pt idx="1967">Primary THA</cx:pt>
          <cx:pt idx="1968">Primary THA</cx:pt>
          <cx:pt idx="1969">Primary THA</cx:pt>
          <cx:pt idx="1970">Primary THA</cx:pt>
          <cx:pt idx="1971">Primary THA</cx:pt>
          <cx:pt idx="1972">Primary THA</cx:pt>
          <cx:pt idx="1973">Primary THA</cx:pt>
          <cx:pt idx="1974">Primary THA</cx:pt>
          <cx:pt idx="1975">Primary THA</cx:pt>
          <cx:pt idx="1976">Primary THA</cx:pt>
          <cx:pt idx="1977">Primary THA</cx:pt>
          <cx:pt idx="1978">Primary THA</cx:pt>
          <cx:pt idx="1979">Primary THA</cx:pt>
          <cx:pt idx="1980">Primary THA</cx:pt>
          <cx:pt idx="1981">Primary THA</cx:pt>
          <cx:pt idx="1982">Primary THA</cx:pt>
          <cx:pt idx="1983">Primary THA</cx:pt>
          <cx:pt idx="1984">Primary THA</cx:pt>
          <cx:pt idx="1985">Primary THA</cx:pt>
          <cx:pt idx="1986">Primary THA</cx:pt>
          <cx:pt idx="1987">Primary THA</cx:pt>
          <cx:pt idx="1988">Primary THA</cx:pt>
          <cx:pt idx="1989">Primary THA</cx:pt>
          <cx:pt idx="1990">Primary THA</cx:pt>
          <cx:pt idx="1991">Primary THA</cx:pt>
          <cx:pt idx="1992">Primary THA</cx:pt>
          <cx:pt idx="1993">Primary THA</cx:pt>
          <cx:pt idx="1994">Primary THA</cx:pt>
          <cx:pt idx="1995">Primary THA</cx:pt>
          <cx:pt idx="1996">Primary THA</cx:pt>
          <cx:pt idx="1997">Primary THA</cx:pt>
          <cx:pt idx="1998">Primary THA</cx:pt>
          <cx:pt idx="1999">Primary THA</cx:pt>
          <cx:pt idx="2000">Primary THA</cx:pt>
          <cx:pt idx="2001">Primary THA</cx:pt>
          <cx:pt idx="2002">Primary THA</cx:pt>
          <cx:pt idx="2003">Primary THA</cx:pt>
          <cx:pt idx="2004">Primary THA</cx:pt>
          <cx:pt idx="2005">Primary THA</cx:pt>
          <cx:pt idx="2006">Primary THA</cx:pt>
          <cx:pt idx="2007">Primary THA</cx:pt>
          <cx:pt idx="2008">Primary THA</cx:pt>
          <cx:pt idx="2009">Primary THA</cx:pt>
          <cx:pt idx="2010">Primary THA</cx:pt>
          <cx:pt idx="2011">Primary THA</cx:pt>
          <cx:pt idx="2012">Primary THA</cx:pt>
          <cx:pt idx="2013">Primary THA</cx:pt>
          <cx:pt idx="2014">Primary THA</cx:pt>
          <cx:pt idx="2015">Primary THA</cx:pt>
          <cx:pt idx="2016">Primary THA</cx:pt>
          <cx:pt idx="2017">Primary THA</cx:pt>
          <cx:pt idx="2018">Primary THA</cx:pt>
          <cx:pt idx="2019">Primary THA</cx:pt>
          <cx:pt idx="2020">Primary THA</cx:pt>
          <cx:pt idx="2021">Primary THA</cx:pt>
          <cx:pt idx="2022">Primary THA</cx:pt>
          <cx:pt idx="2023">Primary THA</cx:pt>
          <cx:pt idx="2024">Primary THA</cx:pt>
          <cx:pt idx="2025">Primary THA</cx:pt>
          <cx:pt idx="2026">Primary THA</cx:pt>
          <cx:pt idx="2027">Primary THA</cx:pt>
          <cx:pt idx="2028">Primary THA</cx:pt>
          <cx:pt idx="2029">Primary THA</cx:pt>
          <cx:pt idx="2030">Primary THA</cx:pt>
          <cx:pt idx="2031">Primary THA</cx:pt>
          <cx:pt idx="2032">Primary THA</cx:pt>
          <cx:pt idx="2033">Primary THA</cx:pt>
          <cx:pt idx="2034">Primary THA</cx:pt>
          <cx:pt idx="2035">Primary THA</cx:pt>
          <cx:pt idx="2036">Primary THA</cx:pt>
          <cx:pt idx="2037">Primary THA</cx:pt>
          <cx:pt idx="2038">Primary THA</cx:pt>
          <cx:pt idx="2039">Primary THA</cx:pt>
          <cx:pt idx="2040">Primary THA</cx:pt>
          <cx:pt idx="2041">Primary THA</cx:pt>
          <cx:pt idx="2042">Primary THA</cx:pt>
          <cx:pt idx="2043">Primary THA</cx:pt>
          <cx:pt idx="2044">Primary THA</cx:pt>
          <cx:pt idx="2045">Primary THA</cx:pt>
          <cx:pt idx="2046">Primary THA</cx:pt>
          <cx:pt idx="2047">Primary THA</cx:pt>
          <cx:pt idx="2048">Primary THA</cx:pt>
          <cx:pt idx="2049">Primary THA</cx:pt>
          <cx:pt idx="2050">Primary THA</cx:pt>
          <cx:pt idx="2051">Primary THA</cx:pt>
          <cx:pt idx="2052">Primary THA</cx:pt>
          <cx:pt idx="2053">Primary THA</cx:pt>
          <cx:pt idx="2054">Primary THA</cx:pt>
          <cx:pt idx="2055">Primary THA</cx:pt>
          <cx:pt idx="2056">Primary THA</cx:pt>
          <cx:pt idx="2057">Primary THA</cx:pt>
          <cx:pt idx="2058">Primary THA</cx:pt>
          <cx:pt idx="2059">Primary THA</cx:pt>
          <cx:pt idx="2060">Primary THA</cx:pt>
          <cx:pt idx="2061">Primary THA</cx:pt>
          <cx:pt idx="2062">Primary THA</cx:pt>
          <cx:pt idx="2063">Primary THA</cx:pt>
          <cx:pt idx="2064">Primary THA</cx:pt>
          <cx:pt idx="2065">Primary THA</cx:pt>
          <cx:pt idx="2066">Primary THA</cx:pt>
          <cx:pt idx="2067">Primary THA</cx:pt>
          <cx:pt idx="2068">Primary THA</cx:pt>
          <cx:pt idx="2069">Primary THA</cx:pt>
          <cx:pt idx="2070">Primary THA</cx:pt>
          <cx:pt idx="2071">Primary THA</cx:pt>
          <cx:pt idx="2072">Primary THA</cx:pt>
          <cx:pt idx="2073">Primary THA</cx:pt>
          <cx:pt idx="2074">Primary THA</cx:pt>
          <cx:pt idx="2075">Primary THA</cx:pt>
          <cx:pt idx="2076">Primary THA</cx:pt>
          <cx:pt idx="2077">Primary THA</cx:pt>
          <cx:pt idx="2078">Primary THA</cx:pt>
          <cx:pt idx="2079">Primary THA</cx:pt>
          <cx:pt idx="2080">Primary THA</cx:pt>
          <cx:pt idx="2081">Primary THA</cx:pt>
          <cx:pt idx="2082">Primary THA</cx:pt>
          <cx:pt idx="2083">Primary THA</cx:pt>
          <cx:pt idx="2084">Primary THA</cx:pt>
          <cx:pt idx="2085">Primary THA</cx:pt>
          <cx:pt idx="2086">Primary THA</cx:pt>
          <cx:pt idx="2087">Primary THA</cx:pt>
          <cx:pt idx="2088">Primary THA</cx:pt>
          <cx:pt idx="2089">Primary THA</cx:pt>
          <cx:pt idx="2090">Primary THA</cx:pt>
          <cx:pt idx="2091">Primary THA</cx:pt>
          <cx:pt idx="2092">Primary THA</cx:pt>
          <cx:pt idx="2093">Primary THA</cx:pt>
          <cx:pt idx="2094">Primary THA</cx:pt>
          <cx:pt idx="2095">Primary THA</cx:pt>
          <cx:pt idx="2096">Primary THA</cx:pt>
          <cx:pt idx="2097">Primary THA</cx:pt>
          <cx:pt idx="2098">Primary THA</cx:pt>
          <cx:pt idx="2099">Primary THA</cx:pt>
          <cx:pt idx="2100">Primary THA</cx:pt>
          <cx:pt idx="2101">Primary THA</cx:pt>
          <cx:pt idx="2102">Primary THA</cx:pt>
          <cx:pt idx="2103">Primary THA</cx:pt>
          <cx:pt idx="2104">Primary THA</cx:pt>
          <cx:pt idx="2105">Primary THA</cx:pt>
          <cx:pt idx="2106">Primary THA</cx:pt>
          <cx:pt idx="2107">Primary THA</cx:pt>
          <cx:pt idx="2108">Primary THA</cx:pt>
          <cx:pt idx="2109">Primary THA</cx:pt>
          <cx:pt idx="2110">Primary THA</cx:pt>
          <cx:pt idx="2111">Primary THA</cx:pt>
          <cx:pt idx="2112">Primary THA</cx:pt>
          <cx:pt idx="2113">Primary THA</cx:pt>
          <cx:pt idx="2114">Primary THA</cx:pt>
          <cx:pt idx="2115">Primary THA</cx:pt>
          <cx:pt idx="2116">Primary THA</cx:pt>
          <cx:pt idx="2117">Primary THA</cx:pt>
          <cx:pt idx="2118">Primary THA</cx:pt>
          <cx:pt idx="2119">Primary THA</cx:pt>
          <cx:pt idx="2120">Primary THA</cx:pt>
          <cx:pt idx="2121">Primary THA</cx:pt>
          <cx:pt idx="2122">Primary THA</cx:pt>
          <cx:pt idx="2123">Primary THA</cx:pt>
          <cx:pt idx="2124">Primary THA</cx:pt>
          <cx:pt idx="2125">Primary THA</cx:pt>
          <cx:pt idx="2126">Primary THA</cx:pt>
          <cx:pt idx="2127">Primary THA</cx:pt>
          <cx:pt idx="2128">Primary THA</cx:pt>
          <cx:pt idx="2129">Primary THA</cx:pt>
          <cx:pt idx="2130">Primary THA</cx:pt>
          <cx:pt idx="2131">Primary THA</cx:pt>
          <cx:pt idx="2132">Primary THA</cx:pt>
          <cx:pt idx="2133">Primary THA</cx:pt>
          <cx:pt idx="2134">Primary THA</cx:pt>
          <cx:pt idx="2135">Primary THA</cx:pt>
          <cx:pt idx="2136">Primary THA</cx:pt>
          <cx:pt idx="2137">Primary THA</cx:pt>
          <cx:pt idx="2138">Primary THA</cx:pt>
          <cx:pt idx="2139">Primary THA</cx:pt>
          <cx:pt idx="2140">Primary THA</cx:pt>
          <cx:pt idx="2141">Primary THA</cx:pt>
          <cx:pt idx="2142">Primary THA</cx:pt>
          <cx:pt idx="2143">Primary THA</cx:pt>
          <cx:pt idx="2144">Primary THA</cx:pt>
          <cx:pt idx="2145">Primary THA</cx:pt>
          <cx:pt idx="2146">Primary THA</cx:pt>
          <cx:pt idx="2147">Primary THA</cx:pt>
          <cx:pt idx="2148">Primary THA</cx:pt>
          <cx:pt idx="2149">Primary THA</cx:pt>
          <cx:pt idx="2150">Primary THA</cx:pt>
          <cx:pt idx="2151">Primary THA</cx:pt>
          <cx:pt idx="2152">Primary THA</cx:pt>
          <cx:pt idx="2153">Primary THA</cx:pt>
          <cx:pt idx="2154">Primary THA</cx:pt>
          <cx:pt idx="2155">Primary THA</cx:pt>
          <cx:pt idx="2156">Primary THA</cx:pt>
          <cx:pt idx="2157">Primary THA</cx:pt>
          <cx:pt idx="2158">Primary THA</cx:pt>
          <cx:pt idx="2159">Primary THA</cx:pt>
          <cx:pt idx="2160">Primary THA</cx:pt>
          <cx:pt idx="2161">Primary THA</cx:pt>
          <cx:pt idx="2162">Primary THA</cx:pt>
          <cx:pt idx="2163">Primary THA</cx:pt>
          <cx:pt idx="2164">Primary THA</cx:pt>
          <cx:pt idx="2165">Primary THA</cx:pt>
          <cx:pt idx="2166">Primary THA</cx:pt>
          <cx:pt idx="2167">Primary THA</cx:pt>
          <cx:pt idx="2168">Primary THA</cx:pt>
          <cx:pt idx="2169">Primary THA</cx:pt>
          <cx:pt idx="2170">Primary THA</cx:pt>
          <cx:pt idx="2171">Primary THA</cx:pt>
          <cx:pt idx="2172">Primary THA</cx:pt>
          <cx:pt idx="2173">Primary THA</cx:pt>
          <cx:pt idx="2174">Primary THA</cx:pt>
          <cx:pt idx="2175">Primary THA</cx:pt>
          <cx:pt idx="2176">Primary THA</cx:pt>
          <cx:pt idx="2177">Primary THA</cx:pt>
          <cx:pt idx="2178">Primary THA</cx:pt>
          <cx:pt idx="2179">Primary THA</cx:pt>
          <cx:pt idx="2180">Primary THA</cx:pt>
          <cx:pt idx="2181">Primary THA</cx:pt>
          <cx:pt idx="2182">Primary THA</cx:pt>
          <cx:pt idx="2183">Primary THA</cx:pt>
          <cx:pt idx="2184">Primary THA</cx:pt>
          <cx:pt idx="2185">Primary THA</cx:pt>
          <cx:pt idx="2186">Primary THA</cx:pt>
          <cx:pt idx="2187">Primary THA</cx:pt>
          <cx:pt idx="2188">Primary THA</cx:pt>
          <cx:pt idx="2189">Primary THA</cx:pt>
          <cx:pt idx="2190">Primary THA</cx:pt>
          <cx:pt idx="2191">Primary THA</cx:pt>
          <cx:pt idx="2192">Primary THA</cx:pt>
          <cx:pt idx="2193">Primary THA</cx:pt>
          <cx:pt idx="2194">Primary THA</cx:pt>
          <cx:pt idx="2195">Primary THA</cx:pt>
          <cx:pt idx="2196">Primary THA</cx:pt>
          <cx:pt idx="2197">Primary THA</cx:pt>
          <cx:pt idx="2198">Primary THA</cx:pt>
          <cx:pt idx="2199">Primary THA</cx:pt>
          <cx:pt idx="2200">Primary THA</cx:pt>
          <cx:pt idx="2201">Primary THA</cx:pt>
          <cx:pt idx="2202">Primary THA</cx:pt>
          <cx:pt idx="2203">Primary THA</cx:pt>
          <cx:pt idx="2204">Primary THA</cx:pt>
          <cx:pt idx="2205">Primary THA</cx:pt>
          <cx:pt idx="2206">Primary THA</cx:pt>
          <cx:pt idx="2207">Primary THA</cx:pt>
          <cx:pt idx="2208">Primary THA</cx:pt>
          <cx:pt idx="2209">Primary THA</cx:pt>
          <cx:pt idx="2210">Primary THA</cx:pt>
          <cx:pt idx="2211">Primary THA</cx:pt>
          <cx:pt idx="2212">Primary THA</cx:pt>
          <cx:pt idx="2213">Primary THA</cx:pt>
          <cx:pt idx="2214">Primary THA</cx:pt>
          <cx:pt idx="2215">Primary THA</cx:pt>
          <cx:pt idx="2216">Primary THA</cx:pt>
          <cx:pt idx="2217">Primary THA</cx:pt>
          <cx:pt idx="2218">Primary THA</cx:pt>
          <cx:pt idx="2219">Primary THA</cx:pt>
          <cx:pt idx="2220">Primary THA</cx:pt>
          <cx:pt idx="2221">Primary THA</cx:pt>
          <cx:pt idx="2222">Primary THA</cx:pt>
          <cx:pt idx="2223">Primary THA</cx:pt>
          <cx:pt idx="2224">Primary THA</cx:pt>
          <cx:pt idx="2225">Primary THA</cx:pt>
          <cx:pt idx="2226">Primary THA</cx:pt>
          <cx:pt idx="2227">Primary THA</cx:pt>
          <cx:pt idx="2228">Primary THA</cx:pt>
          <cx:pt idx="2229">Primary THA</cx:pt>
          <cx:pt idx="2230">Primary THA</cx:pt>
          <cx:pt idx="2231">Primary THA</cx:pt>
          <cx:pt idx="2232">Primary THA</cx:pt>
          <cx:pt idx="2233">Primary THA</cx:pt>
          <cx:pt idx="2234">Primary THA</cx:pt>
          <cx:pt idx="2235">Primary THA</cx:pt>
          <cx:pt idx="2236">Primary THA</cx:pt>
          <cx:pt idx="2237">Primary THA</cx:pt>
          <cx:pt idx="2238">Primary THA</cx:pt>
          <cx:pt idx="2239">Primary THA</cx:pt>
          <cx:pt idx="2240">Primary THA</cx:pt>
          <cx:pt idx="2241">Primary THA</cx:pt>
          <cx:pt idx="2242">Primary THA</cx:pt>
          <cx:pt idx="2243">Primary THA</cx:pt>
          <cx:pt idx="2244">Primary THA</cx:pt>
          <cx:pt idx="2245">Primary THA</cx:pt>
          <cx:pt idx="2246">Primary THA</cx:pt>
          <cx:pt idx="2247">Primary THA</cx:pt>
          <cx:pt idx="2248">Primary THA</cx:pt>
          <cx:pt idx="2249">Primary THA</cx:pt>
          <cx:pt idx="2250">Primary THA</cx:pt>
          <cx:pt idx="2251">Primary THA</cx:pt>
          <cx:pt idx="2252">Primary THA</cx:pt>
          <cx:pt idx="2253">Primary THA</cx:pt>
          <cx:pt idx="2254">Primary THA</cx:pt>
          <cx:pt idx="2255">Primary THA</cx:pt>
          <cx:pt idx="2256">Primary THA</cx:pt>
          <cx:pt idx="2257">Primary THA</cx:pt>
          <cx:pt idx="2258">Primary THA</cx:pt>
          <cx:pt idx="2259">Primary THA</cx:pt>
          <cx:pt idx="2260">Primary THA</cx:pt>
          <cx:pt idx="2261">Primary THA</cx:pt>
          <cx:pt idx="2262">Primary THA</cx:pt>
          <cx:pt idx="2263">Primary THA</cx:pt>
          <cx:pt idx="2264">Primary THA</cx:pt>
          <cx:pt idx="2265">Primary THA</cx:pt>
          <cx:pt idx="2266">Primary THA</cx:pt>
          <cx:pt idx="2267">Primary THA</cx:pt>
          <cx:pt idx="2268">Primary THA</cx:pt>
          <cx:pt idx="2269">Primary THA</cx:pt>
          <cx:pt idx="2270">Primary THA</cx:pt>
          <cx:pt idx="2271">Primary THA</cx:pt>
          <cx:pt idx="2272">Primary THA</cx:pt>
          <cx:pt idx="2273">Primary THA</cx:pt>
          <cx:pt idx="2274">Primary THA</cx:pt>
          <cx:pt idx="2275">Primary THA</cx:pt>
          <cx:pt idx="2276">Primary THA</cx:pt>
          <cx:pt idx="2277">Primary THA</cx:pt>
          <cx:pt idx="2278">Primary THA</cx:pt>
          <cx:pt idx="2279">Primary THA</cx:pt>
          <cx:pt idx="2280">Primary THA</cx:pt>
          <cx:pt idx="2281">Primary THA</cx:pt>
          <cx:pt idx="2282">Primary THA</cx:pt>
          <cx:pt idx="2283">Primary THA</cx:pt>
          <cx:pt idx="2284">Primary THA</cx:pt>
          <cx:pt idx="2285">Primary THA</cx:pt>
          <cx:pt idx="2286">Primary THA</cx:pt>
          <cx:pt idx="2287">Primary THA</cx:pt>
          <cx:pt idx="2288">Primary THA</cx:pt>
          <cx:pt idx="2289">Primary THA</cx:pt>
          <cx:pt idx="2290">Primary THA</cx:pt>
          <cx:pt idx="2291">Primary THA</cx:pt>
          <cx:pt idx="2292">Primary THA</cx:pt>
          <cx:pt idx="2293">Primary THA</cx:pt>
          <cx:pt idx="2294">Primary THA</cx:pt>
          <cx:pt idx="2295">Primary THA</cx:pt>
          <cx:pt idx="2296">Primary THA</cx:pt>
          <cx:pt idx="2297">Primary THA</cx:pt>
          <cx:pt idx="2298">Primary THA</cx:pt>
          <cx:pt idx="2299">Primary THA</cx:pt>
          <cx:pt idx="2300">Primary THA</cx:pt>
          <cx:pt idx="2301">Primary THA</cx:pt>
          <cx:pt idx="2302">Primary THA</cx:pt>
          <cx:pt idx="2303">Primary THA</cx:pt>
          <cx:pt idx="2304">Primary THA</cx:pt>
          <cx:pt idx="2305">Primary THA</cx:pt>
          <cx:pt idx="2306">Primary THA</cx:pt>
          <cx:pt idx="2307">Primary THA</cx:pt>
          <cx:pt idx="2308">Primary THA</cx:pt>
          <cx:pt idx="2309">Primary THA</cx:pt>
          <cx:pt idx="2310">Primary THA</cx:pt>
          <cx:pt idx="2311">Primary THA</cx:pt>
          <cx:pt idx="2312">Primary THA</cx:pt>
          <cx:pt idx="2313">Primary THA</cx:pt>
          <cx:pt idx="2314">Primary THA</cx:pt>
          <cx:pt idx="2315">Primary THA</cx:pt>
          <cx:pt idx="2316">Primary THA</cx:pt>
          <cx:pt idx="2317">Primary THA</cx:pt>
          <cx:pt idx="2318">Primary THA</cx:pt>
          <cx:pt idx="2319">Primary THA</cx:pt>
          <cx:pt idx="2320">Primary THA</cx:pt>
          <cx:pt idx="2321">Primary THA</cx:pt>
          <cx:pt idx="2322">Primary THA</cx:pt>
          <cx:pt idx="2323">Primary THA</cx:pt>
          <cx:pt idx="2324">Primary THA</cx:pt>
          <cx:pt idx="2325">Primary THA</cx:pt>
          <cx:pt idx="2326">Primary THA</cx:pt>
          <cx:pt idx="2327">Primary THA</cx:pt>
          <cx:pt idx="2328">Primary THA</cx:pt>
          <cx:pt idx="2329">Primary THA</cx:pt>
          <cx:pt idx="2330">Primary THA</cx:pt>
          <cx:pt idx="2331">Primary THA</cx:pt>
          <cx:pt idx="2332">Primary THA</cx:pt>
          <cx:pt idx="2333">Primary THA</cx:pt>
          <cx:pt idx="2334">Primary THA</cx:pt>
          <cx:pt idx="2335">Primary THA</cx:pt>
          <cx:pt idx="2336">Primary THA</cx:pt>
          <cx:pt idx="2337">Primary THA</cx:pt>
          <cx:pt idx="2338">Primary THA</cx:pt>
          <cx:pt idx="2339">Primary THA</cx:pt>
          <cx:pt idx="2340">Primary THA</cx:pt>
          <cx:pt idx="2341">Primary THA</cx:pt>
          <cx:pt idx="2342">Primary THA</cx:pt>
          <cx:pt idx="2343">Primary THA</cx:pt>
          <cx:pt idx="2344">Primary THA</cx:pt>
          <cx:pt idx="2345">Primary THA</cx:pt>
          <cx:pt idx="2346">Primary THA</cx:pt>
          <cx:pt idx="2347">Primary THA</cx:pt>
          <cx:pt idx="2348">Primary THA</cx:pt>
          <cx:pt idx="2349">Primary THA</cx:pt>
          <cx:pt idx="2350">Primary THA</cx:pt>
          <cx:pt idx="2351">Primary THA</cx:pt>
          <cx:pt idx="2352">Primary THA</cx:pt>
          <cx:pt idx="2353">Primary THA</cx:pt>
          <cx:pt idx="2354">Primary THA</cx:pt>
          <cx:pt idx="2355">Primary THA</cx:pt>
          <cx:pt idx="2356">Primary THA</cx:pt>
          <cx:pt idx="2357">Primary THA</cx:pt>
          <cx:pt idx="2358">Primary THA</cx:pt>
          <cx:pt idx="2359">Primary THA</cx:pt>
          <cx:pt idx="2360">Primary THA</cx:pt>
          <cx:pt idx="2361">Primary THA</cx:pt>
          <cx:pt idx="2362">Primary THA</cx:pt>
          <cx:pt idx="2363">Primary THA</cx:pt>
          <cx:pt idx="2364">Primary THA</cx:pt>
          <cx:pt idx="2365">Primary THA</cx:pt>
          <cx:pt idx="2366">Primary THA</cx:pt>
          <cx:pt idx="2367">Primary THA</cx:pt>
          <cx:pt idx="2368">Primary THA</cx:pt>
          <cx:pt idx="2369">Primary THA</cx:pt>
          <cx:pt idx="2370">Primary THA</cx:pt>
          <cx:pt idx="2371">Primary THA</cx:pt>
          <cx:pt idx="2372">Primary THA</cx:pt>
          <cx:pt idx="2373">Primary THA</cx:pt>
          <cx:pt idx="2374">Primary THA</cx:pt>
          <cx:pt idx="2375">Primary THA</cx:pt>
          <cx:pt idx="2376">Primary THA</cx:pt>
          <cx:pt idx="2377">Primary THA</cx:pt>
          <cx:pt idx="2378">Primary THA</cx:pt>
          <cx:pt idx="2379">Primary THA</cx:pt>
          <cx:pt idx="2380">Primary THA</cx:pt>
          <cx:pt idx="2381">Primary THA</cx:pt>
          <cx:pt idx="2382">Primary THA</cx:pt>
          <cx:pt idx="2383">Primary THA</cx:pt>
          <cx:pt idx="2384">Primary THA</cx:pt>
          <cx:pt idx="2385">Primary THA</cx:pt>
          <cx:pt idx="2386">Primary THA</cx:pt>
          <cx:pt idx="2387">Primary THA</cx:pt>
          <cx:pt idx="2388">Primary THA</cx:pt>
          <cx:pt idx="2389">Primary THA</cx:pt>
          <cx:pt idx="2390">Primary THA</cx:pt>
          <cx:pt idx="2391">Primary THA</cx:pt>
          <cx:pt idx="2392">Primary THA</cx:pt>
          <cx:pt idx="2393">Primary THA</cx:pt>
          <cx:pt idx="2394">Primary THA</cx:pt>
          <cx:pt idx="2395">Primary THA</cx:pt>
          <cx:pt idx="2396">Primary THA</cx:pt>
          <cx:pt idx="2397">Primary THA</cx:pt>
          <cx:pt idx="2398">Primary THA</cx:pt>
          <cx:pt idx="2399">Primary THA</cx:pt>
          <cx:pt idx="2400">Primary THA</cx:pt>
          <cx:pt idx="2401">Primary THA</cx:pt>
          <cx:pt idx="2402">Primary THA</cx:pt>
          <cx:pt idx="2403">Primary THA</cx:pt>
          <cx:pt idx="2404">Primary THA</cx:pt>
          <cx:pt idx="2405">Primary THA</cx:pt>
          <cx:pt idx="2406">Primary THA</cx:pt>
          <cx:pt idx="2407">Primary THA</cx:pt>
          <cx:pt idx="2408">Primary THA</cx:pt>
          <cx:pt idx="2409">Primary THA</cx:pt>
          <cx:pt idx="2410">Primary THA</cx:pt>
          <cx:pt idx="2411">Primary THA</cx:pt>
          <cx:pt idx="2412">Primary THA</cx:pt>
          <cx:pt idx="2413">Primary THA</cx:pt>
          <cx:pt idx="2414">Primary THA</cx:pt>
          <cx:pt idx="2415">Primary THA</cx:pt>
          <cx:pt idx="2416">Primary THA</cx:pt>
          <cx:pt idx="2417">Primary THA</cx:pt>
          <cx:pt idx="2418">Primary THA</cx:pt>
          <cx:pt idx="2419">Primary THA</cx:pt>
          <cx:pt idx="2420">Primary THA</cx:pt>
          <cx:pt idx="2421">Primary THA</cx:pt>
          <cx:pt idx="2422">Primary THA</cx:pt>
          <cx:pt idx="2423">Primary THA</cx:pt>
          <cx:pt idx="2424">Primary THA</cx:pt>
          <cx:pt idx="2425">Primary THA</cx:pt>
          <cx:pt idx="2426">Primary THA</cx:pt>
          <cx:pt idx="2427">Primary THA</cx:pt>
          <cx:pt idx="2428">Primary THA</cx:pt>
          <cx:pt idx="2429">Primary THA</cx:pt>
          <cx:pt idx="2430">Primary THA</cx:pt>
          <cx:pt idx="2431">Primary THA</cx:pt>
          <cx:pt idx="2432">Primary THA</cx:pt>
          <cx:pt idx="2433">Primary THA</cx:pt>
          <cx:pt idx="2434">Primary THA</cx:pt>
          <cx:pt idx="2435">Primary THA</cx:pt>
          <cx:pt idx="2436">Primary THA</cx:pt>
          <cx:pt idx="2437">Primary THA</cx:pt>
          <cx:pt idx="2438">Primary THA</cx:pt>
          <cx:pt idx="2439">Primary THA</cx:pt>
          <cx:pt idx="2440">Primary THA</cx:pt>
          <cx:pt idx="2441">Primary THA</cx:pt>
          <cx:pt idx="2442">Primary THA</cx:pt>
          <cx:pt idx="2443">Primary THA</cx:pt>
          <cx:pt idx="2444">Primary THA</cx:pt>
          <cx:pt idx="2445">Primary THA</cx:pt>
          <cx:pt idx="2446">Primary THA</cx:pt>
          <cx:pt idx="2447">Primary THA</cx:pt>
          <cx:pt idx="2448">Primary THA</cx:pt>
          <cx:pt idx="2449">Primary THA</cx:pt>
          <cx:pt idx="2450">Primary THA</cx:pt>
          <cx:pt idx="2451">Primary THA</cx:pt>
          <cx:pt idx="2452">Primary THA</cx:pt>
          <cx:pt idx="2453">Primary THA</cx:pt>
          <cx:pt idx="2454">Primary THA</cx:pt>
          <cx:pt idx="2455">Primary THA</cx:pt>
          <cx:pt idx="2456">Primary THA</cx:pt>
          <cx:pt idx="2457">Primary THA</cx:pt>
          <cx:pt idx="2458">Primary THA</cx:pt>
          <cx:pt idx="2459">Primary THA</cx:pt>
          <cx:pt idx="2460">Primary THA</cx:pt>
          <cx:pt idx="2461">Primary THA</cx:pt>
          <cx:pt idx="2462">Primary THA</cx:pt>
          <cx:pt idx="2463">Primary THA</cx:pt>
          <cx:pt idx="2464">Primary THA</cx:pt>
          <cx:pt idx="2465">Primary THA</cx:pt>
          <cx:pt idx="2466">Primary THA</cx:pt>
          <cx:pt idx="2467">Primary THA</cx:pt>
          <cx:pt idx="2468">Primary THA</cx:pt>
          <cx:pt idx="2469">Primary THA</cx:pt>
          <cx:pt idx="2470">Primary THA</cx:pt>
          <cx:pt idx="2471">Primary THA</cx:pt>
          <cx:pt idx="2472">Primary THA</cx:pt>
          <cx:pt idx="2473">Primary THA</cx:pt>
          <cx:pt idx="2474">Primary THA</cx:pt>
          <cx:pt idx="2475">Primary THA</cx:pt>
          <cx:pt idx="2476">Primary THA</cx:pt>
          <cx:pt idx="2477">Primary THA</cx:pt>
          <cx:pt idx="2478">Primary THA</cx:pt>
          <cx:pt idx="2479">Primary THA</cx:pt>
          <cx:pt idx="2480">Primary THA</cx:pt>
          <cx:pt idx="2481">Primary THA</cx:pt>
          <cx:pt idx="2482">Primary THA</cx:pt>
          <cx:pt idx="2483">Primary THA</cx:pt>
          <cx:pt idx="2484">Primary THA</cx:pt>
          <cx:pt idx="2485">Primary THA</cx:pt>
          <cx:pt idx="2486">Primary THA</cx:pt>
          <cx:pt idx="2487">Primary THA</cx:pt>
          <cx:pt idx="2488">Primary THA</cx:pt>
          <cx:pt idx="2489">Primary THA</cx:pt>
          <cx:pt idx="2490">Primary THA</cx:pt>
          <cx:pt idx="2491">Primary THA</cx:pt>
          <cx:pt idx="2492">Primary THA</cx:pt>
          <cx:pt idx="2493">Primary THA</cx:pt>
          <cx:pt idx="2494">Primary THA</cx:pt>
          <cx:pt idx="2495">Primary THA</cx:pt>
          <cx:pt idx="2496">Primary THA</cx:pt>
          <cx:pt idx="2497">Primary THA</cx:pt>
          <cx:pt idx="2498">Primary THA</cx:pt>
          <cx:pt idx="2499">Primary THA</cx:pt>
          <cx:pt idx="2500">Primary THA</cx:pt>
          <cx:pt idx="2501">Primary THA</cx:pt>
          <cx:pt idx="2502">Primary THA</cx:pt>
          <cx:pt idx="2503">Primary THA</cx:pt>
          <cx:pt idx="2504">Primary THA</cx:pt>
          <cx:pt idx="2505">Primary THA</cx:pt>
          <cx:pt idx="2506">Primary THA</cx:pt>
          <cx:pt idx="2507">Primary THA</cx:pt>
          <cx:pt idx="2508">Primary THA</cx:pt>
          <cx:pt idx="2509">Primary THA</cx:pt>
          <cx:pt idx="2510">Primary THA</cx:pt>
          <cx:pt idx="2511">Primary THA</cx:pt>
          <cx:pt idx="2512">Primary THA</cx:pt>
          <cx:pt idx="2513">Primary THA</cx:pt>
          <cx:pt idx="2514">Primary THA</cx:pt>
          <cx:pt idx="2515">Primary THA</cx:pt>
          <cx:pt idx="2516">Primary THA</cx:pt>
          <cx:pt idx="2517">Primary THA</cx:pt>
          <cx:pt idx="2518">Primary THA</cx:pt>
          <cx:pt idx="2519">Primary THA</cx:pt>
          <cx:pt idx="2520">Primary THA</cx:pt>
          <cx:pt idx="2521">Primary THA</cx:pt>
          <cx:pt idx="2522">Primary THA</cx:pt>
          <cx:pt idx="2523">Primary THA</cx:pt>
          <cx:pt idx="2524">Primary THA</cx:pt>
          <cx:pt idx="2525">Primary THA</cx:pt>
          <cx:pt idx="2526">Primary THA</cx:pt>
          <cx:pt idx="2527">Primary THA</cx:pt>
          <cx:pt idx="2528">Primary THA</cx:pt>
          <cx:pt idx="2529">Primary THA</cx:pt>
          <cx:pt idx="2530">Primary THA</cx:pt>
          <cx:pt idx="2531">Primary THA</cx:pt>
          <cx:pt idx="2532">Primary THA</cx:pt>
          <cx:pt idx="2533">Primary THA</cx:pt>
          <cx:pt idx="2534">Primary THA</cx:pt>
          <cx:pt idx="2535">Primary THA</cx:pt>
          <cx:pt idx="2536">Primary THA</cx:pt>
          <cx:pt idx="2537">Primary THA</cx:pt>
          <cx:pt idx="2538">Primary THA</cx:pt>
          <cx:pt idx="2539">Primary THA</cx:pt>
          <cx:pt idx="2540">Primary THA</cx:pt>
          <cx:pt idx="2541">Primary THA</cx:pt>
          <cx:pt idx="2542">Primary THA</cx:pt>
          <cx:pt idx="2543">Primary THA</cx:pt>
          <cx:pt idx="2544">Primary THA</cx:pt>
          <cx:pt idx="2545">Primary THA</cx:pt>
          <cx:pt idx="2546">Primary THA</cx:pt>
          <cx:pt idx="2547">Primary THA</cx:pt>
          <cx:pt idx="2548">Primary THA</cx:pt>
          <cx:pt idx="2549">Primary THA</cx:pt>
          <cx:pt idx="2550">Primary THA</cx:pt>
          <cx:pt idx="2551">Primary THA</cx:pt>
          <cx:pt idx="2552">Primary THA</cx:pt>
          <cx:pt idx="2553">Primary THA</cx:pt>
          <cx:pt idx="2554">Primary THA</cx:pt>
          <cx:pt idx="2555">Primary THA</cx:pt>
          <cx:pt idx="2556">Primary THA</cx:pt>
          <cx:pt idx="2557">Primary THA</cx:pt>
          <cx:pt idx="2558">Primary THA</cx:pt>
          <cx:pt idx="2559">Primary THA</cx:pt>
          <cx:pt idx="2560">Primary THA</cx:pt>
          <cx:pt idx="2561">Primary THA</cx:pt>
          <cx:pt idx="2562">Primary THA</cx:pt>
          <cx:pt idx="2563">Primary THA</cx:pt>
          <cx:pt idx="2564">Primary THA</cx:pt>
          <cx:pt idx="2565">Primary THA</cx:pt>
          <cx:pt idx="2566">Primary THA</cx:pt>
          <cx:pt idx="2567">Primary THA</cx:pt>
          <cx:pt idx="2568">Primary THA</cx:pt>
          <cx:pt idx="2569">Primary THA</cx:pt>
          <cx:pt idx="2570">Primary THA</cx:pt>
          <cx:pt idx="2571">Primary THA</cx:pt>
          <cx:pt idx="2572">Primary THA</cx:pt>
          <cx:pt idx="2573">Primary THA</cx:pt>
          <cx:pt idx="2574">Primary THA</cx:pt>
          <cx:pt idx="2575">Primary THA</cx:pt>
          <cx:pt idx="2576">Primary THA</cx:pt>
          <cx:pt idx="2577">Primary THA</cx:pt>
          <cx:pt idx="2578">Primary THA</cx:pt>
          <cx:pt idx="2579">Primary THA</cx:pt>
          <cx:pt idx="2580">Primary THA</cx:pt>
          <cx:pt idx="2581">Primary THA</cx:pt>
          <cx:pt idx="2582">Primary THA</cx:pt>
          <cx:pt idx="2583">Primary THA</cx:pt>
          <cx:pt idx="2584">Primary THA</cx:pt>
          <cx:pt idx="2585">Primary THA</cx:pt>
          <cx:pt idx="2586">Primary THA</cx:pt>
          <cx:pt idx="2587">Primary THA</cx:pt>
          <cx:pt idx="2588">Primary THA</cx:pt>
          <cx:pt idx="2589">Primary THA</cx:pt>
          <cx:pt idx="2590">Primary THA</cx:pt>
          <cx:pt idx="2591">Primary THA</cx:pt>
          <cx:pt idx="2592">Primary THA</cx:pt>
          <cx:pt idx="2593">Primary THA</cx:pt>
          <cx:pt idx="2594">Primary THA</cx:pt>
          <cx:pt idx="2595">Primary THA</cx:pt>
          <cx:pt idx="2596">Primary THA</cx:pt>
          <cx:pt idx="2597">Primary THA</cx:pt>
          <cx:pt idx="2598">Primary THA</cx:pt>
          <cx:pt idx="2599">Primary THA</cx:pt>
          <cx:pt idx="2600">Primary THA</cx:pt>
          <cx:pt idx="2601">Primary THA</cx:pt>
          <cx:pt idx="2602">Primary THA</cx:pt>
          <cx:pt idx="2603">Primary THA</cx:pt>
          <cx:pt idx="2604">Primary THA</cx:pt>
          <cx:pt idx="2605">Primary THA</cx:pt>
          <cx:pt idx="2606">Primary THA</cx:pt>
          <cx:pt idx="2607">Primary THA</cx:pt>
          <cx:pt idx="2608">Primary THA</cx:pt>
          <cx:pt idx="2609">Primary THA</cx:pt>
          <cx:pt idx="2610">Primary THA</cx:pt>
          <cx:pt idx="2611">Primary THA</cx:pt>
          <cx:pt idx="2612">Primary THA</cx:pt>
          <cx:pt idx="2613">Primary THA</cx:pt>
          <cx:pt idx="2614">Primary THA</cx:pt>
          <cx:pt idx="2615">Primary THA</cx:pt>
          <cx:pt idx="2616">Primary THA</cx:pt>
          <cx:pt idx="2617">Primary THA</cx:pt>
          <cx:pt idx="2618">Primary THA</cx:pt>
          <cx:pt idx="2619">Primary THA</cx:pt>
          <cx:pt idx="2620">Primary THA</cx:pt>
          <cx:pt idx="2621">Primary THA</cx:pt>
          <cx:pt idx="2622">Primary THA</cx:pt>
          <cx:pt idx="2623">Primary THA</cx:pt>
          <cx:pt idx="2624">Primary THA</cx:pt>
          <cx:pt idx="2625">Primary THA</cx:pt>
          <cx:pt idx="2626">Primary THA</cx:pt>
          <cx:pt idx="2627">Primary THA</cx:pt>
          <cx:pt idx="2628">Primary THA</cx:pt>
          <cx:pt idx="2629">Primary THA</cx:pt>
          <cx:pt idx="2630">Primary THA</cx:pt>
          <cx:pt idx="2631">Primary THA</cx:pt>
          <cx:pt idx="2632">Primary THA</cx:pt>
          <cx:pt idx="2633">Primary THA</cx:pt>
          <cx:pt idx="2634">Primary THA</cx:pt>
          <cx:pt idx="2635">Primary THA</cx:pt>
          <cx:pt idx="2636">Primary THA</cx:pt>
          <cx:pt idx="2637">Primary THA</cx:pt>
          <cx:pt idx="2638">Primary THA</cx:pt>
          <cx:pt idx="2639">Primary THA</cx:pt>
          <cx:pt idx="2640">Primary THA</cx:pt>
          <cx:pt idx="2641">Primary THA</cx:pt>
          <cx:pt idx="2642">Primary THA</cx:pt>
          <cx:pt idx="2643">Primary THA</cx:pt>
          <cx:pt idx="2644">Primary THA</cx:pt>
          <cx:pt idx="2645">Primary THA</cx:pt>
          <cx:pt idx="2646">Primary THA</cx:pt>
          <cx:pt idx="2647">Primary THA</cx:pt>
          <cx:pt idx="2648">Primary THA</cx:pt>
          <cx:pt idx="2649">Primary THA</cx:pt>
          <cx:pt idx="2650">Primary THA</cx:pt>
          <cx:pt idx="2651">Primary THA</cx:pt>
          <cx:pt idx="2652">Primary THA</cx:pt>
          <cx:pt idx="2653">Primary THA</cx:pt>
          <cx:pt idx="2654">Primary THA</cx:pt>
          <cx:pt idx="2655">Primary THA</cx:pt>
          <cx:pt idx="2656">Primary THA</cx:pt>
          <cx:pt idx="2657">Primary THA</cx:pt>
          <cx:pt idx="2658">Primary THA</cx:pt>
          <cx:pt idx="2659">Primary THA</cx:pt>
          <cx:pt idx="2660">Primary THA</cx:pt>
          <cx:pt idx="2661">Primary THA</cx:pt>
          <cx:pt idx="2662">Primary THA</cx:pt>
          <cx:pt idx="2663">Primary THA</cx:pt>
          <cx:pt idx="2664">Primary THA</cx:pt>
          <cx:pt idx="2665">Primary THA</cx:pt>
          <cx:pt idx="2666">Primary THA</cx:pt>
          <cx:pt idx="2667">Primary THA</cx:pt>
          <cx:pt idx="2668">Primary THA</cx:pt>
          <cx:pt idx="2669">Primary THA</cx:pt>
          <cx:pt idx="2670">Primary THA</cx:pt>
          <cx:pt idx="2671">Primary THA</cx:pt>
          <cx:pt idx="2672">Primary THA</cx:pt>
          <cx:pt idx="2673">Primary THA</cx:pt>
          <cx:pt idx="2674">Primary THA</cx:pt>
          <cx:pt idx="2675">Primary THA</cx:pt>
          <cx:pt idx="2676">Primary THA</cx:pt>
          <cx:pt idx="2677">Primary THA</cx:pt>
          <cx:pt idx="2678">Primary THA</cx:pt>
          <cx:pt idx="2679">Primary THA</cx:pt>
          <cx:pt idx="2680">Primary THA</cx:pt>
          <cx:pt idx="2681">Primary THA</cx:pt>
          <cx:pt idx="2682">Primary THA</cx:pt>
          <cx:pt idx="2683">Primary THA</cx:pt>
          <cx:pt idx="2684">Primary THA</cx:pt>
          <cx:pt idx="2685">Primary THA</cx:pt>
          <cx:pt idx="2686">Primary THA</cx:pt>
          <cx:pt idx="2687">Primary THA</cx:pt>
          <cx:pt idx="2688">Primary THA</cx:pt>
          <cx:pt idx="2689">Primary THA</cx:pt>
          <cx:pt idx="2690">Primary THA</cx:pt>
          <cx:pt idx="2691">Primary THA</cx:pt>
          <cx:pt idx="2692">Primary THA</cx:pt>
          <cx:pt idx="2693">Primary THA</cx:pt>
          <cx:pt idx="2694">Primary THA</cx:pt>
          <cx:pt idx="2695">Primary THA</cx:pt>
          <cx:pt idx="2696">Primary THA</cx:pt>
          <cx:pt idx="2697">Primary THA</cx:pt>
          <cx:pt idx="2698">Primary THA</cx:pt>
          <cx:pt idx="2699">Primary THA</cx:pt>
          <cx:pt idx="2700">Primary THA</cx:pt>
          <cx:pt idx="2701">Primary THA</cx:pt>
          <cx:pt idx="2702">Primary THA</cx:pt>
          <cx:pt idx="2703">Primary THA</cx:pt>
          <cx:pt idx="2704">Primary THA</cx:pt>
          <cx:pt idx="2705">Primary THA</cx:pt>
          <cx:pt idx="2706">Primary THA</cx:pt>
          <cx:pt idx="2707">Primary THA</cx:pt>
          <cx:pt idx="2708">Primary THA</cx:pt>
          <cx:pt idx="2709">Primary THA</cx:pt>
          <cx:pt idx="2710">Primary THA</cx:pt>
          <cx:pt idx="2711">Primary THA</cx:pt>
          <cx:pt idx="2712">Primary THA</cx:pt>
          <cx:pt idx="2713">Primary THA</cx:pt>
          <cx:pt idx="2714">Primary THA</cx:pt>
          <cx:pt idx="2715">Primary THA</cx:pt>
          <cx:pt idx="2716">Primary THA</cx:pt>
          <cx:pt idx="2717">Primary THA</cx:pt>
          <cx:pt idx="2718">Primary THA</cx:pt>
          <cx:pt idx="2719">Primary THA</cx:pt>
          <cx:pt idx="2720">Primary THA</cx:pt>
          <cx:pt idx="2721">Primary THA</cx:pt>
          <cx:pt idx="2722">Primary THA</cx:pt>
          <cx:pt idx="2723">Primary THA</cx:pt>
          <cx:pt idx="2724">Primary THA</cx:pt>
          <cx:pt idx="2725">Primary THA</cx:pt>
          <cx:pt idx="2726">Primary THA</cx:pt>
          <cx:pt idx="2727">Primary THA</cx:pt>
          <cx:pt idx="2728">Primary THA</cx:pt>
          <cx:pt idx="2729">Primary THA</cx:pt>
          <cx:pt idx="2730">Primary THA</cx:pt>
          <cx:pt idx="2731">Primary THA</cx:pt>
          <cx:pt idx="2732">Primary THA</cx:pt>
          <cx:pt idx="2733">Primary THA</cx:pt>
          <cx:pt idx="2734">Primary THA</cx:pt>
          <cx:pt idx="2735">Primary THA</cx:pt>
          <cx:pt idx="2736">Primary THA</cx:pt>
          <cx:pt idx="2737">Primary THA</cx:pt>
          <cx:pt idx="2738">Primary THA</cx:pt>
          <cx:pt idx="2739">Primary THA</cx:pt>
          <cx:pt idx="2740">Primary THA</cx:pt>
          <cx:pt idx="2741">Primary THA</cx:pt>
          <cx:pt idx="2742">Primary THA</cx:pt>
          <cx:pt idx="2743">Primary THA</cx:pt>
          <cx:pt idx="2744">Primary THA</cx:pt>
          <cx:pt idx="2745">Primary THA</cx:pt>
          <cx:pt idx="2746">Primary THA</cx:pt>
          <cx:pt idx="2747">Primary THA</cx:pt>
          <cx:pt idx="2748">Primary THA</cx:pt>
          <cx:pt idx="2749">Primary THA</cx:pt>
          <cx:pt idx="2750">Primary THA</cx:pt>
          <cx:pt idx="2751">Primary THA</cx:pt>
          <cx:pt idx="2752">Primary THA</cx:pt>
          <cx:pt idx="2753">Primary THA</cx:pt>
          <cx:pt idx="2754">Primary THA</cx:pt>
          <cx:pt idx="2755">Primary THA</cx:pt>
          <cx:pt idx="2756">Primary THA</cx:pt>
          <cx:pt idx="2757">Primary THA</cx:pt>
          <cx:pt idx="2758">Primary THA</cx:pt>
          <cx:pt idx="2759">Primary THA</cx:pt>
          <cx:pt idx="2760">Primary THA</cx:pt>
          <cx:pt idx="2761">Primary THA</cx:pt>
          <cx:pt idx="2762">Primary THA</cx:pt>
          <cx:pt idx="2763">Primary THA</cx:pt>
          <cx:pt idx="2764">Primary THA</cx:pt>
          <cx:pt idx="2765">Primary THA</cx:pt>
          <cx:pt idx="2766">Primary THA</cx:pt>
          <cx:pt idx="2767">Primary THA</cx:pt>
          <cx:pt idx="2768">Primary THA</cx:pt>
          <cx:pt idx="2769">Primary THA</cx:pt>
          <cx:pt idx="2770">Primary THA</cx:pt>
          <cx:pt idx="2771">Primary THA</cx:pt>
          <cx:pt idx="2772">Primary THA</cx:pt>
          <cx:pt idx="2773">Primary THA</cx:pt>
          <cx:pt idx="2774">Primary THA</cx:pt>
          <cx:pt idx="2775">Primary THA</cx:pt>
          <cx:pt idx="2776">Primary THA</cx:pt>
          <cx:pt idx="2777">Primary THA</cx:pt>
          <cx:pt idx="2778">Primary THA</cx:pt>
          <cx:pt idx="2779">Primary THA</cx:pt>
          <cx:pt idx="2780">Primary THA</cx:pt>
          <cx:pt idx="2781">Primary THA</cx:pt>
          <cx:pt idx="2782">Primary THA</cx:pt>
          <cx:pt idx="2783">Primary THA</cx:pt>
          <cx:pt idx="2784">Primary THA</cx:pt>
          <cx:pt idx="2785">Primary THA</cx:pt>
          <cx:pt idx="2786">Primary THA</cx:pt>
          <cx:pt idx="2787">Primary THA</cx:pt>
          <cx:pt idx="2788">Primary THA</cx:pt>
          <cx:pt idx="2789">Primary THA</cx:pt>
          <cx:pt idx="2790">Primary THA</cx:pt>
          <cx:pt idx="2791">Primary THA</cx:pt>
          <cx:pt idx="2792">Primary THA</cx:pt>
          <cx:pt idx="2793">Primary THA</cx:pt>
          <cx:pt idx="2794">Primary THA</cx:pt>
          <cx:pt idx="2795">Primary THA</cx:pt>
          <cx:pt idx="2796">Primary THA</cx:pt>
          <cx:pt idx="2797">Primary THA</cx:pt>
          <cx:pt idx="2798">Primary THA</cx:pt>
          <cx:pt idx="2799">Primary THA</cx:pt>
          <cx:pt idx="2800">Primary THA</cx:pt>
          <cx:pt idx="2801">Primary THA</cx:pt>
          <cx:pt idx="2802">Primary THA</cx:pt>
          <cx:pt idx="2803">Primary THA</cx:pt>
          <cx:pt idx="2804">Primary THA</cx:pt>
          <cx:pt idx="2805">Primary THA</cx:pt>
          <cx:pt idx="2806">Primary THA</cx:pt>
          <cx:pt idx="2807">Primary THA</cx:pt>
          <cx:pt idx="2808">Primary THA</cx:pt>
          <cx:pt idx="2809">Primary THA</cx:pt>
          <cx:pt idx="2810">Primary THA</cx:pt>
          <cx:pt idx="2811">Primary THA</cx:pt>
          <cx:pt idx="2812">Primary THA</cx:pt>
          <cx:pt idx="2813">Primary THA</cx:pt>
          <cx:pt idx="2814">Primary THA</cx:pt>
          <cx:pt idx="2815">Primary THA</cx:pt>
          <cx:pt idx="2816">Primary THA</cx:pt>
          <cx:pt idx="2817">Primary THA</cx:pt>
          <cx:pt idx="2818">Primary THA</cx:pt>
          <cx:pt idx="2819">Primary THA</cx:pt>
          <cx:pt idx="2820">Primary THA</cx:pt>
          <cx:pt idx="2821">Primary THA</cx:pt>
          <cx:pt idx="2822">Primary THA</cx:pt>
          <cx:pt idx="2823">Primary THA</cx:pt>
          <cx:pt idx="2824">Primary THA</cx:pt>
          <cx:pt idx="2825">Primary THA</cx:pt>
          <cx:pt idx="2826">Primary THA</cx:pt>
          <cx:pt idx="2827">Primary THA</cx:pt>
          <cx:pt idx="2828">Primary THA</cx:pt>
          <cx:pt idx="2829">Primary THA</cx:pt>
          <cx:pt idx="2830">Primary THA</cx:pt>
          <cx:pt idx="2831">Primary THA</cx:pt>
          <cx:pt idx="2832">Primary THA</cx:pt>
          <cx:pt idx="2833">Primary THA</cx:pt>
          <cx:pt idx="2834">Primary THA</cx:pt>
          <cx:pt idx="2835">Primary THA</cx:pt>
          <cx:pt idx="2836">Primary THA</cx:pt>
          <cx:pt idx="2837">Primary THA</cx:pt>
          <cx:pt idx="2838">Primary THA</cx:pt>
          <cx:pt idx="2839">Primary THA</cx:pt>
          <cx:pt idx="2840">Primary THA</cx:pt>
          <cx:pt idx="2841">Primary THA</cx:pt>
          <cx:pt idx="2842">Primary THA</cx:pt>
          <cx:pt idx="2843">Primary THA</cx:pt>
          <cx:pt idx="2844">Primary THA</cx:pt>
          <cx:pt idx="2845">Primary THA</cx:pt>
          <cx:pt idx="2846">Primary THA</cx:pt>
          <cx:pt idx="2847">Primary THA</cx:pt>
          <cx:pt idx="2848">Primary THA</cx:pt>
          <cx:pt idx="2849">Primary THA</cx:pt>
          <cx:pt idx="2850">Primary THA</cx:pt>
          <cx:pt idx="2851">Primary THA</cx:pt>
          <cx:pt idx="2852">Primary THA</cx:pt>
          <cx:pt idx="2853">Primary THA</cx:pt>
          <cx:pt idx="2854">Primary THA</cx:pt>
          <cx:pt idx="2855">Primary THA</cx:pt>
          <cx:pt idx="2856">Primary THA</cx:pt>
          <cx:pt idx="2857">Primary THA</cx:pt>
          <cx:pt idx="2858">Primary THA</cx:pt>
          <cx:pt idx="2859">Primary THA</cx:pt>
          <cx:pt idx="2860">Primary THA</cx:pt>
          <cx:pt idx="2861">Primary THA</cx:pt>
          <cx:pt idx="2862">Primary THA</cx:pt>
          <cx:pt idx="2863">Primary THA</cx:pt>
          <cx:pt idx="2864">Primary THA</cx:pt>
          <cx:pt idx="2865">Primary THA</cx:pt>
          <cx:pt idx="2866">Primary THA</cx:pt>
          <cx:pt idx="2867">Primary THA</cx:pt>
          <cx:pt idx="2868">Primary THA</cx:pt>
          <cx:pt idx="2869">Primary THA</cx:pt>
          <cx:pt idx="2870">Primary THA</cx:pt>
          <cx:pt idx="2871">Primary THA</cx:pt>
          <cx:pt idx="2872">Primary THA</cx:pt>
          <cx:pt idx="2873">Primary THA</cx:pt>
          <cx:pt idx="2874">Primary THA</cx:pt>
          <cx:pt idx="2875">Primary THA</cx:pt>
          <cx:pt idx="2876">Primary THA</cx:pt>
          <cx:pt idx="2877">Primary THA</cx:pt>
          <cx:pt idx="2878">Primary THA</cx:pt>
          <cx:pt idx="2879">Primary THA</cx:pt>
          <cx:pt idx="2880">Primary THA</cx:pt>
          <cx:pt idx="2881">Primary THA</cx:pt>
          <cx:pt idx="2882">Primary THA</cx:pt>
          <cx:pt idx="2883">Primary THA</cx:pt>
          <cx:pt idx="2884">Primary THA</cx:pt>
          <cx:pt idx="2885">Primary THA</cx:pt>
          <cx:pt idx="2886">Primary THA</cx:pt>
          <cx:pt idx="2887">Primary THA</cx:pt>
          <cx:pt idx="2888">Primary THA</cx:pt>
          <cx:pt idx="2889">Primary THA</cx:pt>
          <cx:pt idx="2890">Primary THA</cx:pt>
          <cx:pt idx="2891">Primary THA</cx:pt>
          <cx:pt idx="2892">Primary THA</cx:pt>
          <cx:pt idx="2893">Primary THA</cx:pt>
          <cx:pt idx="2894">Primary THA</cx:pt>
          <cx:pt idx="2895">Primary THA</cx:pt>
          <cx:pt idx="2896">Primary THA</cx:pt>
          <cx:pt idx="2897">Primary THA</cx:pt>
          <cx:pt idx="2898">Primary THA</cx:pt>
          <cx:pt idx="2899">Primary THA</cx:pt>
          <cx:pt idx="2900">Primary THA</cx:pt>
          <cx:pt idx="2901">Primary THA</cx:pt>
          <cx:pt idx="2902">Primary THA</cx:pt>
          <cx:pt idx="2903">Primary THA</cx:pt>
          <cx:pt idx="2904">Primary THA</cx:pt>
          <cx:pt idx="2905">Primary THA</cx:pt>
          <cx:pt idx="2906">Primary THA</cx:pt>
          <cx:pt idx="2907">Primary THA</cx:pt>
          <cx:pt idx="2908">Primary THA</cx:pt>
          <cx:pt idx="2909">Primary THA</cx:pt>
          <cx:pt idx="2910">Primary THA</cx:pt>
          <cx:pt idx="2911">Primary THA</cx:pt>
          <cx:pt idx="2912">Primary THA</cx:pt>
          <cx:pt idx="2913">Primary THA</cx:pt>
          <cx:pt idx="2914">Primary THA</cx:pt>
          <cx:pt idx="2915">Primary THA</cx:pt>
          <cx:pt idx="2916">Primary THA</cx:pt>
          <cx:pt idx="2917">Primary THA</cx:pt>
          <cx:pt idx="2918">Primary THA</cx:pt>
          <cx:pt idx="2919">Primary THA</cx:pt>
          <cx:pt idx="2920">Primary THA</cx:pt>
          <cx:pt idx="2921">Primary THA</cx:pt>
          <cx:pt idx="2922">Primary THA</cx:pt>
          <cx:pt idx="2923">Primary THA</cx:pt>
          <cx:pt idx="2924">Primary THA</cx:pt>
          <cx:pt idx="2925">Primary THA</cx:pt>
          <cx:pt idx="2926">Primary THA</cx:pt>
          <cx:pt idx="2927">Primary THA</cx:pt>
          <cx:pt idx="2928">Primary THA</cx:pt>
          <cx:pt idx="2929">Primary THA</cx:pt>
          <cx:pt idx="2930">Primary THA</cx:pt>
          <cx:pt idx="2931">Primary THA</cx:pt>
          <cx:pt idx="2932">Primary THA</cx:pt>
          <cx:pt idx="2933">Primary THA</cx:pt>
          <cx:pt idx="2934">Primary THA</cx:pt>
          <cx:pt idx="2935">Primary THA</cx:pt>
          <cx:pt idx="2936">Primary THA</cx:pt>
          <cx:pt idx="2937">Primary THA</cx:pt>
          <cx:pt idx="2938">Primary THA</cx:pt>
          <cx:pt idx="2939">Primary THA</cx:pt>
          <cx:pt idx="2940">Primary THA</cx:pt>
          <cx:pt idx="2941">Primary THA</cx:pt>
          <cx:pt idx="2942">Primary THA</cx:pt>
          <cx:pt idx="2943">Primary THA</cx:pt>
          <cx:pt idx="2944">Primary THA</cx:pt>
          <cx:pt idx="2945">Primary THA</cx:pt>
          <cx:pt idx="2946">Primary THA</cx:pt>
          <cx:pt idx="2947">Primary THA</cx:pt>
          <cx:pt idx="2948">Primary THA</cx:pt>
          <cx:pt idx="2949">Primary THA</cx:pt>
          <cx:pt idx="2950">Primary THA</cx:pt>
          <cx:pt idx="2951">Primary THA</cx:pt>
          <cx:pt idx="2952">Primary THA</cx:pt>
          <cx:pt idx="2953">Primary THA</cx:pt>
          <cx:pt idx="2954">Primary THA</cx:pt>
          <cx:pt idx="2955">Primary THA</cx:pt>
          <cx:pt idx="2956">Primary THA</cx:pt>
          <cx:pt idx="2957">Primary THA</cx:pt>
          <cx:pt idx="2958">Primary THA</cx:pt>
          <cx:pt idx="2959">Primary THA</cx:pt>
          <cx:pt idx="2960">Primary THA</cx:pt>
          <cx:pt idx="2961">Primary THA</cx:pt>
          <cx:pt idx="2962">Primary THA</cx:pt>
          <cx:pt idx="2963">Primary THA</cx:pt>
          <cx:pt idx="2964">Primary THA</cx:pt>
          <cx:pt idx="2965">Primary THA</cx:pt>
          <cx:pt idx="2966">Primary THA</cx:pt>
          <cx:pt idx="2967">Primary THA</cx:pt>
          <cx:pt idx="2968">Primary THA</cx:pt>
          <cx:pt idx="2969">Primary THA</cx:pt>
          <cx:pt idx="2970">Primary THA</cx:pt>
          <cx:pt idx="2971">Primary THA</cx:pt>
          <cx:pt idx="2972">Primary THA</cx:pt>
          <cx:pt idx="2973">Primary THA</cx:pt>
          <cx:pt idx="2974">Primary THA</cx:pt>
          <cx:pt idx="2975">Primary THA</cx:pt>
          <cx:pt idx="2976">Primary THA</cx:pt>
          <cx:pt idx="2977">Primary THA</cx:pt>
          <cx:pt idx="2978">Primary THA</cx:pt>
          <cx:pt idx="2979">Primary THA</cx:pt>
          <cx:pt idx="2980">Primary THA</cx:pt>
          <cx:pt idx="2981">Primary THA</cx:pt>
          <cx:pt idx="2982">Primary THA</cx:pt>
          <cx:pt idx="2983">Primary THA</cx:pt>
          <cx:pt idx="2984">Primary THA</cx:pt>
          <cx:pt idx="2985">Primary THA</cx:pt>
          <cx:pt idx="2986">Primary THA</cx:pt>
          <cx:pt idx="2987">Primary THA</cx:pt>
          <cx:pt idx="2988">Primary THA</cx:pt>
          <cx:pt idx="2989">Primary THA</cx:pt>
          <cx:pt idx="2990">Primary THA</cx:pt>
          <cx:pt idx="2991">Primary THA</cx:pt>
          <cx:pt idx="2992">Primary THA</cx:pt>
          <cx:pt idx="2993">Primary THA</cx:pt>
          <cx:pt idx="2994">Primary THA</cx:pt>
          <cx:pt idx="2995">Primary THA</cx:pt>
          <cx:pt idx="2996">Primary THA</cx:pt>
          <cx:pt idx="2997">Primary THA</cx:pt>
          <cx:pt idx="2998">Primary THA</cx:pt>
          <cx:pt idx="2999">Primary THA</cx:pt>
          <cx:pt idx="3000">Primary THA</cx:pt>
          <cx:pt idx="3001">Primary THA</cx:pt>
          <cx:pt idx="3002">Primary THA</cx:pt>
          <cx:pt idx="3003">Primary THA</cx:pt>
          <cx:pt idx="3004">Primary THA</cx:pt>
          <cx:pt idx="3005">Primary THA</cx:pt>
          <cx:pt idx="3006">Primary THA</cx:pt>
          <cx:pt idx="3007">Primary THA</cx:pt>
          <cx:pt idx="3008">Primary THA</cx:pt>
          <cx:pt idx="3009">Primary THA</cx:pt>
          <cx:pt idx="3010">Primary THA</cx:pt>
          <cx:pt idx="3011">Primary THA</cx:pt>
          <cx:pt idx="3012">Primary THA</cx:pt>
          <cx:pt idx="3013">Primary THA</cx:pt>
          <cx:pt idx="3014">Primary THA</cx:pt>
          <cx:pt idx="3015">Primary THA</cx:pt>
          <cx:pt idx="3016">Primary THA</cx:pt>
          <cx:pt idx="3017">Primary THA</cx:pt>
          <cx:pt idx="3018">Primary THA</cx:pt>
          <cx:pt idx="3019">Primary THA</cx:pt>
          <cx:pt idx="3020">Primary THA</cx:pt>
          <cx:pt idx="3021">Primary THA</cx:pt>
          <cx:pt idx="3022">Primary THA</cx:pt>
          <cx:pt idx="3023">Primary THA</cx:pt>
          <cx:pt idx="3024">Primary THA</cx:pt>
          <cx:pt idx="3025">Primary THA</cx:pt>
          <cx:pt idx="3026">Primary THA</cx:pt>
          <cx:pt idx="3027">Primary THA</cx:pt>
          <cx:pt idx="3028">Primary THA</cx:pt>
          <cx:pt idx="3029">Primary THA</cx:pt>
          <cx:pt idx="3030">Primary THA</cx:pt>
          <cx:pt idx="3031">Primary THA</cx:pt>
          <cx:pt idx="3032">Primary THA</cx:pt>
          <cx:pt idx="3033">Primary THA</cx:pt>
          <cx:pt idx="3034">Primary THA</cx:pt>
          <cx:pt idx="3035">Primary THA</cx:pt>
          <cx:pt idx="3036">Primary THA</cx:pt>
          <cx:pt idx="3037">Primary THA</cx:pt>
          <cx:pt idx="3038">Primary THA</cx:pt>
          <cx:pt idx="3039">Primary THA</cx:pt>
          <cx:pt idx="3040">Primary THA</cx:pt>
          <cx:pt idx="3041">Primary THA</cx:pt>
          <cx:pt idx="3042">Primary THA</cx:pt>
          <cx:pt idx="3043">Primary THA</cx:pt>
          <cx:pt idx="3044">Primary THA</cx:pt>
          <cx:pt idx="3045">Primary THA</cx:pt>
          <cx:pt idx="3046">Primary THA</cx:pt>
          <cx:pt idx="3047">Primary THA</cx:pt>
          <cx:pt idx="3048">Primary THA</cx:pt>
          <cx:pt idx="3049">Primary THA</cx:pt>
          <cx:pt idx="3050">Primary THA</cx:pt>
          <cx:pt idx="3051">Primary THA</cx:pt>
          <cx:pt idx="3052">Primary THA</cx:pt>
          <cx:pt idx="3053">Primary THA</cx:pt>
          <cx:pt idx="3054">Primary THA</cx:pt>
          <cx:pt idx="3055">Primary THA</cx:pt>
          <cx:pt idx="3056">Primary THA</cx:pt>
          <cx:pt idx="3057">Primary THA</cx:pt>
          <cx:pt idx="3058">Primary THA</cx:pt>
          <cx:pt idx="3059">Primary THA</cx:pt>
          <cx:pt idx="3060">Primary THA</cx:pt>
          <cx:pt idx="3061">Primary THA</cx:pt>
          <cx:pt idx="3062">Primary THA</cx:pt>
          <cx:pt idx="3063">Primary THA</cx:pt>
          <cx:pt idx="3064">Primary THA</cx:pt>
          <cx:pt idx="3065">Primary THA</cx:pt>
          <cx:pt idx="3066">Primary THA</cx:pt>
          <cx:pt idx="3067">Primary THA</cx:pt>
          <cx:pt idx="3068">Primary THA</cx:pt>
          <cx:pt idx="3069">Primary THA</cx:pt>
          <cx:pt idx="3070">Primary THA</cx:pt>
          <cx:pt idx="3071">Primary THA</cx:pt>
          <cx:pt idx="3072">Primary THA</cx:pt>
          <cx:pt idx="3073">Primary THA</cx:pt>
          <cx:pt idx="3074">Primary THA</cx:pt>
          <cx:pt idx="3075">Primary THA</cx:pt>
          <cx:pt idx="3076">Primary THA</cx:pt>
          <cx:pt idx="3077">Primary THA</cx:pt>
          <cx:pt idx="3078">Primary THA</cx:pt>
          <cx:pt idx="3079">Primary THA</cx:pt>
          <cx:pt idx="3080">Primary THA</cx:pt>
          <cx:pt idx="3081">Primary THA</cx:pt>
          <cx:pt idx="3082">Primary THA</cx:pt>
          <cx:pt idx="3083">Primary THA</cx:pt>
          <cx:pt idx="3084">Primary THA</cx:pt>
          <cx:pt idx="3085">Primary THA</cx:pt>
          <cx:pt idx="3086">Primary THA</cx:pt>
          <cx:pt idx="3087">Primary THA</cx:pt>
          <cx:pt idx="3088">Primary THA</cx:pt>
          <cx:pt idx="3089">Primary THA</cx:pt>
          <cx:pt idx="3090">Primary THA</cx:pt>
          <cx:pt idx="3091">Primary THA</cx:pt>
          <cx:pt idx="3092">Primary THA</cx:pt>
          <cx:pt idx="3093">Primary THA</cx:pt>
          <cx:pt idx="3094">Primary THA</cx:pt>
          <cx:pt idx="3095">Primary THA</cx:pt>
          <cx:pt idx="3096">Primary THA</cx:pt>
          <cx:pt idx="3097">Primary THA</cx:pt>
          <cx:pt idx="3098">Primary THA</cx:pt>
          <cx:pt idx="3099">Primary THA</cx:pt>
          <cx:pt idx="3100">Primary THA</cx:pt>
          <cx:pt idx="3101">Primary THA</cx:pt>
          <cx:pt idx="3102">Primary THA</cx:pt>
          <cx:pt idx="3103">Primary THA</cx:pt>
          <cx:pt idx="3104">Primary THA</cx:pt>
          <cx:pt idx="3105">Primary THA</cx:pt>
          <cx:pt idx="3106">Primary THA</cx:pt>
          <cx:pt idx="3107">Primary THA</cx:pt>
          <cx:pt idx="3108">Primary THA</cx:pt>
          <cx:pt idx="3109">Primary THA</cx:pt>
          <cx:pt idx="3110">Primary THA</cx:pt>
          <cx:pt idx="3111">Primary THA</cx:pt>
          <cx:pt idx="3112">Primary THA</cx:pt>
          <cx:pt idx="3113">Primary THA</cx:pt>
          <cx:pt idx="3114">Primary THA</cx:pt>
          <cx:pt idx="3115">Primary THA</cx:pt>
          <cx:pt idx="3116">Primary THA</cx:pt>
          <cx:pt idx="3117">Primary THA</cx:pt>
          <cx:pt idx="3118">Primary THA</cx:pt>
          <cx:pt idx="3119">Primary THA</cx:pt>
          <cx:pt idx="3120">Primary THA</cx:pt>
          <cx:pt idx="3121">Primary THA</cx:pt>
          <cx:pt idx="3122">Primary THA</cx:pt>
          <cx:pt idx="3123">Primary THA</cx:pt>
          <cx:pt idx="3124">Primary THA</cx:pt>
          <cx:pt idx="3125">Primary THA</cx:pt>
          <cx:pt idx="3126">Primary THA</cx:pt>
          <cx:pt idx="3127">Primary THA</cx:pt>
          <cx:pt idx="3128">Primary THA</cx:pt>
          <cx:pt idx="3129">Primary THA</cx:pt>
          <cx:pt idx="3130">Primary THA</cx:pt>
          <cx:pt idx="3131">Primary THA</cx:pt>
          <cx:pt idx="3132">Primary THA</cx:pt>
          <cx:pt idx="3133">Primary THA</cx:pt>
          <cx:pt idx="3134">Primary THA</cx:pt>
          <cx:pt idx="3135">Primary THA</cx:pt>
          <cx:pt idx="3136">Primary THA</cx:pt>
          <cx:pt idx="3137">Primary THA</cx:pt>
          <cx:pt idx="3138">Primary THA</cx:pt>
          <cx:pt idx="3139">Primary THA</cx:pt>
          <cx:pt idx="3140">Primary THA</cx:pt>
          <cx:pt idx="3141">Primary THA</cx:pt>
          <cx:pt idx="3142">Primary THA</cx:pt>
          <cx:pt idx="3143">Primary THA</cx:pt>
          <cx:pt idx="3144">Primary THA</cx:pt>
          <cx:pt idx="3145">Primary THA</cx:pt>
          <cx:pt idx="3146">Primary THA</cx:pt>
          <cx:pt idx="3147">Primary THA</cx:pt>
          <cx:pt idx="3148">Primary THA</cx:pt>
          <cx:pt idx="3149">Primary THA</cx:pt>
          <cx:pt idx="3150">Primary THA</cx:pt>
          <cx:pt idx="3151">Primary THA</cx:pt>
          <cx:pt idx="3152">Primary THA</cx:pt>
          <cx:pt idx="3153">Primary THA</cx:pt>
          <cx:pt idx="3154">Primary THA</cx:pt>
          <cx:pt idx="3155">Primary THA</cx:pt>
          <cx:pt idx="3156">Primary THA</cx:pt>
          <cx:pt idx="3157">Primary THA</cx:pt>
          <cx:pt idx="3158">Primary THA</cx:pt>
          <cx:pt idx="3159">Primary THA</cx:pt>
          <cx:pt idx="3160">Primary THA</cx:pt>
          <cx:pt idx="3161">Primary THA</cx:pt>
          <cx:pt idx="3162">Primary THA</cx:pt>
          <cx:pt idx="3163">Primary THA</cx:pt>
          <cx:pt idx="3164">Primary THA</cx:pt>
          <cx:pt idx="3165">Primary THA</cx:pt>
          <cx:pt idx="3166">Primary THA</cx:pt>
          <cx:pt idx="3167">Primary THA</cx:pt>
          <cx:pt idx="3168">Primary THA</cx:pt>
          <cx:pt idx="3169">Primary THA</cx:pt>
          <cx:pt idx="3170">Primary THA</cx:pt>
          <cx:pt idx="3171">Primary THA</cx:pt>
          <cx:pt idx="3172">Primary THA</cx:pt>
          <cx:pt idx="3173">Primary THA</cx:pt>
          <cx:pt idx="3174">Primary THA</cx:pt>
          <cx:pt idx="3175">Primary THA</cx:pt>
          <cx:pt idx="3176">Primary THA</cx:pt>
          <cx:pt idx="3177">Primary THA</cx:pt>
          <cx:pt idx="3178">Primary THA</cx:pt>
          <cx:pt idx="3179">Primary THA</cx:pt>
          <cx:pt idx="3180">Primary THA</cx:pt>
          <cx:pt idx="3181">Primary THA</cx:pt>
          <cx:pt idx="3182">Primary THA</cx:pt>
          <cx:pt idx="3183">Primary THA</cx:pt>
          <cx:pt idx="3184">Primary THA</cx:pt>
          <cx:pt idx="3185">Primary THA</cx:pt>
          <cx:pt idx="3186">Primary THA</cx:pt>
          <cx:pt idx="3187">Primary THA</cx:pt>
          <cx:pt idx="3188">Primary THA</cx:pt>
          <cx:pt idx="3189">Primary THA</cx:pt>
          <cx:pt idx="3190">Primary THA</cx:pt>
          <cx:pt idx="3191">Primary THA</cx:pt>
          <cx:pt idx="3192">Primary THA</cx:pt>
          <cx:pt idx="3193">Primary THA</cx:pt>
          <cx:pt idx="3194">Primary THA</cx:pt>
          <cx:pt idx="3195">Primary THA</cx:pt>
          <cx:pt idx="3196">Primary THA</cx:pt>
          <cx:pt idx="3197">Primary THA</cx:pt>
          <cx:pt idx="3198">Primary THA</cx:pt>
          <cx:pt idx="3199">Primary THA</cx:pt>
          <cx:pt idx="3200">Primary THA</cx:pt>
          <cx:pt idx="3201">Primary THA</cx:pt>
          <cx:pt idx="3202">Primary THA</cx:pt>
          <cx:pt idx="3203">Primary THA</cx:pt>
          <cx:pt idx="3204">Primary THA</cx:pt>
          <cx:pt idx="3205">Primary THA</cx:pt>
          <cx:pt idx="3206">Primary THA</cx:pt>
          <cx:pt idx="3207">Primary THA</cx:pt>
          <cx:pt idx="3208">Primary THA</cx:pt>
          <cx:pt idx="3209">Primary THA</cx:pt>
          <cx:pt idx="3210">Primary THA</cx:pt>
          <cx:pt idx="3211">Primary THA</cx:pt>
          <cx:pt idx="3212">Primary THA</cx:pt>
          <cx:pt idx="3213">Primary THA</cx:pt>
          <cx:pt idx="3214">Primary THA</cx:pt>
          <cx:pt idx="3215">Primary THA</cx:pt>
          <cx:pt idx="3216">Primary THA</cx:pt>
          <cx:pt idx="3217">Primary THA</cx:pt>
          <cx:pt idx="3218">Primary THA</cx:pt>
          <cx:pt idx="3219">Primary THA</cx:pt>
          <cx:pt idx="3220">Primary THA</cx:pt>
          <cx:pt idx="3221">Primary THA</cx:pt>
          <cx:pt idx="3222">Primary THA</cx:pt>
          <cx:pt idx="3223">Primary THA</cx:pt>
          <cx:pt idx="3224">Primary THA</cx:pt>
          <cx:pt idx="3225">Primary THA</cx:pt>
          <cx:pt idx="3226">Primary THA</cx:pt>
          <cx:pt idx="3227">Primary THA</cx:pt>
          <cx:pt idx="3228">Primary THA</cx:pt>
          <cx:pt idx="3229">Primary THA</cx:pt>
          <cx:pt idx="3230">Primary THA</cx:pt>
          <cx:pt idx="3231">Primary THA</cx:pt>
          <cx:pt idx="3232">Primary THA</cx:pt>
          <cx:pt idx="3233">Primary THA</cx:pt>
          <cx:pt idx="3234">Primary THA</cx:pt>
          <cx:pt idx="3235">Primary THA</cx:pt>
          <cx:pt idx="3236">Primary THA</cx:pt>
          <cx:pt idx="3237">Primary THA</cx:pt>
          <cx:pt idx="3238">Primary THA</cx:pt>
          <cx:pt idx="3239">Primary THA</cx:pt>
          <cx:pt idx="3240">Primary THA</cx:pt>
          <cx:pt idx="3241">Primary THA</cx:pt>
          <cx:pt idx="3242">Primary THA</cx:pt>
          <cx:pt idx="3243">Primary THA</cx:pt>
          <cx:pt idx="3244">Primary THA</cx:pt>
          <cx:pt idx="3245">Primary THA</cx:pt>
          <cx:pt idx="3246">Primary THA</cx:pt>
          <cx:pt idx="3247">Primary THA</cx:pt>
          <cx:pt idx="3248">Primary THA</cx:pt>
          <cx:pt idx="3249">Primary THA</cx:pt>
          <cx:pt idx="3250">Primary THA</cx:pt>
          <cx:pt idx="3251">Primary THA</cx:pt>
          <cx:pt idx="3252">Primary THA</cx:pt>
          <cx:pt idx="3253">Primary THA</cx:pt>
          <cx:pt idx="3254">Primary THA</cx:pt>
          <cx:pt idx="3255">Primary THA</cx:pt>
          <cx:pt idx="3256">Primary THA</cx:pt>
          <cx:pt idx="3257">Primary THA</cx:pt>
          <cx:pt idx="3258">Primary THA</cx:pt>
          <cx:pt idx="3259">Primary THA</cx:pt>
          <cx:pt idx="3260">Primary THA</cx:pt>
          <cx:pt idx="3261">Primary THA</cx:pt>
          <cx:pt idx="3262">Primary THA</cx:pt>
          <cx:pt idx="3263">Primary THA</cx:pt>
          <cx:pt idx="3264">Primary THA</cx:pt>
          <cx:pt idx="3265">Primary THA</cx:pt>
          <cx:pt idx="3266">Primary THA</cx:pt>
          <cx:pt idx="3267">Primary THA</cx:pt>
          <cx:pt idx="3268">Primary THA</cx:pt>
          <cx:pt idx="3269">Primary THA</cx:pt>
          <cx:pt idx="3270">Primary THA</cx:pt>
          <cx:pt idx="3271">Primary THA</cx:pt>
          <cx:pt idx="3272">Primary THA</cx:pt>
          <cx:pt idx="3273">Primary THA</cx:pt>
          <cx:pt idx="3274">Primary THA</cx:pt>
          <cx:pt idx="3275">Primary THA</cx:pt>
          <cx:pt idx="3276">Primary THA</cx:pt>
          <cx:pt idx="3277">Primary THA</cx:pt>
          <cx:pt idx="3278">Primary THA</cx:pt>
          <cx:pt idx="3279">Primary THA</cx:pt>
          <cx:pt idx="3280">Primary THA</cx:pt>
          <cx:pt idx="3281">Primary THA</cx:pt>
          <cx:pt idx="3282">Primary THA</cx:pt>
          <cx:pt idx="3283">Primary THA</cx:pt>
          <cx:pt idx="3284">Primary THA</cx:pt>
          <cx:pt idx="3285">Primary THA</cx:pt>
          <cx:pt idx="3286">Primary THA</cx:pt>
          <cx:pt idx="3287">Primary THA</cx:pt>
          <cx:pt idx="3288">Primary THA</cx:pt>
          <cx:pt idx="3289">Primary THA</cx:pt>
          <cx:pt idx="3290">Primary THA</cx:pt>
          <cx:pt idx="3291">Primary THA</cx:pt>
          <cx:pt idx="3292">Primary THA</cx:pt>
          <cx:pt idx="3293">Primary THA</cx:pt>
          <cx:pt idx="3294">Primary THA</cx:pt>
          <cx:pt idx="3295">Primary THA</cx:pt>
          <cx:pt idx="3296">Primary THA</cx:pt>
          <cx:pt idx="3297">Primary THA</cx:pt>
          <cx:pt idx="3298">Primary THA</cx:pt>
          <cx:pt idx="3299">Primary THA</cx:pt>
          <cx:pt idx="3300">Primary THA</cx:pt>
          <cx:pt idx="3301">Primary THA</cx:pt>
          <cx:pt idx="3302">Primary THA</cx:pt>
          <cx:pt idx="3303">Primary THA</cx:pt>
          <cx:pt idx="3304">Primary THA</cx:pt>
          <cx:pt idx="3305">Primary THA</cx:pt>
          <cx:pt idx="3306">Primary THA</cx:pt>
          <cx:pt idx="3307">Primary THA</cx:pt>
          <cx:pt idx="3308">Primary THA</cx:pt>
          <cx:pt idx="3309">Primary THA</cx:pt>
          <cx:pt idx="3310">Primary THA</cx:pt>
          <cx:pt idx="3311">Primary THA</cx:pt>
          <cx:pt idx="3312">Primary THA</cx:pt>
          <cx:pt idx="3313">Primary THA</cx:pt>
          <cx:pt idx="3314">Primary THA</cx:pt>
          <cx:pt idx="3315">Primary THA</cx:pt>
          <cx:pt idx="3316">Primary THA</cx:pt>
          <cx:pt idx="3317">Primary THA</cx:pt>
          <cx:pt idx="3318">Primary THA</cx:pt>
          <cx:pt idx="3319">Primary THA</cx:pt>
          <cx:pt idx="3320">Primary THA</cx:pt>
          <cx:pt idx="3321">Primary THA</cx:pt>
          <cx:pt idx="3322">Primary THA</cx:pt>
          <cx:pt idx="3323">Primary THA</cx:pt>
          <cx:pt idx="3324">Primary THA</cx:pt>
          <cx:pt idx="3325">Primary THA</cx:pt>
          <cx:pt idx="3326">Primary THA</cx:pt>
          <cx:pt idx="3327">Primary THA</cx:pt>
          <cx:pt idx="3328">Primary THA</cx:pt>
          <cx:pt idx="3329">Primary THA</cx:pt>
          <cx:pt idx="3330">Primary THA</cx:pt>
          <cx:pt idx="3331">Primary THA</cx:pt>
          <cx:pt idx="3332">Primary THA</cx:pt>
          <cx:pt idx="3333">Primary THA</cx:pt>
          <cx:pt idx="3334">Primary THA</cx:pt>
          <cx:pt idx="3335">Primary THA</cx:pt>
          <cx:pt idx="3336">Primary THA</cx:pt>
          <cx:pt idx="3337">Primary THA</cx:pt>
          <cx:pt idx="3338">Primary THA</cx:pt>
          <cx:pt idx="3339">Primary THA</cx:pt>
          <cx:pt idx="3340">Primary THA</cx:pt>
          <cx:pt idx="3341">Primary THA</cx:pt>
          <cx:pt idx="3342">Primary THA</cx:pt>
          <cx:pt idx="3343">Primary THA</cx:pt>
          <cx:pt idx="3344">Primary THA</cx:pt>
          <cx:pt idx="3345">Primary THA</cx:pt>
          <cx:pt idx="3346">Primary THA</cx:pt>
          <cx:pt idx="3347">Primary THA</cx:pt>
          <cx:pt idx="3348">Primary THA</cx:pt>
          <cx:pt idx="3349">Primary THA</cx:pt>
          <cx:pt idx="3350">Primary THA</cx:pt>
          <cx:pt idx="3351">Primary THA</cx:pt>
          <cx:pt idx="3352">Primary THA</cx:pt>
          <cx:pt idx="3353">Primary THA</cx:pt>
          <cx:pt idx="3354">Primary THA</cx:pt>
          <cx:pt idx="3355">Primary THA</cx:pt>
          <cx:pt idx="3356">Primary THA</cx:pt>
          <cx:pt idx="3357">Primary THA</cx:pt>
          <cx:pt idx="3358">Primary THA</cx:pt>
          <cx:pt idx="3359">Primary THA</cx:pt>
          <cx:pt idx="3360">Primary THA</cx:pt>
          <cx:pt idx="3361">Primary THA</cx:pt>
          <cx:pt idx="3362">Primary THA</cx:pt>
          <cx:pt idx="3363">Primary THA</cx:pt>
          <cx:pt idx="3364">Primary THA</cx:pt>
          <cx:pt idx="3365">Primary THA</cx:pt>
          <cx:pt idx="3366">Primary THA</cx:pt>
          <cx:pt idx="3367">Primary THA</cx:pt>
          <cx:pt idx="3368">Primary THA</cx:pt>
          <cx:pt idx="3369">Primary THA</cx:pt>
          <cx:pt idx="3370">Primary THA</cx:pt>
          <cx:pt idx="3371">Primary THA</cx:pt>
          <cx:pt idx="3372">Primary THA</cx:pt>
          <cx:pt idx="3373">Primary THA</cx:pt>
          <cx:pt idx="3374">Primary THA</cx:pt>
          <cx:pt idx="3375">Primary THA</cx:pt>
          <cx:pt idx="3376">Primary THA</cx:pt>
          <cx:pt idx="3377">Primary THA</cx:pt>
          <cx:pt idx="3378">Primary THA</cx:pt>
          <cx:pt idx="3379">Primary THA</cx:pt>
          <cx:pt idx="3380">Primary THA</cx:pt>
          <cx:pt idx="3381">Primary THA</cx:pt>
          <cx:pt idx="3382">Primary THA</cx:pt>
          <cx:pt idx="3383">Primary THA</cx:pt>
          <cx:pt idx="3384">Primary THA</cx:pt>
          <cx:pt idx="3385">Primary THA</cx:pt>
          <cx:pt idx="3386">Primary THA</cx:pt>
          <cx:pt idx="3387">Primary THA</cx:pt>
          <cx:pt idx="3388">Primary THA</cx:pt>
          <cx:pt idx="3389">Primary THA</cx:pt>
          <cx:pt idx="3390">Primary THA</cx:pt>
          <cx:pt idx="3391">Primary THA</cx:pt>
          <cx:pt idx="3392">Primary THA</cx:pt>
          <cx:pt idx="3393">Primary THA</cx:pt>
          <cx:pt idx="3394">Primary THA</cx:pt>
          <cx:pt idx="3395">Primary THA</cx:pt>
          <cx:pt idx="3396">Primary THA</cx:pt>
          <cx:pt idx="3397">Primary THA</cx:pt>
          <cx:pt idx="3398">Primary THA</cx:pt>
          <cx:pt idx="3399">Primary THA</cx:pt>
          <cx:pt idx="3400">Primary THA</cx:pt>
          <cx:pt idx="3401">Primary THA</cx:pt>
          <cx:pt idx="3402">Primary THA</cx:pt>
          <cx:pt idx="3403">Primary THA</cx:pt>
          <cx:pt idx="3404">Primary THA</cx:pt>
          <cx:pt idx="3405">Primary THA</cx:pt>
          <cx:pt idx="3406">Primary THA</cx:pt>
          <cx:pt idx="3407">Primary THA</cx:pt>
          <cx:pt idx="3408">Primary THA</cx:pt>
          <cx:pt idx="3409">Primary THA</cx:pt>
          <cx:pt idx="3410">Primary THA</cx:pt>
          <cx:pt idx="3411">Primary THA</cx:pt>
          <cx:pt idx="3412">Primary THA</cx:pt>
          <cx:pt idx="3413">Primary THA</cx:pt>
          <cx:pt idx="3414">Primary THA</cx:pt>
          <cx:pt idx="3415">Primary THA</cx:pt>
          <cx:pt idx="3416">Primary THA</cx:pt>
          <cx:pt idx="3417">Primary THA</cx:pt>
          <cx:pt idx="3418">Primary THA</cx:pt>
          <cx:pt idx="3419">Primary THA</cx:pt>
          <cx:pt idx="3420">Primary THA</cx:pt>
          <cx:pt idx="3421">Primary THA</cx:pt>
          <cx:pt idx="3422">Primary THA</cx:pt>
          <cx:pt idx="3423">Primary THA</cx:pt>
          <cx:pt idx="3424">Primary THA</cx:pt>
          <cx:pt idx="3425">Primary THA</cx:pt>
          <cx:pt idx="3426">Primary THA</cx:pt>
          <cx:pt idx="3427">Primary THA</cx:pt>
          <cx:pt idx="3428">Primary THA</cx:pt>
          <cx:pt idx="3429">Primary THA</cx:pt>
          <cx:pt idx="3430">Primary THA</cx:pt>
          <cx:pt idx="3431">Primary THA</cx:pt>
          <cx:pt idx="3432">Primary THA</cx:pt>
          <cx:pt idx="3433">Primary THA</cx:pt>
          <cx:pt idx="3434">Primary THA</cx:pt>
          <cx:pt idx="3435">Primary THA</cx:pt>
          <cx:pt idx="3436">Primary THA</cx:pt>
          <cx:pt idx="3437">Primary THA</cx:pt>
          <cx:pt idx="3438">Primary THA</cx:pt>
          <cx:pt idx="3439">Primary THA</cx:pt>
          <cx:pt idx="3440">Primary THA</cx:pt>
          <cx:pt idx="3441">Primary THA</cx:pt>
          <cx:pt idx="3442">Primary THA</cx:pt>
          <cx:pt idx="3443">Primary THA</cx:pt>
          <cx:pt idx="3444">Primary THA</cx:pt>
          <cx:pt idx="3445">Primary THA</cx:pt>
          <cx:pt idx="3446">Primary THA</cx:pt>
          <cx:pt idx="3447">Primary THA</cx:pt>
          <cx:pt idx="3448">Primary THA</cx:pt>
          <cx:pt idx="3449">Primary THA</cx:pt>
          <cx:pt idx="3450">Primary THA</cx:pt>
          <cx:pt idx="3451">Primary THA</cx:pt>
          <cx:pt idx="3452">Primary THA</cx:pt>
          <cx:pt idx="3453">Primary THA</cx:pt>
          <cx:pt idx="3454">Primary THA</cx:pt>
          <cx:pt idx="3455">Primary THA</cx:pt>
          <cx:pt idx="3456">Primary THA</cx:pt>
          <cx:pt idx="3457">Primary THA</cx:pt>
          <cx:pt idx="3458">Primary THA</cx:pt>
          <cx:pt idx="3459">Primary THA</cx:pt>
          <cx:pt idx="3460">Primary THA</cx:pt>
          <cx:pt idx="3461">Primary THA</cx:pt>
          <cx:pt idx="3462">Primary THA</cx:pt>
          <cx:pt idx="3463">Primary THA</cx:pt>
          <cx:pt idx="3464">Primary THA</cx:pt>
          <cx:pt idx="3465">Primary THA</cx:pt>
          <cx:pt idx="3466">Primary THA</cx:pt>
          <cx:pt idx="3467">Primary THA</cx:pt>
          <cx:pt idx="3468">Primary THA</cx:pt>
          <cx:pt idx="3469">Primary THA</cx:pt>
          <cx:pt idx="3470">Primary THA</cx:pt>
          <cx:pt idx="3471">Primary THA</cx:pt>
          <cx:pt idx="3472">Primary THA</cx:pt>
          <cx:pt idx="3473">Primary THA</cx:pt>
          <cx:pt idx="3474">Primary THA</cx:pt>
          <cx:pt idx="3475">Primary THA</cx:pt>
          <cx:pt idx="3476">Primary THA</cx:pt>
          <cx:pt idx="3477">Primary THA</cx:pt>
          <cx:pt idx="3478">Primary THA</cx:pt>
          <cx:pt idx="3479">Primary THA</cx:pt>
          <cx:pt idx="3480">Primary THA</cx:pt>
          <cx:pt idx="3481">Primary THA</cx:pt>
          <cx:pt idx="3482">Primary THA</cx:pt>
          <cx:pt idx="3483">Primary THA</cx:pt>
          <cx:pt idx="3484">Primary THA</cx:pt>
          <cx:pt idx="3485">Primary THA</cx:pt>
          <cx:pt idx="3486">Primary THA</cx:pt>
          <cx:pt idx="3487">Primary THA</cx:pt>
          <cx:pt idx="3488">Primary THA</cx:pt>
          <cx:pt idx="3489">Primary THA</cx:pt>
          <cx:pt idx="3490">Primary THA</cx:pt>
          <cx:pt idx="3491">Primary THA</cx:pt>
          <cx:pt idx="3492">Primary THA</cx:pt>
          <cx:pt idx="3493">Primary THA</cx:pt>
          <cx:pt idx="3494">Primary THA</cx:pt>
          <cx:pt idx="3495">Primary THA</cx:pt>
          <cx:pt idx="3496">Primary THA</cx:pt>
          <cx:pt idx="3497">Primary THA</cx:pt>
          <cx:pt idx="3498">Primary THA</cx:pt>
          <cx:pt idx="3499">Primary THA</cx:pt>
          <cx:pt idx="3500">Primary THA</cx:pt>
          <cx:pt idx="3501">Primary THA</cx:pt>
          <cx:pt idx="3502">Primary THA</cx:pt>
          <cx:pt idx="3503">Primary THA</cx:pt>
          <cx:pt idx="3504">Primary THA</cx:pt>
          <cx:pt idx="3505">Primary THA</cx:pt>
          <cx:pt idx="3506">Primary THA</cx:pt>
          <cx:pt idx="3507">Primary THA</cx:pt>
          <cx:pt idx="3508">Primary THA</cx:pt>
          <cx:pt idx="3509">Primary THA</cx:pt>
          <cx:pt idx="3510">Primary THA</cx:pt>
          <cx:pt idx="3511">Primary THA</cx:pt>
          <cx:pt idx="3512">Primary THA</cx:pt>
          <cx:pt idx="3513">Primary THA</cx:pt>
          <cx:pt idx="3514">Primary THA</cx:pt>
          <cx:pt idx="3515">Primary THA</cx:pt>
          <cx:pt idx="3516">Primary THA</cx:pt>
          <cx:pt idx="3517">Primary THA</cx:pt>
          <cx:pt idx="3518">Primary THA</cx:pt>
          <cx:pt idx="3519">Primary THA</cx:pt>
          <cx:pt idx="3520">Primary THA</cx:pt>
          <cx:pt idx="3521">Primary THA</cx:pt>
          <cx:pt idx="3522">Primary THA</cx:pt>
          <cx:pt idx="3523">Primary THA</cx:pt>
          <cx:pt idx="3524">Primary THA</cx:pt>
          <cx:pt idx="3525">Primary THA</cx:pt>
          <cx:pt idx="3526">Primary THA</cx:pt>
          <cx:pt idx="3527">Primary THA</cx:pt>
          <cx:pt idx="3528">Primary THA</cx:pt>
          <cx:pt idx="3529">Primary THA</cx:pt>
          <cx:pt idx="3530">Primary THA</cx:pt>
          <cx:pt idx="3531">Primary THA</cx:pt>
          <cx:pt idx="3532">Primary THA</cx:pt>
          <cx:pt idx="3533">Primary THA</cx:pt>
          <cx:pt idx="3534">Primary THA</cx:pt>
          <cx:pt idx="3535">Primary THA</cx:pt>
          <cx:pt idx="3536">Primary THA</cx:pt>
          <cx:pt idx="3537">Primary THA</cx:pt>
          <cx:pt idx="3538">Primary THA</cx:pt>
          <cx:pt idx="3539">Primary THA</cx:pt>
          <cx:pt idx="3540">Primary THA</cx:pt>
          <cx:pt idx="3541">Primary THA</cx:pt>
          <cx:pt idx="3542">Primary THA</cx:pt>
          <cx:pt idx="3543">Primary THA</cx:pt>
          <cx:pt idx="3544">Primary THA</cx:pt>
          <cx:pt idx="3545">Primary THA</cx:pt>
          <cx:pt idx="3546">Primary THA</cx:pt>
          <cx:pt idx="3547">Primary THA</cx:pt>
          <cx:pt idx="3548">Primary THA</cx:pt>
          <cx:pt idx="3549">Primary THA</cx:pt>
          <cx:pt idx="3550">Primary THA</cx:pt>
          <cx:pt idx="3551">Primary THA</cx:pt>
          <cx:pt idx="3552">Primary THA</cx:pt>
          <cx:pt idx="3553">Primary THA</cx:pt>
          <cx:pt idx="3554">Primary THA</cx:pt>
          <cx:pt idx="3555">Primary THA</cx:pt>
          <cx:pt idx="3556">Primary THA</cx:pt>
          <cx:pt idx="3557">Primary THA</cx:pt>
          <cx:pt idx="3558">Primary THA</cx:pt>
          <cx:pt idx="3559">Primary THA</cx:pt>
          <cx:pt idx="3560">Primary THA</cx:pt>
          <cx:pt idx="3561">Primary THA</cx:pt>
          <cx:pt idx="3562">Primary THA</cx:pt>
          <cx:pt idx="3563">Primary THA</cx:pt>
          <cx:pt idx="3564">Primary THA</cx:pt>
          <cx:pt idx="3565">Primary THA</cx:pt>
          <cx:pt idx="3566">Primary THA</cx:pt>
          <cx:pt idx="3567">Primary THA</cx:pt>
          <cx:pt idx="3568">Primary THA</cx:pt>
          <cx:pt idx="3569">Primary THA</cx:pt>
          <cx:pt idx="3570">Primary THA</cx:pt>
          <cx:pt idx="3571">Primary THA</cx:pt>
          <cx:pt idx="3572">Primary THA</cx:pt>
          <cx:pt idx="3573">Primary THA</cx:pt>
          <cx:pt idx="3574">Primary THA</cx:pt>
          <cx:pt idx="3575">Primary THA</cx:pt>
          <cx:pt idx="3576">Primary THA</cx:pt>
          <cx:pt idx="3577">Primary THA</cx:pt>
          <cx:pt idx="3578">Primary THA</cx:pt>
          <cx:pt idx="3579">Primary THA</cx:pt>
          <cx:pt idx="3580">Primary THA</cx:pt>
          <cx:pt idx="3581">Primary THA</cx:pt>
          <cx:pt idx="3582">Primary THA</cx:pt>
          <cx:pt idx="3583">Primary THA</cx:pt>
          <cx:pt idx="3584">Primary THA</cx:pt>
          <cx:pt idx="3585">Primary THA</cx:pt>
          <cx:pt idx="3586">Primary THA</cx:pt>
          <cx:pt idx="3587">Primary THA</cx:pt>
          <cx:pt idx="3588">Primary THA</cx:pt>
          <cx:pt idx="3589">Primary THA</cx:pt>
          <cx:pt idx="3590">Primary THA</cx:pt>
          <cx:pt idx="3591">Primary THA</cx:pt>
          <cx:pt idx="3592">Primary THA</cx:pt>
          <cx:pt idx="3593">Primary THA</cx:pt>
          <cx:pt idx="3594">Primary THA</cx:pt>
          <cx:pt idx="3595">Primary THA</cx:pt>
          <cx:pt idx="3596">Primary THA</cx:pt>
          <cx:pt idx="3597">Primary THA</cx:pt>
          <cx:pt idx="3598">Primary THA</cx:pt>
          <cx:pt idx="3599">Primary THA</cx:pt>
          <cx:pt idx="3600">Primary THA</cx:pt>
          <cx:pt idx="3601">Primary THA</cx:pt>
          <cx:pt idx="3602">Primary THA</cx:pt>
          <cx:pt idx="3603">Primary THA</cx:pt>
          <cx:pt idx="3604">Primary THA</cx:pt>
          <cx:pt idx="3605">Primary THA</cx:pt>
          <cx:pt idx="3606">Primary THA</cx:pt>
          <cx:pt idx="3607">Primary THA</cx:pt>
          <cx:pt idx="3608">Primary THA</cx:pt>
          <cx:pt idx="3609">Primary THA</cx:pt>
          <cx:pt idx="3610">Primary THA</cx:pt>
          <cx:pt idx="3611">Primary THA</cx:pt>
          <cx:pt idx="3612">Primary THA</cx:pt>
          <cx:pt idx="3613">Primary THA</cx:pt>
          <cx:pt idx="3614">Primary THA</cx:pt>
          <cx:pt idx="3615">Primary THA</cx:pt>
          <cx:pt idx="3616">Primary THA</cx:pt>
          <cx:pt idx="3617">Primary THA</cx:pt>
          <cx:pt idx="3618">Primary THA</cx:pt>
          <cx:pt idx="3619">Primary THA</cx:pt>
          <cx:pt idx="3620">Primary THA</cx:pt>
          <cx:pt idx="3621">Primary THA</cx:pt>
          <cx:pt idx="3622">Primary THA</cx:pt>
          <cx:pt idx="3623">Primary THA</cx:pt>
          <cx:pt idx="3624">Primary THA</cx:pt>
          <cx:pt idx="3625">Primary THA</cx:pt>
          <cx:pt idx="3626">Primary THA</cx:pt>
          <cx:pt idx="3627">Primary THA</cx:pt>
          <cx:pt idx="3628">Primary THA</cx:pt>
          <cx:pt idx="3629">Primary THA</cx:pt>
          <cx:pt idx="3630">Primary THA</cx:pt>
          <cx:pt idx="3631">Primary THA</cx:pt>
          <cx:pt idx="3632">Primary THA</cx:pt>
          <cx:pt idx="3633">Primary THA</cx:pt>
          <cx:pt idx="3634">Primary THA</cx:pt>
          <cx:pt idx="3635">Primary THA</cx:pt>
          <cx:pt idx="3636">Primary THA</cx:pt>
          <cx:pt idx="3637">Primary THA</cx:pt>
          <cx:pt idx="3638">Primary THA</cx:pt>
          <cx:pt idx="3639">Primary THA</cx:pt>
          <cx:pt idx="3640">Primary THA</cx:pt>
          <cx:pt idx="3641">Primary THA</cx:pt>
          <cx:pt idx="3642">Primary THA</cx:pt>
          <cx:pt idx="3643">Primary THA</cx:pt>
          <cx:pt idx="3644">Primary THA</cx:pt>
          <cx:pt idx="3645">Primary THA</cx:pt>
          <cx:pt idx="3646">Primary THA</cx:pt>
          <cx:pt idx="3647">Primary THA</cx:pt>
          <cx:pt idx="3648">Primary THA</cx:pt>
          <cx:pt idx="3649">Primary THA</cx:pt>
          <cx:pt idx="3650">Primary THA</cx:pt>
          <cx:pt idx="3651">Primary THA</cx:pt>
          <cx:pt idx="3652">Primary THA</cx:pt>
          <cx:pt idx="3653">Primary THA</cx:pt>
          <cx:pt idx="3654">Primary THA</cx:pt>
          <cx:pt idx="3655">Primary THA</cx:pt>
          <cx:pt idx="3656">Primary THA</cx:pt>
          <cx:pt idx="3657">Primary THA</cx:pt>
          <cx:pt idx="3658">Primary THA</cx:pt>
          <cx:pt idx="3659">Primary THA</cx:pt>
          <cx:pt idx="3660">Primary THA</cx:pt>
          <cx:pt idx="3661">Primary THA</cx:pt>
          <cx:pt idx="3662">Primary THA</cx:pt>
          <cx:pt idx="3663">Primary THA</cx:pt>
          <cx:pt idx="3664">Primary THA</cx:pt>
          <cx:pt idx="3665">Primary THA</cx:pt>
          <cx:pt idx="3666">Primary THA</cx:pt>
          <cx:pt idx="3667">Primary THA</cx:pt>
          <cx:pt idx="3668">Primary THA</cx:pt>
          <cx:pt idx="3669">Primary THA</cx:pt>
          <cx:pt idx="3670">Primary THA</cx:pt>
          <cx:pt idx="3671">Primary THA</cx:pt>
          <cx:pt idx="3672">Primary THA</cx:pt>
          <cx:pt idx="3673">Primary THA</cx:pt>
          <cx:pt idx="3674">Primary THA</cx:pt>
          <cx:pt idx="3675">Primary THA</cx:pt>
          <cx:pt idx="3676">Primary THA</cx:pt>
          <cx:pt idx="3677">Primary THA</cx:pt>
          <cx:pt idx="3678">Primary THA</cx:pt>
          <cx:pt idx="3679">Primary THA</cx:pt>
          <cx:pt idx="3680">Primary THA</cx:pt>
          <cx:pt idx="3681">Primary THA</cx:pt>
          <cx:pt idx="3682">Primary THA</cx:pt>
          <cx:pt idx="3683">Primary THA</cx:pt>
          <cx:pt idx="3684">Primary THA</cx:pt>
          <cx:pt idx="3685">Primary THA</cx:pt>
          <cx:pt idx="3686">Primary THA</cx:pt>
          <cx:pt idx="3687">Primary THA</cx:pt>
          <cx:pt idx="3688">Primary THA</cx:pt>
          <cx:pt idx="3689">Primary THA</cx:pt>
          <cx:pt idx="3690">Primary THA</cx:pt>
          <cx:pt idx="3691">Primary THA</cx:pt>
          <cx:pt idx="3692">Primary THA</cx:pt>
          <cx:pt idx="3693">Primary THA</cx:pt>
          <cx:pt idx="3694">Primary THA</cx:pt>
          <cx:pt idx="3695">Primary THA</cx:pt>
          <cx:pt idx="3696">Primary THA</cx:pt>
          <cx:pt idx="3697">Primary THA</cx:pt>
          <cx:pt idx="3698">Primary THA</cx:pt>
          <cx:pt idx="3699">Primary THA</cx:pt>
          <cx:pt idx="3700">Primary THA</cx:pt>
          <cx:pt idx="3701">Primary THA</cx:pt>
          <cx:pt idx="3702">Primary THA</cx:pt>
          <cx:pt idx="3703">Primary THA</cx:pt>
          <cx:pt idx="3704">Primary THA</cx:pt>
          <cx:pt idx="3705">Primary THA</cx:pt>
          <cx:pt idx="3706">Primary THA</cx:pt>
          <cx:pt idx="3707">Primary THA</cx:pt>
          <cx:pt idx="3708">Primary THA</cx:pt>
          <cx:pt idx="3709">Primary THA</cx:pt>
          <cx:pt idx="3710">Primary THA</cx:pt>
          <cx:pt idx="3711">Primary THA</cx:pt>
          <cx:pt idx="3712">Primary THA</cx:pt>
          <cx:pt idx="3713">Primary THA</cx:pt>
          <cx:pt idx="3714">Primary THA</cx:pt>
          <cx:pt idx="3715">Primary THA</cx:pt>
          <cx:pt idx="3716">Primary THA</cx:pt>
          <cx:pt idx="3717">Primary THA</cx:pt>
          <cx:pt idx="3718">Primary THA</cx:pt>
          <cx:pt idx="3719">Primary THA</cx:pt>
          <cx:pt idx="3720">Primary THA</cx:pt>
          <cx:pt idx="3721">Primary THA</cx:pt>
          <cx:pt idx="3722">Primary THA</cx:pt>
          <cx:pt idx="3723">Primary THA</cx:pt>
          <cx:pt idx="3724">Primary THA</cx:pt>
          <cx:pt idx="3725">Primary THA</cx:pt>
          <cx:pt idx="3726">Primary THA</cx:pt>
          <cx:pt idx="3727">Primary THA</cx:pt>
          <cx:pt idx="3728">Primary THA</cx:pt>
          <cx:pt idx="3729">Primary THA</cx:pt>
          <cx:pt idx="3730">Primary THA</cx:pt>
          <cx:pt idx="3731">Primary THA</cx:pt>
          <cx:pt idx="3732">Primary THA</cx:pt>
          <cx:pt idx="3733">Primary THA</cx:pt>
          <cx:pt idx="3734">Primary THA</cx:pt>
          <cx:pt idx="3735">Primary THA</cx:pt>
          <cx:pt idx="3736">Primary THA</cx:pt>
          <cx:pt idx="3737">Primary THA</cx:pt>
          <cx:pt idx="3738">Primary THA</cx:pt>
          <cx:pt idx="3739">Primary THA</cx:pt>
          <cx:pt idx="3740">Primary THA</cx:pt>
          <cx:pt idx="3741">Primary THA</cx:pt>
          <cx:pt idx="3742">Primary THA</cx:pt>
          <cx:pt idx="3743">Primary THA</cx:pt>
          <cx:pt idx="3744">Primary THA</cx:pt>
          <cx:pt idx="3745">Primary THA</cx:pt>
          <cx:pt idx="3746">Primary THA</cx:pt>
          <cx:pt idx="3747">Primary THA</cx:pt>
          <cx:pt idx="3748">Primary THA</cx:pt>
          <cx:pt idx="3749">Primary THA</cx:pt>
          <cx:pt idx="3750">Primary THA</cx:pt>
          <cx:pt idx="3751">Primary THA</cx:pt>
          <cx:pt idx="3752">Primary THA</cx:pt>
          <cx:pt idx="3753">Primary THA</cx:pt>
          <cx:pt idx="3754">Primary THA</cx:pt>
          <cx:pt idx="3755">Primary THA</cx:pt>
          <cx:pt idx="3756">Primary THA</cx:pt>
          <cx:pt idx="3757">Primary THA</cx:pt>
          <cx:pt idx="3758">Primary THA</cx:pt>
          <cx:pt idx="3759">Primary THA</cx:pt>
          <cx:pt idx="3760">Primary THA</cx:pt>
          <cx:pt idx="3761">Primary THA</cx:pt>
          <cx:pt idx="3762">Primary THA</cx:pt>
          <cx:pt idx="3763">Primary THA</cx:pt>
          <cx:pt idx="3764">Primary THA</cx:pt>
          <cx:pt idx="3765">Primary THA</cx:pt>
          <cx:pt idx="3766">Primary THA</cx:pt>
          <cx:pt idx="3767">Primary THA</cx:pt>
          <cx:pt idx="3768">Primary THA</cx:pt>
          <cx:pt idx="3769">Primary THA</cx:pt>
          <cx:pt idx="3770">Primary THA</cx:pt>
          <cx:pt idx="3771">Primary THA</cx:pt>
          <cx:pt idx="3772">Primary THA</cx:pt>
          <cx:pt idx="3773">Primary THA</cx:pt>
          <cx:pt idx="3774">Primary THA</cx:pt>
          <cx:pt idx="3775">Primary THA</cx:pt>
          <cx:pt idx="3776">Primary THA</cx:pt>
          <cx:pt idx="3777">Primary THA</cx:pt>
          <cx:pt idx="3778">Primary THA</cx:pt>
          <cx:pt idx="3779">Primary THA</cx:pt>
          <cx:pt idx="3780">Primary THA</cx:pt>
          <cx:pt idx="3781">Primary THA</cx:pt>
          <cx:pt idx="3782">Primary THA</cx:pt>
          <cx:pt idx="3783">Primary THA</cx:pt>
          <cx:pt idx="3784">Primary THA</cx:pt>
          <cx:pt idx="3785">Primary THA</cx:pt>
          <cx:pt idx="3786">Primary THA</cx:pt>
          <cx:pt idx="3787">Primary THA</cx:pt>
          <cx:pt idx="3788">Primary THA</cx:pt>
          <cx:pt idx="3789">Primary THA</cx:pt>
          <cx:pt idx="3790">Primary THA</cx:pt>
          <cx:pt idx="3791">Primary THA</cx:pt>
          <cx:pt idx="3792">Primary THA</cx:pt>
          <cx:pt idx="3793">Primary THA</cx:pt>
          <cx:pt idx="3794">Primary THA</cx:pt>
          <cx:pt idx="3795">Primary THA</cx:pt>
          <cx:pt idx="3796">Primary THA</cx:pt>
          <cx:pt idx="3797">Primary THA</cx:pt>
          <cx:pt idx="3798">Primary THA</cx:pt>
          <cx:pt idx="3799">Primary THA</cx:pt>
          <cx:pt idx="3800">Primary THA</cx:pt>
          <cx:pt idx="3801">Primary THA</cx:pt>
          <cx:pt idx="3802">Primary THA</cx:pt>
          <cx:pt idx="3803">Primary THA</cx:pt>
          <cx:pt idx="3804">Primary THA</cx:pt>
          <cx:pt idx="3805">Primary THA</cx:pt>
          <cx:pt idx="3806">Primary THA</cx:pt>
          <cx:pt idx="3807">Primary THA</cx:pt>
          <cx:pt idx="3808">Primary THA</cx:pt>
          <cx:pt idx="3809">Primary THA</cx:pt>
          <cx:pt idx="3810">Primary THA</cx:pt>
          <cx:pt idx="3811">Primary THA</cx:pt>
          <cx:pt idx="3812">Primary THA</cx:pt>
          <cx:pt idx="3813">Primary THA</cx:pt>
          <cx:pt idx="3814">Primary THA</cx:pt>
          <cx:pt idx="3815">Primary THA</cx:pt>
          <cx:pt idx="3816">Primary THA</cx:pt>
          <cx:pt idx="3817">Primary THA</cx:pt>
          <cx:pt idx="3818">Primary THA</cx:pt>
          <cx:pt idx="3819">Primary THA</cx:pt>
          <cx:pt idx="3820">Primary THA</cx:pt>
          <cx:pt idx="3821">Primary THA</cx:pt>
          <cx:pt idx="3822">Primary THA</cx:pt>
          <cx:pt idx="3823">Primary THA</cx:pt>
          <cx:pt idx="3824">Primary THA</cx:pt>
          <cx:pt idx="3825">Primary THA</cx:pt>
          <cx:pt idx="3826">Primary THA</cx:pt>
          <cx:pt idx="3827">Primary THA</cx:pt>
          <cx:pt idx="3828">Primary THA</cx:pt>
          <cx:pt idx="3829">Primary THA</cx:pt>
          <cx:pt idx="3830">Primary THA</cx:pt>
          <cx:pt idx="3831">Primary THA</cx:pt>
          <cx:pt idx="3832">Primary THA</cx:pt>
          <cx:pt idx="3833">Primary THA</cx:pt>
          <cx:pt idx="3834">Primary THA</cx:pt>
          <cx:pt idx="3835">Primary THA</cx:pt>
          <cx:pt idx="3836">Primary THA</cx:pt>
          <cx:pt idx="3837">Primary THA</cx:pt>
          <cx:pt idx="3838">Primary THA</cx:pt>
          <cx:pt idx="3839">Primary THA</cx:pt>
          <cx:pt idx="3840">Primary THA</cx:pt>
          <cx:pt idx="3841">Primary THA</cx:pt>
          <cx:pt idx="3842">Primary THA</cx:pt>
          <cx:pt idx="3843">Primary THA</cx:pt>
          <cx:pt idx="3844">Primary THA</cx:pt>
          <cx:pt idx="3845">Primary THA</cx:pt>
          <cx:pt idx="3846">Primary THA</cx:pt>
          <cx:pt idx="3847">Primary THA</cx:pt>
          <cx:pt idx="3848">Primary THA</cx:pt>
          <cx:pt idx="3849">Primary THA</cx:pt>
          <cx:pt idx="3850">Primary THA</cx:pt>
          <cx:pt idx="3851">Primary THA</cx:pt>
          <cx:pt idx="3852">Primary THA</cx:pt>
          <cx:pt idx="3853">Primary THA</cx:pt>
          <cx:pt idx="3854">Primary THA</cx:pt>
          <cx:pt idx="3855">Primary THA</cx:pt>
          <cx:pt idx="3856">Primary THA</cx:pt>
          <cx:pt idx="3857">Primary THA</cx:pt>
          <cx:pt idx="3858">Primary THA</cx:pt>
          <cx:pt idx="3859">Primary THA</cx:pt>
          <cx:pt idx="3860">Primary THA</cx:pt>
          <cx:pt idx="3861">Primary THA</cx:pt>
          <cx:pt idx="3862">Primary THA</cx:pt>
          <cx:pt idx="3863">Primary THA</cx:pt>
          <cx:pt idx="3864">Primary THA</cx:pt>
          <cx:pt idx="3865">Primary THA</cx:pt>
          <cx:pt idx="3866">Primary THA</cx:pt>
          <cx:pt idx="3867">Primary THA</cx:pt>
          <cx:pt idx="3868">Primary THA</cx:pt>
          <cx:pt idx="3869">Primary THA</cx:pt>
          <cx:pt idx="3870">Primary THA</cx:pt>
          <cx:pt idx="3871">Primary THA</cx:pt>
          <cx:pt idx="3872">Primary THA</cx:pt>
          <cx:pt idx="3873">Primary THA</cx:pt>
          <cx:pt idx="3874">Primary THA</cx:pt>
          <cx:pt idx="3875">Primary THA</cx:pt>
          <cx:pt idx="3876">Primary THA</cx:pt>
          <cx:pt idx="3877">Primary THA</cx:pt>
          <cx:pt idx="3878">Primary THA</cx:pt>
          <cx:pt idx="3879">Primary THA</cx:pt>
          <cx:pt idx="3880">Primary THA</cx:pt>
          <cx:pt idx="3881">Primary THA</cx:pt>
          <cx:pt idx="3882">Primary THA</cx:pt>
          <cx:pt idx="3883">Primary THA</cx:pt>
          <cx:pt idx="3884">Primary THA</cx:pt>
          <cx:pt idx="3885">Primary THA</cx:pt>
          <cx:pt idx="3886">Primary THA</cx:pt>
          <cx:pt idx="3887">Primary THA</cx:pt>
          <cx:pt idx="3888">Primary THA</cx:pt>
          <cx:pt idx="3889">Primary THA</cx:pt>
          <cx:pt idx="3890">Primary THA</cx:pt>
          <cx:pt idx="3891">Primary THA</cx:pt>
          <cx:pt idx="3892">Primary THA</cx:pt>
          <cx:pt idx="3893">Primary THA</cx:pt>
          <cx:pt idx="3894">Primary THA</cx:pt>
          <cx:pt idx="3895">Primary THA</cx:pt>
          <cx:pt idx="3896">Primary THA</cx:pt>
          <cx:pt idx="3897">Primary THA</cx:pt>
          <cx:pt idx="3898">Primary THA</cx:pt>
          <cx:pt idx="3899">Primary THA</cx:pt>
          <cx:pt idx="3900">Primary THA</cx:pt>
          <cx:pt idx="3901">Primary THA</cx:pt>
          <cx:pt idx="3902">Primary THA</cx:pt>
          <cx:pt idx="3903">Primary THA</cx:pt>
          <cx:pt idx="3904">Primary THA</cx:pt>
          <cx:pt idx="3905">Primary THA</cx:pt>
          <cx:pt idx="3906">Primary THA</cx:pt>
          <cx:pt idx="3907">Primary THA</cx:pt>
          <cx:pt idx="3908">Primary THA</cx:pt>
          <cx:pt idx="3909">Primary THA</cx:pt>
          <cx:pt idx="3910">Primary THA</cx:pt>
          <cx:pt idx="3911">Primary THA</cx:pt>
          <cx:pt idx="3912">Primary THA</cx:pt>
          <cx:pt idx="3913">Primary THA</cx:pt>
          <cx:pt idx="3914">Primary THA</cx:pt>
          <cx:pt idx="3915">Primary THA</cx:pt>
          <cx:pt idx="3916">Primary THA</cx:pt>
          <cx:pt idx="3917">Primary THA</cx:pt>
          <cx:pt idx="3918">Primary THA</cx:pt>
          <cx:pt idx="3919">Primary THA</cx:pt>
          <cx:pt idx="3920">Primary THA</cx:pt>
          <cx:pt idx="3921">Primary THA</cx:pt>
          <cx:pt idx="3922">Primary THA</cx:pt>
          <cx:pt idx="3923">Primary THA</cx:pt>
          <cx:pt idx="3924">Primary THA</cx:pt>
          <cx:pt idx="3925">Primary THA</cx:pt>
          <cx:pt idx="3926">Primary THA</cx:pt>
          <cx:pt idx="3927">Primary THA</cx:pt>
          <cx:pt idx="3928">Primary THA</cx:pt>
          <cx:pt idx="3929">Primary THA</cx:pt>
          <cx:pt idx="3930">Primary THA</cx:pt>
          <cx:pt idx="3931">Primary THA</cx:pt>
          <cx:pt idx="3932">Primary THA</cx:pt>
          <cx:pt idx="3933">Primary THA</cx:pt>
          <cx:pt idx="3934">Primary THA</cx:pt>
          <cx:pt idx="3935">Primary THA</cx:pt>
          <cx:pt idx="3936">Primary THA</cx:pt>
          <cx:pt idx="3937">Primary THA</cx:pt>
          <cx:pt idx="3938">Primary THA</cx:pt>
          <cx:pt idx="3939">Primary THA</cx:pt>
          <cx:pt idx="3940">Primary THA</cx:pt>
          <cx:pt idx="3941">Primary THA</cx:pt>
          <cx:pt idx="3942">Primary THA</cx:pt>
          <cx:pt idx="3943">Primary THA</cx:pt>
          <cx:pt idx="3944">Primary THA</cx:pt>
          <cx:pt idx="3945">Primary THA</cx:pt>
          <cx:pt idx="3946">Primary THA</cx:pt>
          <cx:pt idx="3947">Primary THA</cx:pt>
          <cx:pt idx="3948">Primary THA</cx:pt>
          <cx:pt idx="3949">Primary THA</cx:pt>
          <cx:pt idx="3950">Primary THA</cx:pt>
          <cx:pt idx="3951">Primary THA</cx:pt>
          <cx:pt idx="3952">Primary THA</cx:pt>
          <cx:pt idx="3953">Primary THA</cx:pt>
          <cx:pt idx="3954">Primary THA</cx:pt>
          <cx:pt idx="3955">Primary THA</cx:pt>
          <cx:pt idx="3956">Primary THA</cx:pt>
          <cx:pt idx="3957">Primary THA</cx:pt>
          <cx:pt idx="3958">Primary THA</cx:pt>
          <cx:pt idx="3959">Primary THA</cx:pt>
          <cx:pt idx="3960">Primary THA</cx:pt>
          <cx:pt idx="3961">Primary THA</cx:pt>
          <cx:pt idx="3962">Primary THA</cx:pt>
          <cx:pt idx="3963">Primary THA</cx:pt>
          <cx:pt idx="3964">Primary THA</cx:pt>
          <cx:pt idx="3965">Primary THA</cx:pt>
          <cx:pt idx="3966">Primary THA</cx:pt>
          <cx:pt idx="3967">Primary THA</cx:pt>
          <cx:pt idx="3968">Primary THA</cx:pt>
          <cx:pt idx="3969">Primary THA</cx:pt>
          <cx:pt idx="3970">Primary THA</cx:pt>
          <cx:pt idx="3971">Primary THA</cx:pt>
          <cx:pt idx="3972">Primary THA</cx:pt>
          <cx:pt idx="3973">Primary THA</cx:pt>
          <cx:pt idx="3974">Primary THA</cx:pt>
          <cx:pt idx="3975">Primary THA</cx:pt>
          <cx:pt idx="3976">Primary THA</cx:pt>
          <cx:pt idx="3977">Primary THA</cx:pt>
          <cx:pt idx="3978">Primary THA</cx:pt>
          <cx:pt idx="3979">Primary THA</cx:pt>
          <cx:pt idx="3980">Primary THA</cx:pt>
          <cx:pt idx="3981">Primary THA</cx:pt>
          <cx:pt idx="3982">Primary THA</cx:pt>
          <cx:pt idx="3983">Primary THA</cx:pt>
          <cx:pt idx="3984">Primary THA</cx:pt>
          <cx:pt idx="3985">Primary THA</cx:pt>
          <cx:pt idx="3986">Primary THA</cx:pt>
          <cx:pt idx="3987">Primary THA</cx:pt>
          <cx:pt idx="3988">Primary THA</cx:pt>
          <cx:pt idx="3989">Primary THA</cx:pt>
          <cx:pt idx="3990">Primary THA</cx:pt>
          <cx:pt idx="3991">Primary THA</cx:pt>
          <cx:pt idx="3992">Primary THA</cx:pt>
          <cx:pt idx="3993">Primary THA</cx:pt>
          <cx:pt idx="3994">Primary THA</cx:pt>
          <cx:pt idx="3995">Primary THA</cx:pt>
          <cx:pt idx="3996">Primary THA</cx:pt>
          <cx:pt idx="3997">Primary THA</cx:pt>
          <cx:pt idx="3998">Primary THA</cx:pt>
          <cx:pt idx="3999">Primary THA</cx:pt>
          <cx:pt idx="4000">Primary THA</cx:pt>
          <cx:pt idx="4001">Primary THA</cx:pt>
          <cx:pt idx="4002">Primary THA</cx:pt>
          <cx:pt idx="4003">Primary THA</cx:pt>
          <cx:pt idx="4004">Primary THA</cx:pt>
          <cx:pt idx="4005">Primary THA</cx:pt>
          <cx:pt idx="4006">Primary THA</cx:pt>
          <cx:pt idx="4007">Primary THA</cx:pt>
          <cx:pt idx="4008">Primary THA</cx:pt>
          <cx:pt idx="4009">Primary THA</cx:pt>
          <cx:pt idx="4010">Primary THA</cx:pt>
          <cx:pt idx="4011">Primary THA</cx:pt>
          <cx:pt idx="4012">Primary THA</cx:pt>
          <cx:pt idx="4013">Primary THA</cx:pt>
          <cx:pt idx="4014">Primary THA</cx:pt>
          <cx:pt idx="4015">Primary THA</cx:pt>
          <cx:pt idx="4016">Primary THA</cx:pt>
          <cx:pt idx="4017">Primary THA</cx:pt>
          <cx:pt idx="4018">Primary THA</cx:pt>
          <cx:pt idx="4019">Primary THA</cx:pt>
          <cx:pt idx="4020">Primary THA</cx:pt>
          <cx:pt idx="4021">Primary THA</cx:pt>
          <cx:pt idx="4022">Primary THA</cx:pt>
          <cx:pt idx="4023">Primary THA</cx:pt>
          <cx:pt idx="4024">Primary THA</cx:pt>
          <cx:pt idx="4025">Primary THA</cx:pt>
          <cx:pt idx="4026">Primary THA</cx:pt>
          <cx:pt idx="4027">Primary THA</cx:pt>
          <cx:pt idx="4028">Primary THA</cx:pt>
          <cx:pt idx="4029">Primary THA</cx:pt>
          <cx:pt idx="4030">Primary THA</cx:pt>
          <cx:pt idx="4031">Primary THA</cx:pt>
          <cx:pt idx="4032">Primary THA</cx:pt>
          <cx:pt idx="4033">Primary THA</cx:pt>
          <cx:pt idx="4034">Primary THA</cx:pt>
          <cx:pt idx="4035">Primary THA</cx:pt>
          <cx:pt idx="4036">Primary THA</cx:pt>
          <cx:pt idx="4037">Primary THA</cx:pt>
          <cx:pt idx="4038">Primary THA</cx:pt>
          <cx:pt idx="4039">Primary THA</cx:pt>
          <cx:pt idx="4040">Primary THA</cx:pt>
          <cx:pt idx="4041">Primary THA</cx:pt>
          <cx:pt idx="4042">Primary THA</cx:pt>
          <cx:pt idx="4043">Primary THA</cx:pt>
          <cx:pt idx="4044">Primary THA</cx:pt>
          <cx:pt idx="4045">Primary THA</cx:pt>
          <cx:pt idx="4046">Primary THA</cx:pt>
          <cx:pt idx="4047">Primary THA</cx:pt>
          <cx:pt idx="4048">Primary THA</cx:pt>
          <cx:pt idx="4049">Primary THA</cx:pt>
          <cx:pt idx="4050">Primary THA</cx:pt>
          <cx:pt idx="4051">Primary THA</cx:pt>
          <cx:pt idx="4052">Primary THA</cx:pt>
          <cx:pt idx="4053">Primary THA</cx:pt>
          <cx:pt idx="4054">Primary THA</cx:pt>
          <cx:pt idx="4055">Primary THA</cx:pt>
          <cx:pt idx="4056">Primary THA</cx:pt>
          <cx:pt idx="4057">Primary THA</cx:pt>
          <cx:pt idx="4058">Primary THA</cx:pt>
          <cx:pt idx="4059">Primary THA</cx:pt>
          <cx:pt idx="4060">Primary THA</cx:pt>
          <cx:pt idx="4061">Primary THA</cx:pt>
          <cx:pt idx="4062">Primary THA</cx:pt>
          <cx:pt idx="4063">Primary THA</cx:pt>
          <cx:pt idx="4064">Primary THA</cx:pt>
          <cx:pt idx="4065">Primary THA</cx:pt>
          <cx:pt idx="4066">Primary THA</cx:pt>
          <cx:pt idx="4067">Primary THA</cx:pt>
          <cx:pt idx="4068">Primary THA</cx:pt>
          <cx:pt idx="4069">Primary THA</cx:pt>
          <cx:pt idx="4070">Primary THA</cx:pt>
          <cx:pt idx="4071">Primary THA</cx:pt>
          <cx:pt idx="4072">Primary THA</cx:pt>
          <cx:pt idx="4073">Primary THA</cx:pt>
          <cx:pt idx="4074">Primary THA</cx:pt>
          <cx:pt idx="4075">Primary THA</cx:pt>
          <cx:pt idx="4076">Primary THA</cx:pt>
          <cx:pt idx="4077">Primary THA</cx:pt>
          <cx:pt idx="4078">Primary THA</cx:pt>
          <cx:pt idx="4079">Primary THA</cx:pt>
          <cx:pt idx="4080">Primary THA</cx:pt>
          <cx:pt idx="4081">Primary THA</cx:pt>
          <cx:pt idx="4082">Primary THA</cx:pt>
          <cx:pt idx="4083">Primary THA</cx:pt>
          <cx:pt idx="4084">Primary THA</cx:pt>
          <cx:pt idx="4085">Primary THA</cx:pt>
          <cx:pt idx="4086">Primary THA</cx:pt>
          <cx:pt idx="4087">Primary THA</cx:pt>
          <cx:pt idx="4088">Primary THA</cx:pt>
          <cx:pt idx="4089">Primary THA</cx:pt>
          <cx:pt idx="4090">Primary THA</cx:pt>
          <cx:pt idx="4091">Primary THA</cx:pt>
          <cx:pt idx="4092">Primary THA</cx:pt>
          <cx:pt idx="4093">Primary THA</cx:pt>
          <cx:pt idx="4094">Primary THA</cx:pt>
          <cx:pt idx="4095">Primary THA</cx:pt>
          <cx:pt idx="4096">Primary THA</cx:pt>
          <cx:pt idx="4097">Primary THA</cx:pt>
          <cx:pt idx="4098">Primary THA</cx:pt>
          <cx:pt idx="4099">Primary THA</cx:pt>
          <cx:pt idx="4100">Primary THA</cx:pt>
          <cx:pt idx="4101">Primary THA</cx:pt>
          <cx:pt idx="4102">Primary THA</cx:pt>
          <cx:pt idx="4103">Primary THA</cx:pt>
          <cx:pt idx="4104">Primary THA</cx:pt>
          <cx:pt idx="4105">Primary THA</cx:pt>
          <cx:pt idx="4106">Primary THA</cx:pt>
          <cx:pt idx="4107">Primary THA</cx:pt>
          <cx:pt idx="4108">Primary THA</cx:pt>
          <cx:pt idx="4109">Primary THA</cx:pt>
          <cx:pt idx="4110">Primary THA</cx:pt>
          <cx:pt idx="4111">Primary THA</cx:pt>
          <cx:pt idx="4112">Primary THA</cx:pt>
          <cx:pt idx="4113">Primary THA</cx:pt>
          <cx:pt idx="4114">Primary THA</cx:pt>
          <cx:pt idx="4115">Primary THA</cx:pt>
          <cx:pt idx="4116">Primary THA</cx:pt>
          <cx:pt idx="4117">Primary THA</cx:pt>
          <cx:pt idx="4118">Primary THA</cx:pt>
          <cx:pt idx="4119">Primary THA</cx:pt>
          <cx:pt idx="4120">Primary THA</cx:pt>
          <cx:pt idx="4121">Primary THA</cx:pt>
          <cx:pt idx="4122">Primary THA</cx:pt>
          <cx:pt idx="4123">Primary THA</cx:pt>
          <cx:pt idx="4124">Primary THA</cx:pt>
          <cx:pt idx="4125">Primary THA</cx:pt>
          <cx:pt idx="4126">Primary THA</cx:pt>
          <cx:pt idx="4127">Primary THA</cx:pt>
          <cx:pt idx="4128">Primary THA</cx:pt>
          <cx:pt idx="4129">Primary THA</cx:pt>
          <cx:pt idx="4130">Primary THA</cx:pt>
          <cx:pt idx="4131">Primary THA</cx:pt>
          <cx:pt idx="4132">Primary THA</cx:pt>
          <cx:pt idx="4133">Primary THA</cx:pt>
          <cx:pt idx="4134">Primary THA</cx:pt>
          <cx:pt idx="4135">Primary THA</cx:pt>
          <cx:pt idx="4136">Primary THA</cx:pt>
          <cx:pt idx="4137">Primary THA</cx:pt>
          <cx:pt idx="4138">Primary THA</cx:pt>
          <cx:pt idx="4139">Primary THA</cx:pt>
          <cx:pt idx="4140">Primary THA</cx:pt>
          <cx:pt idx="4141">Primary THA</cx:pt>
          <cx:pt idx="4142">Primary THA</cx:pt>
          <cx:pt idx="4143">Primary THA</cx:pt>
          <cx:pt idx="4144">Primary THA</cx:pt>
          <cx:pt idx="4145">Primary THA</cx:pt>
          <cx:pt idx="4146">Primary THA</cx:pt>
          <cx:pt idx="4147">Primary THA</cx:pt>
          <cx:pt idx="4148">Primary THA</cx:pt>
          <cx:pt idx="4149">Primary THA</cx:pt>
          <cx:pt idx="4150">Primary THA</cx:pt>
          <cx:pt idx="4151">Primary THA</cx:pt>
          <cx:pt idx="4152">Primary THA</cx:pt>
          <cx:pt idx="4153">Primary THA</cx:pt>
          <cx:pt idx="4154">Primary THA</cx:pt>
          <cx:pt idx="4155">Primary THA</cx:pt>
          <cx:pt idx="4156">Primary THA</cx:pt>
          <cx:pt idx="4157">Primary THA</cx:pt>
          <cx:pt idx="4158">Primary THA</cx:pt>
          <cx:pt idx="4159">Primary THA</cx:pt>
          <cx:pt idx="4160">Primary THA</cx:pt>
          <cx:pt idx="4161">Primary THA</cx:pt>
          <cx:pt idx="4162">Primary THA</cx:pt>
          <cx:pt idx="4163">Primary THA</cx:pt>
          <cx:pt idx="4164">Primary THA</cx:pt>
          <cx:pt idx="4165">Primary THA</cx:pt>
          <cx:pt idx="4166">Primary THA</cx:pt>
          <cx:pt idx="4167">Primary THA</cx:pt>
          <cx:pt idx="4168">Primary THA</cx:pt>
          <cx:pt idx="4169">Primary THA</cx:pt>
          <cx:pt idx="4170">Primary THA</cx:pt>
          <cx:pt idx="4171">Primary THA</cx:pt>
          <cx:pt idx="4172">Primary THA</cx:pt>
          <cx:pt idx="4173">Primary THA</cx:pt>
          <cx:pt idx="4174">Primary THA</cx:pt>
          <cx:pt idx="4175">Primary THA</cx:pt>
          <cx:pt idx="4176">Primary THA</cx:pt>
          <cx:pt idx="4177">Primary THA</cx:pt>
          <cx:pt idx="4178">Primary THA</cx:pt>
          <cx:pt idx="4179">Primary THA</cx:pt>
          <cx:pt idx="4180">Primary THA</cx:pt>
          <cx:pt idx="4181">Primary THA</cx:pt>
          <cx:pt idx="4182">Primary THA</cx:pt>
          <cx:pt idx="4183">Primary THA</cx:pt>
          <cx:pt idx="4184">Primary THA</cx:pt>
          <cx:pt idx="4185">Primary THA</cx:pt>
          <cx:pt idx="4186">Primary THA</cx:pt>
          <cx:pt idx="4187">Primary THA</cx:pt>
          <cx:pt idx="4188">Primary THA</cx:pt>
          <cx:pt idx="4189">Primary THA</cx:pt>
          <cx:pt idx="4190">Primary THA</cx:pt>
          <cx:pt idx="4191">Primary THA</cx:pt>
          <cx:pt idx="4192">Primary THA</cx:pt>
          <cx:pt idx="4193">Primary THA</cx:pt>
          <cx:pt idx="4194">Primary THA</cx:pt>
          <cx:pt idx="4195">Primary THA</cx:pt>
          <cx:pt idx="4196">Primary THA</cx:pt>
          <cx:pt idx="4197">Primary THA</cx:pt>
          <cx:pt idx="4198">Primary THA</cx:pt>
          <cx:pt idx="4199">Primary THA</cx:pt>
          <cx:pt idx="4200">Primary THA</cx:pt>
          <cx:pt idx="4201">Primary THA</cx:pt>
          <cx:pt idx="4202">Primary THA</cx:pt>
          <cx:pt idx="4203">Primary THA</cx:pt>
          <cx:pt idx="4204">Primary THA</cx:pt>
          <cx:pt idx="4205">Primary THA</cx:pt>
          <cx:pt idx="4206">Primary THA</cx:pt>
          <cx:pt idx="4207">Primary THA</cx:pt>
          <cx:pt idx="4208">Primary THA</cx:pt>
          <cx:pt idx="4209">Primary THA</cx:pt>
          <cx:pt idx="4210">Primary THA</cx:pt>
          <cx:pt idx="4211">Primary THA</cx:pt>
          <cx:pt idx="4212">Primary THA</cx:pt>
          <cx:pt idx="4213">Primary THA</cx:pt>
          <cx:pt idx="4214">Primary THA</cx:pt>
          <cx:pt idx="4215">Primary THA</cx:pt>
          <cx:pt idx="4216">Primary THA</cx:pt>
          <cx:pt idx="4217">Primary THA</cx:pt>
          <cx:pt idx="4218">Primary THA</cx:pt>
          <cx:pt idx="4219">Primary THA</cx:pt>
          <cx:pt idx="4220">Primary THA</cx:pt>
          <cx:pt idx="4221">Primary THA</cx:pt>
          <cx:pt idx="4222">Primary THA</cx:pt>
          <cx:pt idx="4223">Primary THA</cx:pt>
          <cx:pt idx="4224">Primary THA</cx:pt>
          <cx:pt idx="4225">Primary THA</cx:pt>
          <cx:pt idx="4226">Primary THA</cx:pt>
          <cx:pt idx="4227">Primary THA</cx:pt>
          <cx:pt idx="4228">Primary THA</cx:pt>
          <cx:pt idx="4229">Primary THA</cx:pt>
          <cx:pt idx="4230">Primary THA</cx:pt>
          <cx:pt idx="4231">Primary THA</cx:pt>
          <cx:pt idx="4232">Primary THA</cx:pt>
          <cx:pt idx="4233">Primary THA</cx:pt>
          <cx:pt idx="4234">Primary THA</cx:pt>
          <cx:pt idx="4235">Primary THA</cx:pt>
          <cx:pt idx="4236">Primary THA</cx:pt>
          <cx:pt idx="4237">Primary THA</cx:pt>
          <cx:pt idx="4238">Primary THA</cx:pt>
          <cx:pt idx="4239">Primary THA</cx:pt>
          <cx:pt idx="4240">Primary THA</cx:pt>
          <cx:pt idx="4241">Primary THA</cx:pt>
          <cx:pt idx="4242">Primary THA</cx:pt>
          <cx:pt idx="4243">Primary THA</cx:pt>
          <cx:pt idx="4244">Primary THA</cx:pt>
          <cx:pt idx="4245">Primary THA</cx:pt>
          <cx:pt idx="4246">Primary THA</cx:pt>
          <cx:pt idx="4247">Primary THA</cx:pt>
          <cx:pt idx="4248">Primary THA</cx:pt>
          <cx:pt idx="4249">Primary THA</cx:pt>
          <cx:pt idx="4250">Primary THA</cx:pt>
          <cx:pt idx="4251">Primary THA</cx:pt>
          <cx:pt idx="4252">Primary THA</cx:pt>
          <cx:pt idx="4253">Primary THA</cx:pt>
          <cx:pt idx="4254">Primary THA</cx:pt>
          <cx:pt idx="4255">Primary THA</cx:pt>
          <cx:pt idx="4256">Primary THA</cx:pt>
          <cx:pt idx="4257">Primary THA</cx:pt>
          <cx:pt idx="4258">Primary THA</cx:pt>
          <cx:pt idx="4259">Primary THA</cx:pt>
          <cx:pt idx="4260">Primary THA</cx:pt>
          <cx:pt idx="4261">Primary THA</cx:pt>
          <cx:pt idx="4262">Primary THA</cx:pt>
          <cx:pt idx="4263">Primary THA</cx:pt>
          <cx:pt idx="4264">Primary THA</cx:pt>
          <cx:pt idx="4265">Primary THA</cx:pt>
          <cx:pt idx="4266">Primary THA</cx:pt>
          <cx:pt idx="4267">Primary THA</cx:pt>
          <cx:pt idx="4268">Primary THA</cx:pt>
          <cx:pt idx="4269">Primary THA</cx:pt>
          <cx:pt idx="4270">Primary THA</cx:pt>
          <cx:pt idx="4271">Primary THA</cx:pt>
          <cx:pt idx="4272">Primary THA</cx:pt>
          <cx:pt idx="4273">Primary THA</cx:pt>
          <cx:pt idx="4274">Primary THA</cx:pt>
          <cx:pt idx="4275">Primary THA</cx:pt>
          <cx:pt idx="4276">Primary THA</cx:pt>
          <cx:pt idx="4277">Primary THA</cx:pt>
          <cx:pt idx="4278">Primary THA</cx:pt>
          <cx:pt idx="4279">Primary THA</cx:pt>
          <cx:pt idx="4280">Primary THA</cx:pt>
          <cx:pt idx="4281">Primary THA</cx:pt>
          <cx:pt idx="4282">Primary THA</cx:pt>
          <cx:pt idx="4283">Primary THA</cx:pt>
          <cx:pt idx="4284">Primary THA</cx:pt>
          <cx:pt idx="4285">Primary THA</cx:pt>
          <cx:pt idx="4286">Primary THA</cx:pt>
          <cx:pt idx="4287">Primary THA</cx:pt>
          <cx:pt idx="4288">Primary THA</cx:pt>
          <cx:pt idx="4289">Primary THA</cx:pt>
          <cx:pt idx="4290">Primary THA</cx:pt>
          <cx:pt idx="4291">Primary THA</cx:pt>
          <cx:pt idx="4292">Primary THA</cx:pt>
          <cx:pt idx="4293">Primary THA</cx:pt>
          <cx:pt idx="4294">Primary THA</cx:pt>
          <cx:pt idx="4295">Primary THA</cx:pt>
          <cx:pt idx="4296">Primary THA</cx:pt>
          <cx:pt idx="4297">Primary THA</cx:pt>
          <cx:pt idx="4298">Primary THA</cx:pt>
          <cx:pt idx="4299">Primary THA</cx:pt>
          <cx:pt idx="4300">Primary THA</cx:pt>
          <cx:pt idx="4301">Primary THA</cx:pt>
          <cx:pt idx="4302">Primary THA</cx:pt>
          <cx:pt idx="4303">Primary THA</cx:pt>
          <cx:pt idx="4304">Primary THA</cx:pt>
          <cx:pt idx="4305">Primary THA</cx:pt>
          <cx:pt idx="4306">Primary THA</cx:pt>
          <cx:pt idx="4307">Primary THA</cx:pt>
          <cx:pt idx="4308">Primary THA</cx:pt>
          <cx:pt idx="4309">Primary THA</cx:pt>
          <cx:pt idx="4310">Primary THA</cx:pt>
          <cx:pt idx="4311">Primary THA</cx:pt>
          <cx:pt idx="4312">Primary THA</cx:pt>
          <cx:pt idx="4313">Primary THA</cx:pt>
          <cx:pt idx="4314">Primary THA</cx:pt>
          <cx:pt idx="4315">Primary THA</cx:pt>
          <cx:pt idx="4316">Primary THA</cx:pt>
          <cx:pt idx="4317">Primary THA</cx:pt>
          <cx:pt idx="4318">Primary THA</cx:pt>
          <cx:pt idx="4319">Primary THA</cx:pt>
          <cx:pt idx="4320">Primary THA</cx:pt>
          <cx:pt idx="4321">Primary THA</cx:pt>
          <cx:pt idx="4322">Primary THA</cx:pt>
          <cx:pt idx="4323">Primary THA</cx:pt>
          <cx:pt idx="4324">Primary THA</cx:pt>
          <cx:pt idx="4325">Primary THA</cx:pt>
          <cx:pt idx="4326">Primary THA</cx:pt>
          <cx:pt idx="4327">Primary THA</cx:pt>
          <cx:pt idx="4328">Primary THA</cx:pt>
          <cx:pt idx="4329">Primary THA</cx:pt>
          <cx:pt idx="4330">Primary THA</cx:pt>
          <cx:pt idx="4331">Primary THA</cx:pt>
          <cx:pt idx="4332">Primary THA</cx:pt>
          <cx:pt idx="4333">Primary THA</cx:pt>
          <cx:pt idx="4334">Primary THA</cx:pt>
          <cx:pt idx="4335">Primary THA</cx:pt>
          <cx:pt idx="4336">Primary THA</cx:pt>
          <cx:pt idx="4337">Primary THA</cx:pt>
          <cx:pt idx="4338">Primary THA</cx:pt>
          <cx:pt idx="4339">Primary THA</cx:pt>
          <cx:pt idx="4340">Primary THA</cx:pt>
          <cx:pt idx="4341">Primary THA</cx:pt>
          <cx:pt idx="4342">Primary THA</cx:pt>
          <cx:pt idx="4343">Primary THA</cx:pt>
          <cx:pt idx="4344">Primary THA</cx:pt>
          <cx:pt idx="4345">Primary THA</cx:pt>
          <cx:pt idx="4346">Primary THA</cx:pt>
          <cx:pt idx="4347">Primary THA</cx:pt>
          <cx:pt idx="4348">Primary THA</cx:pt>
          <cx:pt idx="4349">Primary THA</cx:pt>
          <cx:pt idx="4350">Primary THA</cx:pt>
          <cx:pt idx="4351">Primary THA</cx:pt>
          <cx:pt idx="4352">Primary THA</cx:pt>
          <cx:pt idx="4353">Primary THA</cx:pt>
          <cx:pt idx="4354">Primary THA</cx:pt>
          <cx:pt idx="4355">Primary THA</cx:pt>
          <cx:pt idx="4356">Primary THA</cx:pt>
          <cx:pt idx="4357">Primary THA</cx:pt>
          <cx:pt idx="4358">Primary THA</cx:pt>
          <cx:pt idx="4359">Primary THA</cx:pt>
          <cx:pt idx="4360">Primary THA</cx:pt>
          <cx:pt idx="4361">Primary THA</cx:pt>
          <cx:pt idx="4362">Primary THA</cx:pt>
          <cx:pt idx="4363">Primary THA</cx:pt>
          <cx:pt idx="4364">Primary THA</cx:pt>
          <cx:pt idx="4365">Primary THA</cx:pt>
          <cx:pt idx="4366">Primary THA</cx:pt>
          <cx:pt idx="4367">Primary THA</cx:pt>
          <cx:pt idx="4368">Primary THA</cx:pt>
          <cx:pt idx="4369">Primary THA</cx:pt>
          <cx:pt idx="4370">Primary THA</cx:pt>
          <cx:pt idx="4371">Primary THA</cx:pt>
          <cx:pt idx="4372">Primary THA</cx:pt>
          <cx:pt idx="4373">Primary THA</cx:pt>
          <cx:pt idx="4374">Primary THA</cx:pt>
          <cx:pt idx="4375">Primary THA</cx:pt>
          <cx:pt idx="4376">Primary THA</cx:pt>
          <cx:pt idx="4377">Primary THA</cx:pt>
          <cx:pt idx="4378">Primary THA</cx:pt>
          <cx:pt idx="4379">Primary THA</cx:pt>
          <cx:pt idx="4380">Primary THA</cx:pt>
          <cx:pt idx="4381">Primary THA</cx:pt>
          <cx:pt idx="4382">Primary THA</cx:pt>
          <cx:pt idx="4383">Primary THA</cx:pt>
          <cx:pt idx="4384">Primary THA</cx:pt>
          <cx:pt idx="4385">Primary THA</cx:pt>
          <cx:pt idx="4386">Primary THA</cx:pt>
          <cx:pt idx="4387">Primary THA</cx:pt>
          <cx:pt idx="4388">Primary THA</cx:pt>
          <cx:pt idx="4389">Primary THA</cx:pt>
          <cx:pt idx="4390">Primary THA</cx:pt>
          <cx:pt idx="4391">Primary THA</cx:pt>
          <cx:pt idx="4392">Primary THA</cx:pt>
          <cx:pt idx="4393">Primary THA</cx:pt>
          <cx:pt idx="4394">Primary THA</cx:pt>
          <cx:pt idx="4395">Primary THA</cx:pt>
          <cx:pt idx="4396">Primary THA</cx:pt>
          <cx:pt idx="4397">Primary THA</cx:pt>
          <cx:pt idx="4398">Primary THA</cx:pt>
          <cx:pt idx="4399">Primary THA</cx:pt>
          <cx:pt idx="4400">Primary THA</cx:pt>
          <cx:pt idx="4401">Primary THA</cx:pt>
          <cx:pt idx="4402">Primary THA</cx:pt>
          <cx:pt idx="4403">Primary THA</cx:pt>
          <cx:pt idx="4404">Primary THA</cx:pt>
          <cx:pt idx="4405">Primary THA</cx:pt>
          <cx:pt idx="4406">Primary THA</cx:pt>
          <cx:pt idx="4407">Primary THA</cx:pt>
          <cx:pt idx="4408">Primary THA</cx:pt>
          <cx:pt idx="4409">Primary THA</cx:pt>
          <cx:pt idx="4410">Primary THA</cx:pt>
          <cx:pt idx="4411">Primary THA</cx:pt>
          <cx:pt idx="4412">Primary THA</cx:pt>
          <cx:pt idx="4413">Primary THA</cx:pt>
          <cx:pt idx="4414">Primary THA</cx:pt>
          <cx:pt idx="4415">Primary THA</cx:pt>
          <cx:pt idx="4416">Primary THA</cx:pt>
          <cx:pt idx="4417">Primary THA</cx:pt>
          <cx:pt idx="4418">Primary THA</cx:pt>
          <cx:pt idx="4419">Primary THA</cx:pt>
          <cx:pt idx="4420">Primary THA</cx:pt>
          <cx:pt idx="4421">Primary THA</cx:pt>
          <cx:pt idx="4422">Primary THA</cx:pt>
          <cx:pt idx="4423">Primary THA</cx:pt>
          <cx:pt idx="4424">Primary THA</cx:pt>
          <cx:pt idx="4425">Primary THA</cx:pt>
          <cx:pt idx="4426">Primary THA</cx:pt>
          <cx:pt idx="4427">Primary THA</cx:pt>
          <cx:pt idx="4428">Primary THA</cx:pt>
          <cx:pt idx="4429">Primary THA</cx:pt>
          <cx:pt idx="4430">Primary THA</cx:pt>
          <cx:pt idx="4431">Primary THA</cx:pt>
          <cx:pt idx="4432">Primary THA</cx:pt>
          <cx:pt idx="4433">Primary THA</cx:pt>
          <cx:pt idx="4434">Primary THA</cx:pt>
          <cx:pt idx="4435">Primary THA</cx:pt>
          <cx:pt idx="4436">Primary THA</cx:pt>
          <cx:pt idx="4437">Primary THA</cx:pt>
          <cx:pt idx="4438">Primary THA</cx:pt>
          <cx:pt idx="4439">Primary THA</cx:pt>
          <cx:pt idx="4440">Primary THA</cx:pt>
          <cx:pt idx="4441">Primary THA</cx:pt>
          <cx:pt idx="4442">Primary THA</cx:pt>
          <cx:pt idx="4443">Primary THA</cx:pt>
          <cx:pt idx="4444">Primary THA</cx:pt>
          <cx:pt idx="4445">Primary THA</cx:pt>
          <cx:pt idx="4446">Primary THA</cx:pt>
          <cx:pt idx="4447">Primary THA</cx:pt>
          <cx:pt idx="4448">Primary THA</cx:pt>
          <cx:pt idx="4449">Primary THA</cx:pt>
          <cx:pt idx="4450">Primary THA</cx:pt>
          <cx:pt idx="4451">Primary THA</cx:pt>
          <cx:pt idx="4452">Primary THA</cx:pt>
          <cx:pt idx="4453">Primary THA</cx:pt>
          <cx:pt idx="4454">Primary THA</cx:pt>
          <cx:pt idx="4455">Primary THA</cx:pt>
          <cx:pt idx="4456">Primary THA</cx:pt>
          <cx:pt idx="4457">Primary THA</cx:pt>
          <cx:pt idx="4458">Primary THA</cx:pt>
          <cx:pt idx="4459">Primary THA</cx:pt>
          <cx:pt idx="4460">Primary THA</cx:pt>
          <cx:pt idx="4461">Primary THA</cx:pt>
          <cx:pt idx="4462">Primary THA</cx:pt>
          <cx:pt idx="4463">Primary THA</cx:pt>
          <cx:pt idx="4464">Primary THA</cx:pt>
          <cx:pt idx="4465">Primary THA</cx:pt>
          <cx:pt idx="4466">Primary THA</cx:pt>
          <cx:pt idx="4467">Primary THA</cx:pt>
          <cx:pt idx="4468">Primary THA</cx:pt>
          <cx:pt idx="4469">Primary THA</cx:pt>
          <cx:pt idx="4470">Primary THA</cx:pt>
          <cx:pt idx="4471">Primary THA</cx:pt>
          <cx:pt idx="4472">Primary THA</cx:pt>
          <cx:pt idx="4473">Primary THA</cx:pt>
          <cx:pt idx="4474">Primary THA</cx:pt>
          <cx:pt idx="4475">Primary THA</cx:pt>
          <cx:pt idx="4476">Primary THA</cx:pt>
          <cx:pt idx="4477">Primary THA</cx:pt>
          <cx:pt idx="4478">Primary THA</cx:pt>
          <cx:pt idx="4479">Primary THA</cx:pt>
          <cx:pt idx="4480">Primary THA</cx:pt>
          <cx:pt idx="4481">Primary THA</cx:pt>
          <cx:pt idx="4482">Primary THA</cx:pt>
          <cx:pt idx="4483">Primary THA</cx:pt>
          <cx:pt idx="4484">Primary THA</cx:pt>
          <cx:pt idx="4485">Primary THA</cx:pt>
          <cx:pt idx="4486">Primary THA</cx:pt>
          <cx:pt idx="4487">Primary THA</cx:pt>
          <cx:pt idx="4488">Primary THA</cx:pt>
          <cx:pt idx="4489">Primary THA</cx:pt>
          <cx:pt idx="4490">Primary THA</cx:pt>
          <cx:pt idx="4491">Primary THA</cx:pt>
          <cx:pt idx="4492">Primary THA</cx:pt>
          <cx:pt idx="4493">Primary THA</cx:pt>
          <cx:pt idx="4494">Primary THA</cx:pt>
          <cx:pt idx="4495">Primary THA</cx:pt>
          <cx:pt idx="4496">Primary THA</cx:pt>
          <cx:pt idx="4497">Primary THA</cx:pt>
          <cx:pt idx="4498">Primary THA</cx:pt>
          <cx:pt idx="4499">Primary THA</cx:pt>
          <cx:pt idx="4500">Primary THA</cx:pt>
          <cx:pt idx="4501">Primary THA</cx:pt>
          <cx:pt idx="4502">Primary THA</cx:pt>
          <cx:pt idx="4503">Primary THA</cx:pt>
          <cx:pt idx="4504">Primary THA</cx:pt>
          <cx:pt idx="4505">Primary THA</cx:pt>
          <cx:pt idx="4506">Primary THA</cx:pt>
          <cx:pt idx="4507">Primary THA</cx:pt>
          <cx:pt idx="4508">Primary THA</cx:pt>
          <cx:pt idx="4509">Primary THA</cx:pt>
          <cx:pt idx="4510">Primary THA</cx:pt>
          <cx:pt idx="4511">Primary THA</cx:pt>
          <cx:pt idx="4512">Primary THA</cx:pt>
          <cx:pt idx="4513">Primary THA</cx:pt>
          <cx:pt idx="4514">Primary THA</cx:pt>
          <cx:pt idx="4515">Primary THA</cx:pt>
          <cx:pt idx="4516">Primary THA</cx:pt>
          <cx:pt idx="4517">Primary THA</cx:pt>
          <cx:pt idx="4518">Primary THA</cx:pt>
          <cx:pt idx="4519">Primary THA</cx:pt>
          <cx:pt idx="4520">Primary THA</cx:pt>
          <cx:pt idx="4521">Primary THA</cx:pt>
          <cx:pt idx="4522">Primary THA</cx:pt>
          <cx:pt idx="4523">Primary THA</cx:pt>
          <cx:pt idx="4524">Primary THA</cx:pt>
          <cx:pt idx="4525">Primary THA</cx:pt>
          <cx:pt idx="4526">Primary THA</cx:pt>
          <cx:pt idx="4527">Primary THA</cx:pt>
          <cx:pt idx="4528">Primary THA</cx:pt>
          <cx:pt idx="4529">Primary THA</cx:pt>
          <cx:pt idx="4530">Primary THA</cx:pt>
          <cx:pt idx="4531">Primary THA</cx:pt>
          <cx:pt idx="4532">Primary THA</cx:pt>
          <cx:pt idx="4533">Primary THA</cx:pt>
          <cx:pt idx="4534">Primary THA</cx:pt>
          <cx:pt idx="4535">Primary THA</cx:pt>
          <cx:pt idx="4536">Primary THA</cx:pt>
          <cx:pt idx="4537">Primary THA</cx:pt>
          <cx:pt idx="4538">Primary THA</cx:pt>
          <cx:pt idx="4539">Primary THA</cx:pt>
          <cx:pt idx="4540">Primary THA</cx:pt>
          <cx:pt idx="4541">Primary THA</cx:pt>
          <cx:pt idx="4542">Primary THA</cx:pt>
          <cx:pt idx="4543">Primary THA</cx:pt>
          <cx:pt idx="4544">Primary THA</cx:pt>
          <cx:pt idx="4545">Primary THA</cx:pt>
          <cx:pt idx="4546">Primary THA</cx:pt>
          <cx:pt idx="4547">Primary THA</cx:pt>
          <cx:pt idx="4548">Primary THA</cx:pt>
          <cx:pt idx="4549">Primary THA</cx:pt>
          <cx:pt idx="4550">Primary THA</cx:pt>
          <cx:pt idx="4551">Primary THA</cx:pt>
          <cx:pt idx="4552">Primary THA</cx:pt>
          <cx:pt idx="4553">Primary THA</cx:pt>
          <cx:pt idx="4554">Primary THA</cx:pt>
          <cx:pt idx="4555">Primary THA</cx:pt>
          <cx:pt idx="4556">Primary THA</cx:pt>
          <cx:pt idx="4557">Primary THA</cx:pt>
          <cx:pt idx="4558">Primary THA</cx:pt>
          <cx:pt idx="4559">Primary THA</cx:pt>
          <cx:pt idx="4560">Primary THA</cx:pt>
          <cx:pt idx="4561">Primary THA</cx:pt>
          <cx:pt idx="4562">Primary THA</cx:pt>
          <cx:pt idx="4563">Primary THA</cx:pt>
          <cx:pt idx="4564">Primary THA</cx:pt>
          <cx:pt idx="4565">Primary THA</cx:pt>
          <cx:pt idx="4566">Primary THA</cx:pt>
          <cx:pt idx="4567">Primary THA</cx:pt>
          <cx:pt idx="4568">Primary THA</cx:pt>
          <cx:pt idx="4569">Primary THA</cx:pt>
          <cx:pt idx="4570">Primary THA</cx:pt>
          <cx:pt idx="4571">Primary THA</cx:pt>
          <cx:pt idx="4572">Primary THA</cx:pt>
          <cx:pt idx="4573">Primary THA</cx:pt>
          <cx:pt idx="4574">Primary THA</cx:pt>
          <cx:pt idx="4575">Primary THA</cx:pt>
          <cx:pt idx="4576">Primary THA</cx:pt>
          <cx:pt idx="4577">Primary THA</cx:pt>
          <cx:pt idx="4578">Primary THA</cx:pt>
          <cx:pt idx="4579">Primary THA</cx:pt>
          <cx:pt idx="4580">Primary THA</cx:pt>
          <cx:pt idx="4581">Primary THA</cx:pt>
          <cx:pt idx="4582">Primary THA</cx:pt>
          <cx:pt idx="4583">Primary THA</cx:pt>
          <cx:pt idx="4584">Primary THA</cx:pt>
          <cx:pt idx="4585">Primary THA</cx:pt>
          <cx:pt idx="4586">Primary THA</cx:pt>
          <cx:pt idx="4587">Primary THA</cx:pt>
          <cx:pt idx="4588">Primary THA</cx:pt>
          <cx:pt idx="4589">Primary THA</cx:pt>
          <cx:pt idx="4590">Primary THA</cx:pt>
          <cx:pt idx="4591">Primary THA</cx:pt>
          <cx:pt idx="4592">Primary THA</cx:pt>
          <cx:pt idx="4593">Primary THA</cx:pt>
          <cx:pt idx="4594">Primary THA</cx:pt>
          <cx:pt idx="4595">Primary THA</cx:pt>
          <cx:pt idx="4596">Primary THA</cx:pt>
          <cx:pt idx="4597">Primary THA</cx:pt>
          <cx:pt idx="4598">Primary THA</cx:pt>
          <cx:pt idx="4599">Primary THA</cx:pt>
          <cx:pt idx="4600">Primary THA</cx:pt>
          <cx:pt idx="4601">Primary THA</cx:pt>
          <cx:pt idx="4602">Primary THA</cx:pt>
          <cx:pt idx="4603">Primary THA</cx:pt>
          <cx:pt idx="4604">Primary THA</cx:pt>
          <cx:pt idx="4605">Primary THA</cx:pt>
          <cx:pt idx="4606">Primary THA</cx:pt>
          <cx:pt idx="4607">Primary THA</cx:pt>
          <cx:pt idx="4608">Primary THA</cx:pt>
          <cx:pt idx="4609">Primary THA</cx:pt>
          <cx:pt idx="4610">Primary THA</cx:pt>
          <cx:pt idx="4611">Primary THA</cx:pt>
          <cx:pt idx="4612">Primary THA</cx:pt>
          <cx:pt idx="4613">Primary THA</cx:pt>
          <cx:pt idx="4614">Primary THA</cx:pt>
          <cx:pt idx="4615">Primary THA</cx:pt>
          <cx:pt idx="4616">Primary THA</cx:pt>
          <cx:pt idx="4617">Primary THA</cx:pt>
          <cx:pt idx="4618">Primary THA</cx:pt>
          <cx:pt idx="4619">Primary THA</cx:pt>
          <cx:pt idx="4620">Primary THA</cx:pt>
          <cx:pt idx="4621">Primary THA</cx:pt>
          <cx:pt idx="4622">Primary THA</cx:pt>
          <cx:pt idx="4623">Primary THA</cx:pt>
          <cx:pt idx="4624">Primary THA</cx:pt>
          <cx:pt idx="4625">Primary THA</cx:pt>
          <cx:pt idx="4626">Primary THA</cx:pt>
          <cx:pt idx="4627">Primary THA</cx:pt>
          <cx:pt idx="4628">Primary THA</cx:pt>
          <cx:pt idx="4629">Primary THA</cx:pt>
          <cx:pt idx="4630">Primary THA</cx:pt>
          <cx:pt idx="4631">Primary THA</cx:pt>
          <cx:pt idx="4632">Primary THA</cx:pt>
          <cx:pt idx="4633">Primary THA</cx:pt>
          <cx:pt idx="4634">Primary THA</cx:pt>
          <cx:pt idx="4635">Primary THA</cx:pt>
          <cx:pt idx="4636">Primary THA</cx:pt>
          <cx:pt idx="4637">Primary THA</cx:pt>
          <cx:pt idx="4638">Primary THA</cx:pt>
          <cx:pt idx="4639">Primary THA</cx:pt>
          <cx:pt idx="4640">Primary THA</cx:pt>
          <cx:pt idx="4641">Primary THA</cx:pt>
          <cx:pt idx="4642">Primary THA</cx:pt>
          <cx:pt idx="4643">Primary THA</cx:pt>
          <cx:pt idx="4644">Primary THA</cx:pt>
          <cx:pt idx="4645">Primary THA</cx:pt>
          <cx:pt idx="4646">Primary THA</cx:pt>
          <cx:pt idx="4647">Primary THA</cx:pt>
          <cx:pt idx="4648">Primary THA</cx:pt>
          <cx:pt idx="4649">Primary THA</cx:pt>
          <cx:pt idx="4650">Primary THA</cx:pt>
          <cx:pt idx="4651">Primary THA</cx:pt>
          <cx:pt idx="4652">Primary THA</cx:pt>
          <cx:pt idx="4653">Primary THA</cx:pt>
          <cx:pt idx="4654">Primary THA</cx:pt>
          <cx:pt idx="4655">Primary THA</cx:pt>
          <cx:pt idx="4656">Primary THA</cx:pt>
          <cx:pt idx="4657">Primary THA</cx:pt>
          <cx:pt idx="4658">Primary THA</cx:pt>
          <cx:pt idx="4659">Primary THA</cx:pt>
          <cx:pt idx="4660">Primary THA</cx:pt>
          <cx:pt idx="4661">Primary THA</cx:pt>
          <cx:pt idx="4662">Primary THA</cx:pt>
          <cx:pt idx="4663">Primary THA</cx:pt>
          <cx:pt idx="4664">Primary THA</cx:pt>
          <cx:pt idx="4665">Primary THA</cx:pt>
          <cx:pt idx="4666">Primary THA</cx:pt>
          <cx:pt idx="4667">Primary THA</cx:pt>
          <cx:pt idx="4668">Primary THA</cx:pt>
          <cx:pt idx="4669">Primary THA</cx:pt>
          <cx:pt idx="4670">Primary THA</cx:pt>
          <cx:pt idx="4671">Primary THA</cx:pt>
          <cx:pt idx="4672">Primary THA</cx:pt>
          <cx:pt idx="4673">Primary THA</cx:pt>
          <cx:pt idx="4674">Primary THA</cx:pt>
          <cx:pt idx="4675">Primary THA</cx:pt>
          <cx:pt idx="4676">Primary THA</cx:pt>
          <cx:pt idx="4677">Primary THA</cx:pt>
          <cx:pt idx="4678">Primary THA</cx:pt>
          <cx:pt idx="4679">Primary THA</cx:pt>
          <cx:pt idx="4680">Primary THA</cx:pt>
          <cx:pt idx="4681">Primary THA</cx:pt>
          <cx:pt idx="4682">Primary THA</cx:pt>
          <cx:pt idx="4683">Primary THA</cx:pt>
          <cx:pt idx="4684">Primary THA</cx:pt>
          <cx:pt idx="4685">Primary THA</cx:pt>
          <cx:pt idx="4686">Primary THA</cx:pt>
          <cx:pt idx="4687">Primary THA</cx:pt>
          <cx:pt idx="4688">Primary THA</cx:pt>
          <cx:pt idx="4689">Primary THA</cx:pt>
          <cx:pt idx="4690">Primary THA</cx:pt>
          <cx:pt idx="4691">Primary THA</cx:pt>
          <cx:pt idx="4692">Primary THA</cx:pt>
          <cx:pt idx="4693">Primary THA</cx:pt>
          <cx:pt idx="4694">Primary THA</cx:pt>
          <cx:pt idx="4695">Primary THA</cx:pt>
          <cx:pt idx="4696">Primary THA</cx:pt>
          <cx:pt idx="4697">Primary THA</cx:pt>
          <cx:pt idx="4698">Primary THA</cx:pt>
          <cx:pt idx="4699">Primary THA</cx:pt>
          <cx:pt idx="4700">Primary THA</cx:pt>
          <cx:pt idx="4701">Primary THA</cx:pt>
          <cx:pt idx="4702">Primary THA</cx:pt>
          <cx:pt idx="4703">Primary THA</cx:pt>
          <cx:pt idx="4704">Primary THA</cx:pt>
          <cx:pt idx="4705">Primary THA</cx:pt>
          <cx:pt idx="4706">Primary THA</cx:pt>
          <cx:pt idx="4707">Primary THA</cx:pt>
          <cx:pt idx="4708">Primary THA</cx:pt>
          <cx:pt idx="4709">Primary THA</cx:pt>
          <cx:pt idx="4710">Primary THA</cx:pt>
          <cx:pt idx="4711">Primary THA</cx:pt>
          <cx:pt idx="4712">Primary THA</cx:pt>
          <cx:pt idx="4713">Primary THA</cx:pt>
          <cx:pt idx="4714">Primary THA</cx:pt>
          <cx:pt idx="4715">Primary THA</cx:pt>
          <cx:pt idx="4716">Primary THA</cx:pt>
          <cx:pt idx="4717">Primary THA</cx:pt>
          <cx:pt idx="4718">Primary THA</cx:pt>
          <cx:pt idx="4719">Primary THA</cx:pt>
          <cx:pt idx="4720">Primary THA</cx:pt>
          <cx:pt idx="4721">Primary THA</cx:pt>
          <cx:pt idx="4722">Primary THA</cx:pt>
          <cx:pt idx="4723">Primary THA</cx:pt>
          <cx:pt idx="4724">Primary THA</cx:pt>
          <cx:pt idx="4725">Primary THA</cx:pt>
          <cx:pt idx="4726">Primary THA</cx:pt>
          <cx:pt idx="4727">Primary THA</cx:pt>
          <cx:pt idx="4728">Primary THA</cx:pt>
          <cx:pt idx="4729">Primary THA</cx:pt>
          <cx:pt idx="4730">Primary THA</cx:pt>
          <cx:pt idx="4731">Primary THA</cx:pt>
          <cx:pt idx="4732">Primary THA</cx:pt>
          <cx:pt idx="4733">Primary THA</cx:pt>
          <cx:pt idx="4734">Primary THA</cx:pt>
          <cx:pt idx="4735">Primary THA</cx:pt>
          <cx:pt idx="4736">Primary THA</cx:pt>
          <cx:pt idx="4737">Primary THA</cx:pt>
          <cx:pt idx="4738">Primary THA</cx:pt>
          <cx:pt idx="4739">Primary THA</cx:pt>
          <cx:pt idx="4740">Primary THA</cx:pt>
          <cx:pt idx="4741">Primary THA</cx:pt>
          <cx:pt idx="4742">Primary THA</cx:pt>
          <cx:pt idx="4743">Primary THA</cx:pt>
          <cx:pt idx="4744">Primary THA</cx:pt>
          <cx:pt idx="4745">Primary THA</cx:pt>
          <cx:pt idx="4746">Primary THA</cx:pt>
          <cx:pt idx="4747">Primary THA</cx:pt>
          <cx:pt idx="4748">Primary THA</cx:pt>
          <cx:pt idx="4749">Primary THA</cx:pt>
          <cx:pt idx="4750">Primary THA</cx:pt>
          <cx:pt idx="4751">Primary THA</cx:pt>
          <cx:pt idx="4752">Primary THA</cx:pt>
          <cx:pt idx="4753">Primary THA</cx:pt>
          <cx:pt idx="4754">Primary THA</cx:pt>
          <cx:pt idx="4755">Primary THA</cx:pt>
          <cx:pt idx="4756">Primary THA</cx:pt>
          <cx:pt idx="4757">Primary THA</cx:pt>
          <cx:pt idx="4758">Primary THA</cx:pt>
          <cx:pt idx="4759">Primary THA</cx:pt>
          <cx:pt idx="4760">Primary THA</cx:pt>
          <cx:pt idx="4761">Primary THA</cx:pt>
          <cx:pt idx="4762">Primary THA</cx:pt>
          <cx:pt idx="4763">Primary THA</cx:pt>
          <cx:pt idx="4764">Primary THA</cx:pt>
          <cx:pt idx="4765">Primary THA</cx:pt>
          <cx:pt idx="4766">Primary THA</cx:pt>
          <cx:pt idx="4767">Primary THA</cx:pt>
          <cx:pt idx="4768">Primary THA</cx:pt>
          <cx:pt idx="4769">Primary THA</cx:pt>
          <cx:pt idx="4770">Primary THA</cx:pt>
          <cx:pt idx="4771">Primary THA</cx:pt>
          <cx:pt idx="4772">Primary THA</cx:pt>
          <cx:pt idx="4773">Primary THA</cx:pt>
          <cx:pt idx="4774">Primary THA</cx:pt>
          <cx:pt idx="4775">Primary THA</cx:pt>
          <cx:pt idx="4776">Primary THA</cx:pt>
          <cx:pt idx="4777">Primary THA</cx:pt>
          <cx:pt idx="4778">Primary THA</cx:pt>
          <cx:pt idx="4779">Primary THA</cx:pt>
          <cx:pt idx="4780">Primary THA</cx:pt>
          <cx:pt idx="4781">Primary THA</cx:pt>
          <cx:pt idx="4782">Primary THA</cx:pt>
          <cx:pt idx="4783">Primary THA</cx:pt>
          <cx:pt idx="4784">Primary THA</cx:pt>
          <cx:pt idx="4785">Primary THA</cx:pt>
          <cx:pt idx="4786">Primary THA</cx:pt>
          <cx:pt idx="4787">Primary THA</cx:pt>
          <cx:pt idx="4788">Primary THA</cx:pt>
          <cx:pt idx="4789">Primary THA</cx:pt>
          <cx:pt idx="4790">Primary THA</cx:pt>
          <cx:pt idx="4791">Primary THA</cx:pt>
          <cx:pt idx="4792">Primary THA</cx:pt>
          <cx:pt idx="4793">Primary THA</cx:pt>
          <cx:pt idx="4794">Primary THA</cx:pt>
          <cx:pt idx="4795">Primary THA</cx:pt>
          <cx:pt idx="4796">Primary THA</cx:pt>
          <cx:pt idx="4797">Primary THA</cx:pt>
          <cx:pt idx="4798">Primary THA</cx:pt>
          <cx:pt idx="4799">Primary THA</cx:pt>
          <cx:pt idx="4800">Primary THA</cx:pt>
          <cx:pt idx="4801">Primary THA</cx:pt>
          <cx:pt idx="4802">Primary THA</cx:pt>
          <cx:pt idx="4803">Primary THA</cx:pt>
          <cx:pt idx="4804">Primary THA</cx:pt>
          <cx:pt idx="4805">Primary THA</cx:pt>
          <cx:pt idx="4806">Primary THA</cx:pt>
          <cx:pt idx="4807">Primary THA</cx:pt>
          <cx:pt idx="4808">Primary THA</cx:pt>
          <cx:pt idx="4809">Primary THA</cx:pt>
          <cx:pt idx="4810">Primary THA</cx:pt>
          <cx:pt idx="4811">Primary THA</cx:pt>
          <cx:pt idx="4812">Primary THA</cx:pt>
          <cx:pt idx="4813">Primary THA</cx:pt>
          <cx:pt idx="4814">Primary THA</cx:pt>
          <cx:pt idx="4815">Primary THA</cx:pt>
          <cx:pt idx="4816">Primary THA</cx:pt>
          <cx:pt idx="4817">Primary THA</cx:pt>
          <cx:pt idx="4818">Primary THA</cx:pt>
          <cx:pt idx="4819">Primary THA</cx:pt>
          <cx:pt idx="4820">Primary THA</cx:pt>
          <cx:pt idx="4821">Primary THA</cx:pt>
          <cx:pt idx="4822">Primary THA</cx:pt>
          <cx:pt idx="4823">Primary THA</cx:pt>
          <cx:pt idx="4824">Primary THA</cx:pt>
          <cx:pt idx="4825">Primary THA</cx:pt>
          <cx:pt idx="4826">Primary THA</cx:pt>
          <cx:pt idx="4827">Primary THA</cx:pt>
          <cx:pt idx="4828">Primary THA</cx:pt>
          <cx:pt idx="4829">Primary THA</cx:pt>
          <cx:pt idx="4830">Primary THA</cx:pt>
          <cx:pt idx="4831">Primary THA</cx:pt>
          <cx:pt idx="4832">Primary THA</cx:pt>
          <cx:pt idx="4833">Primary THA</cx:pt>
          <cx:pt idx="4834">Primary THA</cx:pt>
          <cx:pt idx="4835">Primary THA</cx:pt>
          <cx:pt idx="4836">Primary THA</cx:pt>
          <cx:pt idx="4837">Primary THA</cx:pt>
          <cx:pt idx="4838">Primary THA</cx:pt>
          <cx:pt idx="4839">Primary THA</cx:pt>
          <cx:pt idx="4840">Primary THA</cx:pt>
          <cx:pt idx="4841">Primary THA</cx:pt>
          <cx:pt idx="4842">Primary THA</cx:pt>
          <cx:pt idx="4843">Primary THA</cx:pt>
          <cx:pt idx="4844">Primary THA</cx:pt>
          <cx:pt idx="4845">Primary THA</cx:pt>
          <cx:pt idx="4846">Primary THA</cx:pt>
          <cx:pt idx="4847">Primary THA</cx:pt>
          <cx:pt idx="4848">Primary THA</cx:pt>
          <cx:pt idx="4849">Primary THA</cx:pt>
          <cx:pt idx="4850">Primary THA</cx:pt>
          <cx:pt idx="4851">Primary THA</cx:pt>
          <cx:pt idx="4852">Primary THA</cx:pt>
          <cx:pt idx="4853">Primary THA</cx:pt>
          <cx:pt idx="4854">Primary THA</cx:pt>
          <cx:pt idx="4855">Primary THA</cx:pt>
          <cx:pt idx="4856">Primary THA</cx:pt>
          <cx:pt idx="4857">Primary THA</cx:pt>
          <cx:pt idx="4858">Primary THA</cx:pt>
          <cx:pt idx="4859">Primary THA</cx:pt>
          <cx:pt idx="4860">Primary THA</cx:pt>
          <cx:pt idx="4861">Primary THA</cx:pt>
          <cx:pt idx="4862">Primary THA</cx:pt>
          <cx:pt idx="4863">Primary THA</cx:pt>
          <cx:pt idx="4864">Primary THA</cx:pt>
          <cx:pt idx="4865">Primary THA</cx:pt>
          <cx:pt idx="4866">Primary THA</cx:pt>
          <cx:pt idx="4867">Primary THA</cx:pt>
          <cx:pt idx="4868">Primary THA</cx:pt>
          <cx:pt idx="4869">Primary THA</cx:pt>
          <cx:pt idx="4870">Primary THA</cx:pt>
          <cx:pt idx="4871">Primary THA</cx:pt>
          <cx:pt idx="4872">Primary THA</cx:pt>
          <cx:pt idx="4873">Primary THA</cx:pt>
          <cx:pt idx="4874">Primary THA</cx:pt>
          <cx:pt idx="4875">Primary THA</cx:pt>
          <cx:pt idx="4876">Primary THA</cx:pt>
          <cx:pt idx="4877">Primary THA</cx:pt>
          <cx:pt idx="4878">Primary THA</cx:pt>
          <cx:pt idx="4879">Primary THA</cx:pt>
          <cx:pt idx="4880">Primary THA</cx:pt>
          <cx:pt idx="4881">Primary THA</cx:pt>
          <cx:pt idx="4882">Primary THA</cx:pt>
          <cx:pt idx="4883">Primary THA</cx:pt>
          <cx:pt idx="4884">Primary THA</cx:pt>
          <cx:pt idx="4885">Primary THA</cx:pt>
          <cx:pt idx="4886">Primary THA</cx:pt>
          <cx:pt idx="4887">Primary THA</cx:pt>
          <cx:pt idx="4888">Primary THA</cx:pt>
          <cx:pt idx="4889">Primary THA</cx:pt>
          <cx:pt idx="4890">Primary THA</cx:pt>
          <cx:pt idx="4891">Primary THA</cx:pt>
          <cx:pt idx="4892">Primary THA</cx:pt>
          <cx:pt idx="4893">Primary THA</cx:pt>
          <cx:pt idx="4894">Primary THA</cx:pt>
          <cx:pt idx="4895">Primary THA</cx:pt>
          <cx:pt idx="4896">Primary THA</cx:pt>
          <cx:pt idx="4897">Primary THA</cx:pt>
          <cx:pt idx="4898">Primary THA</cx:pt>
          <cx:pt idx="4899">Primary THA</cx:pt>
          <cx:pt idx="4900">Primary THA</cx:pt>
          <cx:pt idx="4901">Primary THA</cx:pt>
          <cx:pt idx="4902">Primary THA</cx:pt>
          <cx:pt idx="4903">Primary THA</cx:pt>
          <cx:pt idx="4904">Primary THA</cx:pt>
          <cx:pt idx="4905">Primary THA</cx:pt>
          <cx:pt idx="4906">Primary THA</cx:pt>
          <cx:pt idx="4907">Primary THA</cx:pt>
          <cx:pt idx="4908">Primary THA</cx:pt>
          <cx:pt idx="4909">Primary THA</cx:pt>
          <cx:pt idx="4910">Primary THA</cx:pt>
          <cx:pt idx="4911">Primary THA</cx:pt>
          <cx:pt idx="4912">Primary THA</cx:pt>
          <cx:pt idx="4913">Primary THA</cx:pt>
          <cx:pt idx="4914">Primary THA</cx:pt>
          <cx:pt idx="4915">Primary THA</cx:pt>
          <cx:pt idx="4916">Primary THA</cx:pt>
          <cx:pt idx="4917">Primary THA</cx:pt>
          <cx:pt idx="4918">Primary THA</cx:pt>
          <cx:pt idx="4919">Primary THA</cx:pt>
          <cx:pt idx="4920">Primary THA</cx:pt>
          <cx:pt idx="4921">Primary THA</cx:pt>
          <cx:pt idx="4922">Primary THA</cx:pt>
          <cx:pt idx="4923">Primary THA</cx:pt>
          <cx:pt idx="4924">Primary THA</cx:pt>
          <cx:pt idx="4925">Primary THA</cx:pt>
          <cx:pt idx="4926">Primary THA</cx:pt>
          <cx:pt idx="4927">Primary THA</cx:pt>
          <cx:pt idx="4928">Primary THA</cx:pt>
          <cx:pt idx="4929">Primary THA</cx:pt>
          <cx:pt idx="4930">Primary THA</cx:pt>
          <cx:pt idx="4931">Primary THA</cx:pt>
          <cx:pt idx="4932">Primary THA</cx:pt>
          <cx:pt idx="4933">Primary THA</cx:pt>
          <cx:pt idx="4934">Primary THA</cx:pt>
          <cx:pt idx="4935">Primary THA</cx:pt>
          <cx:pt idx="4936">Primary THA</cx:pt>
          <cx:pt idx="4937">Primary THA</cx:pt>
          <cx:pt idx="4938">Primary THA</cx:pt>
          <cx:pt idx="4939">Primary THA</cx:pt>
          <cx:pt idx="4940">Primary THA</cx:pt>
          <cx:pt idx="4941">Primary THA</cx:pt>
          <cx:pt idx="4942">Primary THA</cx:pt>
          <cx:pt idx="4943">Primary THA</cx:pt>
          <cx:pt idx="4944">Primary THA</cx:pt>
          <cx:pt idx="4945">Primary THA</cx:pt>
          <cx:pt idx="4946">Primary THA</cx:pt>
          <cx:pt idx="4947">Primary THA</cx:pt>
          <cx:pt idx="4948">Primary THA</cx:pt>
          <cx:pt idx="4949">Primary THA</cx:pt>
          <cx:pt idx="4950">Primary THA</cx:pt>
          <cx:pt idx="4951">Primary THA</cx:pt>
          <cx:pt idx="4952">Primary THA</cx:pt>
          <cx:pt idx="4953">Primary THA</cx:pt>
          <cx:pt idx="4954">Primary THA</cx:pt>
          <cx:pt idx="4955">Primary THA</cx:pt>
          <cx:pt idx="4956">Primary THA</cx:pt>
          <cx:pt idx="4957">Primary THA</cx:pt>
          <cx:pt idx="4958">Primary THA</cx:pt>
          <cx:pt idx="4959">Primary THA</cx:pt>
          <cx:pt idx="4960">Primary THA</cx:pt>
          <cx:pt idx="4961">Primary THA</cx:pt>
          <cx:pt idx="4962">Primary THA</cx:pt>
          <cx:pt idx="4963">Primary THA</cx:pt>
          <cx:pt idx="4964">Primary THA</cx:pt>
          <cx:pt idx="4965">Primary THA</cx:pt>
          <cx:pt idx="4966">Primary THA</cx:pt>
          <cx:pt idx="4967">Primary THA</cx:pt>
          <cx:pt idx="4968">Primary THA</cx:pt>
          <cx:pt idx="4969">Primary THA</cx:pt>
          <cx:pt idx="4970">Primary THA</cx:pt>
          <cx:pt idx="4971">Primary THA</cx:pt>
          <cx:pt idx="4972">Primary THA</cx:pt>
          <cx:pt idx="4973">Primary THA</cx:pt>
          <cx:pt idx="4974">Primary THA</cx:pt>
          <cx:pt idx="4975">Primary THA</cx:pt>
          <cx:pt idx="4976">Primary THA</cx:pt>
          <cx:pt idx="4977">Primary THA</cx:pt>
          <cx:pt idx="4978">Primary THA</cx:pt>
          <cx:pt idx="4979">Primary THA</cx:pt>
          <cx:pt idx="4980">Primary THA</cx:pt>
          <cx:pt idx="4981">Primary THA</cx:pt>
          <cx:pt idx="4982">Primary THA</cx:pt>
          <cx:pt idx="4983">Primary THA</cx:pt>
          <cx:pt idx="4984">Primary THA</cx:pt>
          <cx:pt idx="4985">Primary THA</cx:pt>
          <cx:pt idx="4986">Primary THA</cx:pt>
          <cx:pt idx="4987">Primary THA</cx:pt>
          <cx:pt idx="4988">Primary THA</cx:pt>
          <cx:pt idx="4989">Primary THA</cx:pt>
          <cx:pt idx="4990">Primary THA</cx:pt>
          <cx:pt idx="4991">Primary THA</cx:pt>
          <cx:pt idx="4992">Primary THA</cx:pt>
          <cx:pt idx="4993">Primary THA</cx:pt>
          <cx:pt idx="4994">Primary THA</cx:pt>
          <cx:pt idx="4995">Primary THA</cx:pt>
          <cx:pt idx="4996">Primary THA</cx:pt>
          <cx:pt idx="4997">Primary THA</cx:pt>
          <cx:pt idx="4998">Primary THA</cx:pt>
          <cx:pt idx="4999">Primary THA</cx:pt>
          <cx:pt idx="5000">Primary THA</cx:pt>
          <cx:pt idx="5001">Primary THA</cx:pt>
          <cx:pt idx="5002">Primary THA</cx:pt>
          <cx:pt idx="5003">Primary THA</cx:pt>
          <cx:pt idx="5004">Primary THA</cx:pt>
          <cx:pt idx="5005">Primary THA</cx:pt>
          <cx:pt idx="5006">Primary THA</cx:pt>
          <cx:pt idx="5007">Primary THA</cx:pt>
          <cx:pt idx="5008">Primary THA</cx:pt>
          <cx:pt idx="5009">Primary THA</cx:pt>
          <cx:pt idx="5010">Primary THA</cx:pt>
          <cx:pt idx="5011">Primary THA</cx:pt>
          <cx:pt idx="5012">Primary THA</cx:pt>
          <cx:pt idx="5013">Primary THA</cx:pt>
          <cx:pt idx="5014">Primary THA</cx:pt>
          <cx:pt idx="5015">Primary THA</cx:pt>
          <cx:pt idx="5016">Primary THA</cx:pt>
          <cx:pt idx="5017">Primary THA</cx:pt>
          <cx:pt idx="5018">Primary THA</cx:pt>
          <cx:pt idx="5019">Primary THA</cx:pt>
          <cx:pt idx="5020">Primary THA</cx:pt>
          <cx:pt idx="5021">Primary THA</cx:pt>
          <cx:pt idx="5022">Primary THA</cx:pt>
          <cx:pt idx="5023">Primary THA</cx:pt>
          <cx:pt idx="5024">Primary THA</cx:pt>
          <cx:pt idx="5025">Primary THA</cx:pt>
          <cx:pt idx="5026">Primary THA</cx:pt>
          <cx:pt idx="5027">Primary THA</cx:pt>
          <cx:pt idx="5028">Primary THA</cx:pt>
          <cx:pt idx="5029">Primary THA</cx:pt>
          <cx:pt idx="5030">Primary THA</cx:pt>
          <cx:pt idx="5031">Primary THA</cx:pt>
          <cx:pt idx="5032">Primary THA</cx:pt>
          <cx:pt idx="5033">Primary THA</cx:pt>
          <cx:pt idx="5034">Primary THA</cx:pt>
          <cx:pt idx="5035">Primary THA</cx:pt>
          <cx:pt idx="5036">Primary THA</cx:pt>
          <cx:pt idx="5037">Primary THA</cx:pt>
          <cx:pt idx="5038">Primary THA</cx:pt>
          <cx:pt idx="5039">Primary THA</cx:pt>
          <cx:pt idx="5040">Primary THA</cx:pt>
          <cx:pt idx="5041">Primary THA</cx:pt>
          <cx:pt idx="5042">Primary THA</cx:pt>
          <cx:pt idx="5043">Primary THA</cx:pt>
          <cx:pt idx="5044">Primary THA</cx:pt>
          <cx:pt idx="5045">Primary THA</cx:pt>
          <cx:pt idx="5046">Primary THA</cx:pt>
          <cx:pt idx="5047">Primary THA</cx:pt>
          <cx:pt idx="5048">Primary THA</cx:pt>
          <cx:pt idx="5049">Primary THA</cx:pt>
          <cx:pt idx="5050">Primary THA</cx:pt>
          <cx:pt idx="5051">Primary THA</cx:pt>
          <cx:pt idx="5052">Primary THA</cx:pt>
          <cx:pt idx="5053">Primary THA</cx:pt>
          <cx:pt idx="5054">Primary THA</cx:pt>
          <cx:pt idx="5055">Primary THA</cx:pt>
          <cx:pt idx="5056">Primary THA</cx:pt>
          <cx:pt idx="5057">Primary THA</cx:pt>
          <cx:pt idx="5058">Primary THA</cx:pt>
          <cx:pt idx="5059">Primary THA</cx:pt>
          <cx:pt idx="5060">Primary THA</cx:pt>
          <cx:pt idx="5061">Primary THA</cx:pt>
          <cx:pt idx="5062">Primary THA</cx:pt>
          <cx:pt idx="5063">Primary THA</cx:pt>
          <cx:pt idx="5064">Primary THA</cx:pt>
          <cx:pt idx="5065">Primary THA</cx:pt>
          <cx:pt idx="5066">Primary THA</cx:pt>
          <cx:pt idx="5067">Primary THA</cx:pt>
          <cx:pt idx="5068">Primary THA</cx:pt>
          <cx:pt idx="5069">Primary THA</cx:pt>
          <cx:pt idx="5070">Primary THA</cx:pt>
          <cx:pt idx="5071">Primary THA</cx:pt>
          <cx:pt idx="5072">Primary THA</cx:pt>
          <cx:pt idx="5073">Primary THA</cx:pt>
          <cx:pt idx="5074">Primary THA</cx:pt>
          <cx:pt idx="5075">Primary THA</cx:pt>
          <cx:pt idx="5076">Primary THA</cx:pt>
          <cx:pt idx="5077">Primary THA</cx:pt>
          <cx:pt idx="5078">Primary THA</cx:pt>
          <cx:pt idx="5079">Primary THA</cx:pt>
          <cx:pt idx="5080">Primary THA</cx:pt>
          <cx:pt idx="5081">Primary THA</cx:pt>
          <cx:pt idx="5082">Primary THA</cx:pt>
          <cx:pt idx="5083">Primary THA</cx:pt>
          <cx:pt idx="5084">Primary THA</cx:pt>
          <cx:pt idx="5085">Primary THA</cx:pt>
          <cx:pt idx="5086">Primary THA</cx:pt>
          <cx:pt idx="5087">Primary THA</cx:pt>
          <cx:pt idx="5088">Primary THA</cx:pt>
          <cx:pt idx="5089">Primary THA</cx:pt>
          <cx:pt idx="5090">Primary THA</cx:pt>
          <cx:pt idx="5091">Primary THA</cx:pt>
          <cx:pt idx="5092">Primary THA</cx:pt>
          <cx:pt idx="5093">Primary THA</cx:pt>
          <cx:pt idx="5094">Primary THA</cx:pt>
          <cx:pt idx="5095">Primary THA</cx:pt>
          <cx:pt idx="5096">Primary THA</cx:pt>
          <cx:pt idx="5097">Primary THA</cx:pt>
          <cx:pt idx="5098">Primary THA</cx:pt>
          <cx:pt idx="5099">Primary THA</cx:pt>
          <cx:pt idx="5100">Primary THA</cx:pt>
          <cx:pt idx="5101">Primary THA</cx:pt>
          <cx:pt idx="5102">Primary THA</cx:pt>
          <cx:pt idx="5103">Primary THA</cx:pt>
          <cx:pt idx="5104">Primary THA</cx:pt>
          <cx:pt idx="5105">Primary THA</cx:pt>
          <cx:pt idx="5106">Primary THA</cx:pt>
          <cx:pt idx="5107">Primary THA</cx:pt>
          <cx:pt idx="5108">Primary THA</cx:pt>
          <cx:pt idx="5109">Primary THA</cx:pt>
          <cx:pt idx="5110">Primary THA</cx:pt>
          <cx:pt idx="5111">Primary THA</cx:pt>
          <cx:pt idx="5112">Primary THA</cx:pt>
          <cx:pt idx="5113">Primary THA</cx:pt>
          <cx:pt idx="5114">Primary THA</cx:pt>
          <cx:pt idx="5115">Primary THA</cx:pt>
          <cx:pt idx="5116">Primary THA</cx:pt>
          <cx:pt idx="5117">Primary THA</cx:pt>
          <cx:pt idx="5118">Primary THA</cx:pt>
          <cx:pt idx="5119">Primary THA</cx:pt>
          <cx:pt idx="5120">Primary THA</cx:pt>
          <cx:pt idx="5121">Primary THA</cx:pt>
          <cx:pt idx="5122">Primary THA</cx:pt>
          <cx:pt idx="5123">Primary THA</cx:pt>
          <cx:pt idx="5124">Primary THA</cx:pt>
          <cx:pt idx="5125">Primary THA</cx:pt>
          <cx:pt idx="5126">Primary THA</cx:pt>
          <cx:pt idx="5127">Primary THA</cx:pt>
          <cx:pt idx="5128">Primary THA</cx:pt>
          <cx:pt idx="5129">Primary THA</cx:pt>
          <cx:pt idx="5130">Primary THA</cx:pt>
          <cx:pt idx="5131">Primary THA</cx:pt>
          <cx:pt idx="5132">Primary THA</cx:pt>
          <cx:pt idx="5133">Primary THA</cx:pt>
          <cx:pt idx="5134">Primary THA</cx:pt>
          <cx:pt idx="5135">Primary THA</cx:pt>
          <cx:pt idx="5136">Robotic TKA</cx:pt>
          <cx:pt idx="5137">Robotic TKA</cx:pt>
          <cx:pt idx="5138">Robotic TKA</cx:pt>
          <cx:pt idx="5139">Robotic TKA</cx:pt>
          <cx:pt idx="5140">Robotic TKA</cx:pt>
          <cx:pt idx="5141">Robotic TKA</cx:pt>
          <cx:pt idx="5142">Robotic TKA</cx:pt>
          <cx:pt idx="5143">Robotic TKA</cx:pt>
          <cx:pt idx="5144">Robotic TKA</cx:pt>
          <cx:pt idx="5145">Robotic TKA</cx:pt>
          <cx:pt idx="5146">Robotic TKA</cx:pt>
          <cx:pt idx="5147">Robotic TKA</cx:pt>
          <cx:pt idx="5148">Robotic TKA</cx:pt>
          <cx:pt idx="5149">Robotic TKA</cx:pt>
          <cx:pt idx="5150">Robotic TKA</cx:pt>
          <cx:pt idx="5151">Robotic TKA</cx:pt>
          <cx:pt idx="5152">Robotic TKA</cx:pt>
          <cx:pt idx="5153">Robotic TKA</cx:pt>
          <cx:pt idx="5154">Robotic TKA</cx:pt>
          <cx:pt idx="5155">Robotic TKA</cx:pt>
          <cx:pt idx="5156">Robotic TKA</cx:pt>
          <cx:pt idx="5157">Robotic TKA</cx:pt>
          <cx:pt idx="5158">Robotic TKA</cx:pt>
          <cx:pt idx="5159">Robotic TKA</cx:pt>
          <cx:pt idx="5160">Robotic TKA</cx:pt>
          <cx:pt idx="5161">Robotic TKA</cx:pt>
          <cx:pt idx="5162">Robotic TKA</cx:pt>
          <cx:pt idx="5163">Robotic TKA</cx:pt>
          <cx:pt idx="5164">Robotic TKA</cx:pt>
          <cx:pt idx="5165">Robotic TKA</cx:pt>
          <cx:pt idx="5166">Robotic TKA</cx:pt>
        </cx:lvl>
      </cx:strDim>
      <cx:numDim type="val">
        <cx:f>'[Total Joint Time Analysis V2.xlsx]Room Time'!$G$4:$G$5170</cx:f>
        <cx:lvl ptCount="5167" formatCode="0.00">
          <cx:pt idx="0">186</cx:pt>
          <cx:pt idx="1">163</cx:pt>
          <cx:pt idx="2">162</cx:pt>
          <cx:pt idx="3">147</cx:pt>
          <cx:pt idx="4">190</cx:pt>
          <cx:pt idx="5">155</cx:pt>
          <cx:pt idx="6">150</cx:pt>
          <cx:pt idx="7">147</cx:pt>
          <cx:pt idx="8">206</cx:pt>
          <cx:pt idx="9">136</cx:pt>
          <cx:pt idx="10">175</cx:pt>
          <cx:pt idx="11">145</cx:pt>
          <cx:pt idx="12">142</cx:pt>
          <cx:pt idx="13">152</cx:pt>
          <cx:pt idx="14">127</cx:pt>
          <cx:pt idx="15">171</cx:pt>
          <cx:pt idx="16">225</cx:pt>
          <cx:pt idx="17">193</cx:pt>
          <cx:pt idx="18">119</cx:pt>
          <cx:pt idx="19">171</cx:pt>
          <cx:pt idx="20">156</cx:pt>
          <cx:pt idx="21">182</cx:pt>
          <cx:pt idx="22">184</cx:pt>
          <cx:pt idx="23">146</cx:pt>
          <cx:pt idx="24">147</cx:pt>
          <cx:pt idx="25">152</cx:pt>
          <cx:pt idx="26">129</cx:pt>
          <cx:pt idx="27">168</cx:pt>
          <cx:pt idx="28">176</cx:pt>
          <cx:pt idx="29">128</cx:pt>
          <cx:pt idx="30">167</cx:pt>
          <cx:pt idx="31">138</cx:pt>
          <cx:pt idx="32">140</cx:pt>
          <cx:pt idx="33">182</cx:pt>
          <cx:pt idx="34">169</cx:pt>
          <cx:pt idx="35">165</cx:pt>
          <cx:pt idx="36">152</cx:pt>
          <cx:pt idx="37">151</cx:pt>
          <cx:pt idx="38">152</cx:pt>
          <cx:pt idx="39">171</cx:pt>
          <cx:pt idx="40">201</cx:pt>
          <cx:pt idx="41">167</cx:pt>
          <cx:pt idx="42">167</cx:pt>
          <cx:pt idx="43">140</cx:pt>
          <cx:pt idx="44">118</cx:pt>
          <cx:pt idx="45">193</cx:pt>
          <cx:pt idx="46">179</cx:pt>
          <cx:pt idx="47">197</cx:pt>
          <cx:pt idx="48">132</cx:pt>
          <cx:pt idx="49">173</cx:pt>
          <cx:pt idx="50">120</cx:pt>
          <cx:pt idx="51">136</cx:pt>
          <cx:pt idx="52">186</cx:pt>
          <cx:pt idx="53">185</cx:pt>
          <cx:pt idx="54">128</cx:pt>
          <cx:pt idx="55">129</cx:pt>
          <cx:pt idx="56">137</cx:pt>
          <cx:pt idx="57">172</cx:pt>
          <cx:pt idx="58">114</cx:pt>
          <cx:pt idx="59">151</cx:pt>
          <cx:pt idx="60">302</cx:pt>
          <cx:pt idx="61">179</cx:pt>
          <cx:pt idx="62">110</cx:pt>
          <cx:pt idx="63">101</cx:pt>
          <cx:pt idx="64">101</cx:pt>
          <cx:pt idx="65">121</cx:pt>
          <cx:pt idx="66">134</cx:pt>
          <cx:pt idx="67">150</cx:pt>
          <cx:pt idx="68">136</cx:pt>
          <cx:pt idx="69">155</cx:pt>
          <cx:pt idx="70">121</cx:pt>
          <cx:pt idx="71">156</cx:pt>
          <cx:pt idx="72">201</cx:pt>
          <cx:pt idx="73">158</cx:pt>
          <cx:pt idx="74">143</cx:pt>
          <cx:pt idx="75">143</cx:pt>
          <cx:pt idx="76">178</cx:pt>
          <cx:pt idx="77">125</cx:pt>
          <cx:pt idx="78">117</cx:pt>
          <cx:pt idx="79">136</cx:pt>
          <cx:pt idx="80">150</cx:pt>
          <cx:pt idx="81">117</cx:pt>
          <cx:pt idx="82">138</cx:pt>
          <cx:pt idx="83">166</cx:pt>
          <cx:pt idx="84">211</cx:pt>
          <cx:pt idx="85">142</cx:pt>
          <cx:pt idx="86">132</cx:pt>
          <cx:pt idx="87">123</cx:pt>
          <cx:pt idx="88">165</cx:pt>
          <cx:pt idx="89">128</cx:pt>
          <cx:pt idx="90">186</cx:pt>
          <cx:pt idx="91">148</cx:pt>
          <cx:pt idx="92">184</cx:pt>
          <cx:pt idx="93">115</cx:pt>
          <cx:pt idx="94">141</cx:pt>
          <cx:pt idx="95">220</cx:pt>
          <cx:pt idx="96">170</cx:pt>
          <cx:pt idx="97">162</cx:pt>
          <cx:pt idx="98">169</cx:pt>
          <cx:pt idx="99">182</cx:pt>
          <cx:pt idx="100">128</cx:pt>
          <cx:pt idx="101">125</cx:pt>
          <cx:pt idx="102">181</cx:pt>
          <cx:pt idx="103">173</cx:pt>
          <cx:pt idx="104">153</cx:pt>
          <cx:pt idx="105">132</cx:pt>
          <cx:pt idx="106">184</cx:pt>
          <cx:pt idx="107">193</cx:pt>
          <cx:pt idx="108">114</cx:pt>
          <cx:pt idx="109">173</cx:pt>
          <cx:pt idx="110">204</cx:pt>
          <cx:pt idx="111">174</cx:pt>
          <cx:pt idx="112">113</cx:pt>
          <cx:pt idx="113">95</cx:pt>
          <cx:pt idx="114">192</cx:pt>
          <cx:pt idx="115">135</cx:pt>
          <cx:pt idx="116">181</cx:pt>
          <cx:pt idx="117">150</cx:pt>
          <cx:pt idx="118">170</cx:pt>
          <cx:pt idx="119">115</cx:pt>
          <cx:pt idx="120">153</cx:pt>
          <cx:pt idx="121">139</cx:pt>
          <cx:pt idx="122">128</cx:pt>
          <cx:pt idx="123">145</cx:pt>
          <cx:pt idx="124">159</cx:pt>
          <cx:pt idx="125">165</cx:pt>
          <cx:pt idx="126">185</cx:pt>
          <cx:pt idx="127">166</cx:pt>
          <cx:pt idx="128">164</cx:pt>
          <cx:pt idx="129">114</cx:pt>
          <cx:pt idx="130">157</cx:pt>
          <cx:pt idx="131">167</cx:pt>
          <cx:pt idx="132">207</cx:pt>
          <cx:pt idx="133">103</cx:pt>
          <cx:pt idx="134">196</cx:pt>
          <cx:pt idx="135">146</cx:pt>
          <cx:pt idx="136">105</cx:pt>
          <cx:pt idx="137">226</cx:pt>
          <cx:pt idx="138">164</cx:pt>
          <cx:pt idx="139">146</cx:pt>
          <cx:pt idx="140">159</cx:pt>
          <cx:pt idx="141">170</cx:pt>
          <cx:pt idx="142">102</cx:pt>
          <cx:pt idx="143">168</cx:pt>
          <cx:pt idx="144">142</cx:pt>
          <cx:pt idx="145">152</cx:pt>
          <cx:pt idx="146">124</cx:pt>
          <cx:pt idx="147">128</cx:pt>
          <cx:pt idx="148">208</cx:pt>
          <cx:pt idx="149">179</cx:pt>
          <cx:pt idx="150">119</cx:pt>
          <cx:pt idx="151">142</cx:pt>
          <cx:pt idx="152">328</cx:pt>
          <cx:pt idx="153">159</cx:pt>
          <cx:pt idx="154">124</cx:pt>
          <cx:pt idx="155">149</cx:pt>
          <cx:pt idx="156">205</cx:pt>
          <cx:pt idx="157">159</cx:pt>
          <cx:pt idx="158">152</cx:pt>
          <cx:pt idx="159">172</cx:pt>
          <cx:pt idx="160">138</cx:pt>
          <cx:pt idx="161">136</cx:pt>
          <cx:pt idx="162">155</cx:pt>
          <cx:pt idx="163">152</cx:pt>
          <cx:pt idx="164">184</cx:pt>
          <cx:pt idx="165">146</cx:pt>
          <cx:pt idx="166">274</cx:pt>
          <cx:pt idx="167">138</cx:pt>
          <cx:pt idx="168">223</cx:pt>
          <cx:pt idx="169">162</cx:pt>
          <cx:pt idx="170">155</cx:pt>
          <cx:pt idx="171">139</cx:pt>
          <cx:pt idx="172">182</cx:pt>
          <cx:pt idx="173">182</cx:pt>
          <cx:pt idx="174">138</cx:pt>
          <cx:pt idx="175">175</cx:pt>
          <cx:pt idx="176">167</cx:pt>
          <cx:pt idx="177">221</cx:pt>
          <cx:pt idx="178">161</cx:pt>
          <cx:pt idx="179">142</cx:pt>
          <cx:pt idx="180">150</cx:pt>
          <cx:pt idx="181">215</cx:pt>
          <cx:pt idx="182">143</cx:pt>
          <cx:pt idx="183">147</cx:pt>
          <cx:pt idx="184">110</cx:pt>
          <cx:pt idx="185">113</cx:pt>
          <cx:pt idx="186">141</cx:pt>
          <cx:pt idx="187">150</cx:pt>
          <cx:pt idx="188">153</cx:pt>
          <cx:pt idx="189">145</cx:pt>
          <cx:pt idx="190">241</cx:pt>
          <cx:pt idx="191">185</cx:pt>
          <cx:pt idx="192">130</cx:pt>
          <cx:pt idx="193">185</cx:pt>
          <cx:pt idx="194">157</cx:pt>
          <cx:pt idx="195">136</cx:pt>
          <cx:pt idx="196">140</cx:pt>
          <cx:pt idx="197">139</cx:pt>
          <cx:pt idx="198">145</cx:pt>
          <cx:pt idx="199">118</cx:pt>
          <cx:pt idx="200">188</cx:pt>
          <cx:pt idx="201">129</cx:pt>
          <cx:pt idx="202">241</cx:pt>
          <cx:pt idx="203">176</cx:pt>
          <cx:pt idx="204">152</cx:pt>
          <cx:pt idx="205">146</cx:pt>
          <cx:pt idx="206">124</cx:pt>
          <cx:pt idx="207">129</cx:pt>
          <cx:pt idx="208">123</cx:pt>
          <cx:pt idx="209">188</cx:pt>
          <cx:pt idx="210">164</cx:pt>
          <cx:pt idx="211">136</cx:pt>
          <cx:pt idx="212">131</cx:pt>
          <cx:pt idx="213">122</cx:pt>
          <cx:pt idx="214">139</cx:pt>
          <cx:pt idx="215">147</cx:pt>
          <cx:pt idx="216">190</cx:pt>
          <cx:pt idx="217">127</cx:pt>
          <cx:pt idx="218">121</cx:pt>
          <cx:pt idx="219">160</cx:pt>
          <cx:pt idx="220">169</cx:pt>
          <cx:pt idx="221">180</cx:pt>
          <cx:pt idx="222">195</cx:pt>
          <cx:pt idx="223">246</cx:pt>
          <cx:pt idx="224">155</cx:pt>
          <cx:pt idx="225">174</cx:pt>
          <cx:pt idx="226">171</cx:pt>
          <cx:pt idx="227">184</cx:pt>
          <cx:pt idx="228">141</cx:pt>
          <cx:pt idx="229">122</cx:pt>
          <cx:pt idx="230">144</cx:pt>
          <cx:pt idx="231">129</cx:pt>
          <cx:pt idx="232">184</cx:pt>
          <cx:pt idx="233">136</cx:pt>
          <cx:pt idx="234">169</cx:pt>
          <cx:pt idx="235">199</cx:pt>
          <cx:pt idx="236">132</cx:pt>
          <cx:pt idx="237">159</cx:pt>
          <cx:pt idx="238">175</cx:pt>
          <cx:pt idx="239">158</cx:pt>
          <cx:pt idx="240">142</cx:pt>
          <cx:pt idx="241">185</cx:pt>
          <cx:pt idx="242">119</cx:pt>
          <cx:pt idx="243">132</cx:pt>
          <cx:pt idx="244">166</cx:pt>
          <cx:pt idx="245">138</cx:pt>
          <cx:pt idx="246">150</cx:pt>
          <cx:pt idx="247">129</cx:pt>
          <cx:pt idx="248">131</cx:pt>
          <cx:pt idx="249">137</cx:pt>
          <cx:pt idx="250">146</cx:pt>
          <cx:pt idx="251">175</cx:pt>
          <cx:pt idx="252">193</cx:pt>
          <cx:pt idx="253">144</cx:pt>
          <cx:pt idx="254">125</cx:pt>
          <cx:pt idx="255">126</cx:pt>
          <cx:pt idx="256">175</cx:pt>
          <cx:pt idx="257">240</cx:pt>
          <cx:pt idx="258">118</cx:pt>
          <cx:pt idx="259">171</cx:pt>
          <cx:pt idx="260">139</cx:pt>
          <cx:pt idx="261">166</cx:pt>
          <cx:pt idx="262">199</cx:pt>
          <cx:pt idx="263">171</cx:pt>
          <cx:pt idx="264">201</cx:pt>
          <cx:pt idx="265">174</cx:pt>
          <cx:pt idx="266">117</cx:pt>
          <cx:pt idx="267">127</cx:pt>
          <cx:pt idx="268">162</cx:pt>
          <cx:pt idx="269">138</cx:pt>
          <cx:pt idx="270">152</cx:pt>
          <cx:pt idx="271">129</cx:pt>
          <cx:pt idx="272">114</cx:pt>
          <cx:pt idx="273">132</cx:pt>
          <cx:pt idx="274">107</cx:pt>
          <cx:pt idx="275">138</cx:pt>
          <cx:pt idx="276">166</cx:pt>
          <cx:pt idx="277">136</cx:pt>
          <cx:pt idx="278">115</cx:pt>
          <cx:pt idx="279">115</cx:pt>
          <cx:pt idx="280">135</cx:pt>
          <cx:pt idx="281">159</cx:pt>
          <cx:pt idx="282">113</cx:pt>
          <cx:pt idx="283">129</cx:pt>
          <cx:pt idx="284">149</cx:pt>
          <cx:pt idx="285">177</cx:pt>
          <cx:pt idx="286">164</cx:pt>
          <cx:pt idx="287">190</cx:pt>
          <cx:pt idx="288">146</cx:pt>
          <cx:pt idx="289">145</cx:pt>
          <cx:pt idx="290">126</cx:pt>
          <cx:pt idx="291">140</cx:pt>
          <cx:pt idx="292">193</cx:pt>
          <cx:pt idx="293">158</cx:pt>
          <cx:pt idx="294">141</cx:pt>
          <cx:pt idx="295">130</cx:pt>
          <cx:pt idx="296">177</cx:pt>
          <cx:pt idx="297">137</cx:pt>
          <cx:pt idx="298">155</cx:pt>
          <cx:pt idx="299">124</cx:pt>
          <cx:pt idx="300">106</cx:pt>
          <cx:pt idx="301">131</cx:pt>
          <cx:pt idx="302">184</cx:pt>
          <cx:pt idx="303">135</cx:pt>
          <cx:pt idx="304">122</cx:pt>
          <cx:pt idx="305">165</cx:pt>
          <cx:pt idx="306">110</cx:pt>
          <cx:pt idx="307">118</cx:pt>
          <cx:pt idx="308">118</cx:pt>
          <cx:pt idx="309">110</cx:pt>
          <cx:pt idx="310">203</cx:pt>
          <cx:pt idx="311">140</cx:pt>
          <cx:pt idx="312">144</cx:pt>
          <cx:pt idx="313">144</cx:pt>
          <cx:pt idx="314">138</cx:pt>
          <cx:pt idx="315">120</cx:pt>
          <cx:pt idx="316">118</cx:pt>
          <cx:pt idx="317">103</cx:pt>
          <cx:pt idx="318">117</cx:pt>
          <cx:pt idx="319">107</cx:pt>
          <cx:pt idx="320">107</cx:pt>
          <cx:pt idx="321">180</cx:pt>
          <cx:pt idx="322">122</cx:pt>
          <cx:pt idx="323">143</cx:pt>
          <cx:pt idx="324">149</cx:pt>
          <cx:pt idx="325">126</cx:pt>
          <cx:pt idx="326">160</cx:pt>
          <cx:pt idx="327">167</cx:pt>
          <cx:pt idx="328">137</cx:pt>
          <cx:pt idx="329">165</cx:pt>
          <cx:pt idx="330">151</cx:pt>
          <cx:pt idx="331">181</cx:pt>
          <cx:pt idx="332">152</cx:pt>
          <cx:pt idx="333">199</cx:pt>
          <cx:pt idx="334">124</cx:pt>
          <cx:pt idx="335">131</cx:pt>
          <cx:pt idx="336">170</cx:pt>
          <cx:pt idx="337">112</cx:pt>
          <cx:pt idx="338">123</cx:pt>
          <cx:pt idx="339">153</cx:pt>
          <cx:pt idx="340">174</cx:pt>
          <cx:pt idx="341">150</cx:pt>
          <cx:pt idx="342">142</cx:pt>
          <cx:pt idx="343">116</cx:pt>
          <cx:pt idx="344">111</cx:pt>
          <cx:pt idx="345">112</cx:pt>
          <cx:pt idx="346">127</cx:pt>
          <cx:pt idx="347">166</cx:pt>
          <cx:pt idx="348">128</cx:pt>
          <cx:pt idx="349">127</cx:pt>
          <cx:pt idx="350">119</cx:pt>
          <cx:pt idx="351">183</cx:pt>
          <cx:pt idx="352">142</cx:pt>
          <cx:pt idx="353">117</cx:pt>
          <cx:pt idx="354">128</cx:pt>
          <cx:pt idx="355">154</cx:pt>
          <cx:pt idx="356">163</cx:pt>
          <cx:pt idx="357">118</cx:pt>
          <cx:pt idx="358">124</cx:pt>
          <cx:pt idx="359">112</cx:pt>
          <cx:pt idx="360">192</cx:pt>
          <cx:pt idx="361">156</cx:pt>
          <cx:pt idx="362">156</cx:pt>
          <cx:pt idx="363">132</cx:pt>
          <cx:pt idx="364">139</cx:pt>
          <cx:pt idx="365">163</cx:pt>
          <cx:pt idx="366">99</cx:pt>
          <cx:pt idx="367">223</cx:pt>
          <cx:pt idx="368">171</cx:pt>
          <cx:pt idx="369">251</cx:pt>
          <cx:pt idx="370">188</cx:pt>
          <cx:pt idx="371">119</cx:pt>
          <cx:pt idx="372">127</cx:pt>
          <cx:pt idx="373">137</cx:pt>
          <cx:pt idx="374">193</cx:pt>
          <cx:pt idx="375">114</cx:pt>
          <cx:pt idx="376">205</cx:pt>
          <cx:pt idx="377">140</cx:pt>
          <cx:pt idx="378">167</cx:pt>
          <cx:pt idx="379">153</cx:pt>
          <cx:pt idx="380">191</cx:pt>
          <cx:pt idx="381">153</cx:pt>
          <cx:pt idx="382">243</cx:pt>
          <cx:pt idx="383">118</cx:pt>
          <cx:pt idx="384">155</cx:pt>
          <cx:pt idx="385">160</cx:pt>
          <cx:pt idx="386">177</cx:pt>
          <cx:pt idx="387">117</cx:pt>
          <cx:pt idx="388">144</cx:pt>
          <cx:pt idx="389">149</cx:pt>
          <cx:pt idx="390">165</cx:pt>
          <cx:pt idx="391">143</cx:pt>
          <cx:pt idx="392">148</cx:pt>
          <cx:pt idx="393">175</cx:pt>
          <cx:pt idx="394">209</cx:pt>
          <cx:pt idx="395">177</cx:pt>
          <cx:pt idx="396">151</cx:pt>
          <cx:pt idx="397">144</cx:pt>
          <cx:pt idx="398">166</cx:pt>
          <cx:pt idx="399">118</cx:pt>
          <cx:pt idx="400">144</cx:pt>
          <cx:pt idx="401">100</cx:pt>
          <cx:pt idx="402">129</cx:pt>
          <cx:pt idx="403">132</cx:pt>
          <cx:pt idx="404">124</cx:pt>
          <cx:pt idx="405">126</cx:pt>
          <cx:pt idx="406">129</cx:pt>
          <cx:pt idx="407">137</cx:pt>
          <cx:pt idx="408">189</cx:pt>
          <cx:pt idx="409">207</cx:pt>
          <cx:pt idx="410">156</cx:pt>
          <cx:pt idx="411">113</cx:pt>
          <cx:pt idx="412">122</cx:pt>
          <cx:pt idx="413">157</cx:pt>
          <cx:pt idx="414">128</cx:pt>
          <cx:pt idx="415">139</cx:pt>
          <cx:pt idx="416">165</cx:pt>
          <cx:pt idx="417">165</cx:pt>
          <cx:pt idx="418">180</cx:pt>
          <cx:pt idx="419">153</cx:pt>
          <cx:pt idx="420">175</cx:pt>
          <cx:pt idx="421">114</cx:pt>
          <cx:pt idx="422">165</cx:pt>
          <cx:pt idx="423">138</cx:pt>
          <cx:pt idx="424">170</cx:pt>
          <cx:pt idx="425">178</cx:pt>
          <cx:pt idx="426">150</cx:pt>
          <cx:pt idx="427">151</cx:pt>
          <cx:pt idx="428">187</cx:pt>
          <cx:pt idx="429">164</cx:pt>
          <cx:pt idx="430">109</cx:pt>
          <cx:pt idx="431">123</cx:pt>
          <cx:pt idx="432">184</cx:pt>
          <cx:pt idx="433">237</cx:pt>
          <cx:pt idx="434">147</cx:pt>
          <cx:pt idx="435">146</cx:pt>
          <cx:pt idx="436">124</cx:pt>
          <cx:pt idx="437">138</cx:pt>
          <cx:pt idx="438">168</cx:pt>
          <cx:pt idx="439">115</cx:pt>
          <cx:pt idx="440">137</cx:pt>
          <cx:pt idx="441">118</cx:pt>
          <cx:pt idx="442">138</cx:pt>
          <cx:pt idx="443">125</cx:pt>
          <cx:pt idx="444">147</cx:pt>
          <cx:pt idx="445">177</cx:pt>
          <cx:pt idx="446">177</cx:pt>
          <cx:pt idx="447">142</cx:pt>
          <cx:pt idx="448">152</cx:pt>
          <cx:pt idx="449">155</cx:pt>
          <cx:pt idx="450">133</cx:pt>
          <cx:pt idx="451">160</cx:pt>
          <cx:pt idx="452">115</cx:pt>
          <cx:pt idx="453">115</cx:pt>
          <cx:pt idx="454">170</cx:pt>
          <cx:pt idx="455">137</cx:pt>
          <cx:pt idx="456">121</cx:pt>
          <cx:pt idx="457">166</cx:pt>
          <cx:pt idx="458">121</cx:pt>
          <cx:pt idx="459">161</cx:pt>
          <cx:pt idx="460">126</cx:pt>
          <cx:pt idx="461">122</cx:pt>
          <cx:pt idx="462">131</cx:pt>
          <cx:pt idx="463">117</cx:pt>
          <cx:pt idx="464">103</cx:pt>
          <cx:pt idx="465">153</cx:pt>
          <cx:pt idx="466">114</cx:pt>
          <cx:pt idx="467">127</cx:pt>
          <cx:pt idx="468">122</cx:pt>
          <cx:pt idx="469">123</cx:pt>
          <cx:pt idx="470">194</cx:pt>
          <cx:pt idx="471">123</cx:pt>
          <cx:pt idx="472">143</cx:pt>
          <cx:pt idx="473">154</cx:pt>
          <cx:pt idx="474">179</cx:pt>
          <cx:pt idx="475">157</cx:pt>
          <cx:pt idx="476">158</cx:pt>
          <cx:pt idx="477">133</cx:pt>
          <cx:pt idx="478">136</cx:pt>
          <cx:pt idx="479">128</cx:pt>
          <cx:pt idx="480">186</cx:pt>
          <cx:pt idx="481">118</cx:pt>
          <cx:pt idx="482">165</cx:pt>
          <cx:pt idx="483">141</cx:pt>
          <cx:pt idx="484">131</cx:pt>
          <cx:pt idx="485">135</cx:pt>
          <cx:pt idx="486">133</cx:pt>
          <cx:pt idx="487">135</cx:pt>
          <cx:pt idx="488">140</cx:pt>
          <cx:pt idx="489">323</cx:pt>
          <cx:pt idx="490">111</cx:pt>
          <cx:pt idx="491">172</cx:pt>
          <cx:pt idx="492">147</cx:pt>
          <cx:pt idx="493">132</cx:pt>
          <cx:pt idx="494">309</cx:pt>
          <cx:pt idx="495">140</cx:pt>
          <cx:pt idx="496">120</cx:pt>
          <cx:pt idx="497">163</cx:pt>
          <cx:pt idx="498">113</cx:pt>
          <cx:pt idx="499">184</cx:pt>
          <cx:pt idx="500">125</cx:pt>
          <cx:pt idx="501">118</cx:pt>
          <cx:pt idx="502">140</cx:pt>
          <cx:pt idx="503">136</cx:pt>
          <cx:pt idx="504">130</cx:pt>
          <cx:pt idx="505">121</cx:pt>
          <cx:pt idx="506">252</cx:pt>
          <cx:pt idx="507">145</cx:pt>
          <cx:pt idx="508">173</cx:pt>
          <cx:pt idx="509">168</cx:pt>
          <cx:pt idx="510">122</cx:pt>
          <cx:pt idx="511">137</cx:pt>
          <cx:pt idx="512">122</cx:pt>
          <cx:pt idx="513">114</cx:pt>
          <cx:pt idx="514">139</cx:pt>
          <cx:pt idx="515">134</cx:pt>
          <cx:pt idx="516">159</cx:pt>
          <cx:pt idx="517">166</cx:pt>
          <cx:pt idx="518">155</cx:pt>
          <cx:pt idx="519">156</cx:pt>
          <cx:pt idx="520">123</cx:pt>
          <cx:pt idx="521">138</cx:pt>
          <cx:pt idx="522">159</cx:pt>
          <cx:pt idx="523">136</cx:pt>
          <cx:pt idx="524">121</cx:pt>
          <cx:pt idx="525">114</cx:pt>
          <cx:pt idx="526">163</cx:pt>
          <cx:pt idx="527">143</cx:pt>
          <cx:pt idx="528">194</cx:pt>
          <cx:pt idx="529">184</cx:pt>
          <cx:pt idx="530">125</cx:pt>
          <cx:pt idx="531">167</cx:pt>
          <cx:pt idx="532">169</cx:pt>
          <cx:pt idx="533">135</cx:pt>
          <cx:pt idx="534">118</cx:pt>
          <cx:pt idx="535">175</cx:pt>
          <cx:pt idx="536">164</cx:pt>
          <cx:pt idx="537">235</cx:pt>
          <cx:pt idx="538">293</cx:pt>
          <cx:pt idx="539">148</cx:pt>
          <cx:pt idx="540">124</cx:pt>
          <cx:pt idx="541">194</cx:pt>
          <cx:pt idx="542">154</cx:pt>
          <cx:pt idx="543">173</cx:pt>
          <cx:pt idx="544">129</cx:pt>
          <cx:pt idx="545">144</cx:pt>
          <cx:pt idx="546">152</cx:pt>
          <cx:pt idx="547">174</cx:pt>
          <cx:pt idx="548">129</cx:pt>
          <cx:pt idx="549">145</cx:pt>
          <cx:pt idx="550">172</cx:pt>
          <cx:pt idx="551">181</cx:pt>
          <cx:pt idx="552">141</cx:pt>
          <cx:pt idx="553">119</cx:pt>
          <cx:pt idx="554">109</cx:pt>
          <cx:pt idx="555">131</cx:pt>
          <cx:pt idx="556">146</cx:pt>
          <cx:pt idx="557">128</cx:pt>
          <cx:pt idx="558">139</cx:pt>
          <cx:pt idx="559">137</cx:pt>
          <cx:pt idx="560">166</cx:pt>
          <cx:pt idx="561">130</cx:pt>
          <cx:pt idx="562">149</cx:pt>
          <cx:pt idx="563">129</cx:pt>
          <cx:pt idx="564">124</cx:pt>
          <cx:pt idx="565">126</cx:pt>
          <cx:pt idx="566">177</cx:pt>
          <cx:pt idx="567">171</cx:pt>
          <cx:pt idx="568">222</cx:pt>
          <cx:pt idx="569">208</cx:pt>
          <cx:pt idx="570">121</cx:pt>
          <cx:pt idx="571">175</cx:pt>
          <cx:pt idx="572">164</cx:pt>
          <cx:pt idx="573">129</cx:pt>
          <cx:pt idx="574">217</cx:pt>
          <cx:pt idx="575">146</cx:pt>
          <cx:pt idx="576">137</cx:pt>
          <cx:pt idx="577">239</cx:pt>
          <cx:pt idx="578">149</cx:pt>
          <cx:pt idx="579">156</cx:pt>
          <cx:pt idx="580">129</cx:pt>
          <cx:pt idx="581">186</cx:pt>
          <cx:pt idx="582">116</cx:pt>
          <cx:pt idx="583">146</cx:pt>
          <cx:pt idx="584">164</cx:pt>
          <cx:pt idx="585">109</cx:pt>
          <cx:pt idx="586">173</cx:pt>
          <cx:pt idx="587">175</cx:pt>
          <cx:pt idx="588">128</cx:pt>
          <cx:pt idx="589">160</cx:pt>
          <cx:pt idx="590">134</cx:pt>
          <cx:pt idx="591">128</cx:pt>
          <cx:pt idx="592">148</cx:pt>
          <cx:pt idx="593">177</cx:pt>
          <cx:pt idx="594">163</cx:pt>
          <cx:pt idx="595">160</cx:pt>
          <cx:pt idx="596">154</cx:pt>
          <cx:pt idx="597">129</cx:pt>
          <cx:pt idx="598">188</cx:pt>
          <cx:pt idx="599">176</cx:pt>
          <cx:pt idx="600">148</cx:pt>
          <cx:pt idx="601">132</cx:pt>
          <cx:pt idx="602">155</cx:pt>
          <cx:pt idx="603">114</cx:pt>
          <cx:pt idx="604">146</cx:pt>
          <cx:pt idx="605">143</cx:pt>
          <cx:pt idx="606">134</cx:pt>
          <cx:pt idx="607">136</cx:pt>
          <cx:pt idx="608">145</cx:pt>
          <cx:pt idx="609">180</cx:pt>
          <cx:pt idx="610">145</cx:pt>
          <cx:pt idx="611">161</cx:pt>
          <cx:pt idx="612">118</cx:pt>
          <cx:pt idx="613">116</cx:pt>
          <cx:pt idx="614">109</cx:pt>
          <cx:pt idx="615">145</cx:pt>
          <cx:pt idx="616">164</cx:pt>
          <cx:pt idx="617">153</cx:pt>
          <cx:pt idx="618">151</cx:pt>
          <cx:pt idx="619">123</cx:pt>
          <cx:pt idx="620">187</cx:pt>
          <cx:pt idx="621">122</cx:pt>
          <cx:pt idx="622">165</cx:pt>
          <cx:pt idx="623">159</cx:pt>
          <cx:pt idx="624">129</cx:pt>
          <cx:pt idx="625">229</cx:pt>
          <cx:pt idx="626">170</cx:pt>
          <cx:pt idx="627">177</cx:pt>
          <cx:pt idx="628">201</cx:pt>
          <cx:pt idx="629">199</cx:pt>
          <cx:pt idx="630">166</cx:pt>
          <cx:pt idx="631">186</cx:pt>
          <cx:pt idx="632">157</cx:pt>
          <cx:pt idx="633">130</cx:pt>
          <cx:pt idx="634">148</cx:pt>
          <cx:pt idx="635">138</cx:pt>
          <cx:pt idx="636">126</cx:pt>
          <cx:pt idx="637">177</cx:pt>
          <cx:pt idx="638">173</cx:pt>
          <cx:pt idx="639">136</cx:pt>
          <cx:pt idx="640">184</cx:pt>
          <cx:pt idx="641">154</cx:pt>
          <cx:pt idx="642">147</cx:pt>
          <cx:pt idx="643">128</cx:pt>
          <cx:pt idx="644">166</cx:pt>
          <cx:pt idx="645">141</cx:pt>
          <cx:pt idx="646">180</cx:pt>
          <cx:pt idx="647">135</cx:pt>
          <cx:pt idx="648">149</cx:pt>
          <cx:pt idx="649">132</cx:pt>
          <cx:pt idx="650">129</cx:pt>
          <cx:pt idx="651">134</cx:pt>
          <cx:pt idx="652">108</cx:pt>
          <cx:pt idx="653">114</cx:pt>
          <cx:pt idx="654">138</cx:pt>
          <cx:pt idx="655">154</cx:pt>
          <cx:pt idx="656">124</cx:pt>
          <cx:pt idx="657">170</cx:pt>
          <cx:pt idx="658">188</cx:pt>
          <cx:pt idx="659">141</cx:pt>
          <cx:pt idx="660">163</cx:pt>
          <cx:pt idx="661">143</cx:pt>
          <cx:pt idx="662">124</cx:pt>
          <cx:pt idx="663">230</cx:pt>
          <cx:pt idx="664">131</cx:pt>
          <cx:pt idx="665">104</cx:pt>
          <cx:pt idx="666">140</cx:pt>
          <cx:pt idx="667">112</cx:pt>
          <cx:pt idx="668">153</cx:pt>
          <cx:pt idx="669">144</cx:pt>
          <cx:pt idx="670">218</cx:pt>
          <cx:pt idx="671">136</cx:pt>
          <cx:pt idx="672">178</cx:pt>
          <cx:pt idx="673">114</cx:pt>
          <cx:pt idx="674">119</cx:pt>
          <cx:pt idx="675">170</cx:pt>
          <cx:pt idx="676">145</cx:pt>
          <cx:pt idx="677">134</cx:pt>
          <cx:pt idx="678">125</cx:pt>
          <cx:pt idx="679">139</cx:pt>
          <cx:pt idx="680">153</cx:pt>
          <cx:pt idx="681">117</cx:pt>
          <cx:pt idx="682">114</cx:pt>
          <cx:pt idx="683">140</cx:pt>
          <cx:pt idx="684">136</cx:pt>
          <cx:pt idx="685">158</cx:pt>
          <cx:pt idx="686">186</cx:pt>
          <cx:pt idx="687">144</cx:pt>
          <cx:pt idx="688">124</cx:pt>
          <cx:pt idx="689">126</cx:pt>
          <cx:pt idx="690">161</cx:pt>
          <cx:pt idx="691">178</cx:pt>
          <cx:pt idx="692">128</cx:pt>
          <cx:pt idx="693">117</cx:pt>
          <cx:pt idx="694">169</cx:pt>
          <cx:pt idx="695">197</cx:pt>
          <cx:pt idx="696">149</cx:pt>
          <cx:pt idx="697">129</cx:pt>
          <cx:pt idx="698">136</cx:pt>
          <cx:pt idx="699">280</cx:pt>
          <cx:pt idx="700">172</cx:pt>
          <cx:pt idx="701">153</cx:pt>
          <cx:pt idx="702">163</cx:pt>
          <cx:pt idx="703">151</cx:pt>
          <cx:pt idx="704">126</cx:pt>
          <cx:pt idx="705">96</cx:pt>
          <cx:pt idx="706">28</cx:pt>
          <cx:pt idx="707">177</cx:pt>
          <cx:pt idx="708">136</cx:pt>
          <cx:pt idx="709">109</cx:pt>
          <cx:pt idx="710">142</cx:pt>
          <cx:pt idx="711">188</cx:pt>
          <cx:pt idx="712">155</cx:pt>
          <cx:pt idx="713">151</cx:pt>
          <cx:pt idx="714">161</cx:pt>
          <cx:pt idx="715">166</cx:pt>
          <cx:pt idx="716">121</cx:pt>
          <cx:pt idx="717">112</cx:pt>
          <cx:pt idx="718">134</cx:pt>
          <cx:pt idx="719">131</cx:pt>
          <cx:pt idx="720">106</cx:pt>
          <cx:pt idx="721">159</cx:pt>
          <cx:pt idx="722">123</cx:pt>
          <cx:pt idx="723">127</cx:pt>
          <cx:pt idx="724">177</cx:pt>
          <cx:pt idx="725">166</cx:pt>
          <cx:pt idx="726">169</cx:pt>
          <cx:pt idx="727">172</cx:pt>
          <cx:pt idx="728">149</cx:pt>
          <cx:pt idx="729">214</cx:pt>
          <cx:pt idx="730">112</cx:pt>
          <cx:pt idx="731">126</cx:pt>
          <cx:pt idx="732">114</cx:pt>
          <cx:pt idx="733">166</cx:pt>
          <cx:pt idx="734">133</cx:pt>
          <cx:pt idx="735">116</cx:pt>
          <cx:pt idx="736">146</cx:pt>
          <cx:pt idx="737">143</cx:pt>
          <cx:pt idx="738">169</cx:pt>
          <cx:pt idx="739">133</cx:pt>
          <cx:pt idx="740">142</cx:pt>
          <cx:pt idx="741">157</cx:pt>
          <cx:pt idx="742">154</cx:pt>
          <cx:pt idx="743">113</cx:pt>
          <cx:pt idx="744">146</cx:pt>
          <cx:pt idx="745">124</cx:pt>
          <cx:pt idx="746">193</cx:pt>
          <cx:pt idx="747">115</cx:pt>
          <cx:pt idx="748">168</cx:pt>
          <cx:pt idx="749">123</cx:pt>
          <cx:pt idx="750">121</cx:pt>
          <cx:pt idx="751">200</cx:pt>
          <cx:pt idx="752">189</cx:pt>
          <cx:pt idx="753">129</cx:pt>
          <cx:pt idx="754">162</cx:pt>
          <cx:pt idx="755">120</cx:pt>
          <cx:pt idx="756">138</cx:pt>
          <cx:pt idx="757">150</cx:pt>
          <cx:pt idx="758">145</cx:pt>
          <cx:pt idx="759">142</cx:pt>
          <cx:pt idx="760">159</cx:pt>
          <cx:pt idx="761">147</cx:pt>
          <cx:pt idx="762">163</cx:pt>
          <cx:pt idx="763">171</cx:pt>
          <cx:pt idx="764">127</cx:pt>
          <cx:pt idx="765">162</cx:pt>
          <cx:pt idx="766">137</cx:pt>
          <cx:pt idx="767">139</cx:pt>
          <cx:pt idx="768">150</cx:pt>
          <cx:pt idx="769">173</cx:pt>
          <cx:pt idx="770">128</cx:pt>
          <cx:pt idx="771">171</cx:pt>
          <cx:pt idx="772">172</cx:pt>
          <cx:pt idx="773">167</cx:pt>
          <cx:pt idx="774">190</cx:pt>
          <cx:pt idx="775">119</cx:pt>
          <cx:pt idx="776">135</cx:pt>
          <cx:pt idx="777">120</cx:pt>
          <cx:pt idx="778">134</cx:pt>
          <cx:pt idx="779">135</cx:pt>
          <cx:pt idx="780">148</cx:pt>
          <cx:pt idx="781">141</cx:pt>
          <cx:pt idx="782">118</cx:pt>
          <cx:pt idx="783">135</cx:pt>
          <cx:pt idx="784">146</cx:pt>
          <cx:pt idx="785">130</cx:pt>
          <cx:pt idx="786">190</cx:pt>
          <cx:pt idx="787">130</cx:pt>
          <cx:pt idx="788">296</cx:pt>
          <cx:pt idx="789">152</cx:pt>
          <cx:pt idx="790">151</cx:pt>
          <cx:pt idx="791">154</cx:pt>
          <cx:pt idx="792">208</cx:pt>
          <cx:pt idx="793">174</cx:pt>
          <cx:pt idx="794">112</cx:pt>
          <cx:pt idx="795">157</cx:pt>
          <cx:pt idx="796">131</cx:pt>
          <cx:pt idx="797">150</cx:pt>
          <cx:pt idx="798">164</cx:pt>
          <cx:pt idx="799">155</cx:pt>
          <cx:pt idx="800">159</cx:pt>
          <cx:pt idx="801">168</cx:pt>
          <cx:pt idx="802">137</cx:pt>
          <cx:pt idx="803">146</cx:pt>
          <cx:pt idx="804">176</cx:pt>
          <cx:pt idx="805">142</cx:pt>
          <cx:pt idx="806">131</cx:pt>
          <cx:pt idx="807">102</cx:pt>
          <cx:pt idx="808">167</cx:pt>
          <cx:pt idx="809">149</cx:pt>
          <cx:pt idx="810">143</cx:pt>
          <cx:pt idx="811">126</cx:pt>
          <cx:pt idx="812">134</cx:pt>
          <cx:pt idx="813">156</cx:pt>
          <cx:pt idx="814">136</cx:pt>
          <cx:pt idx="815">161</cx:pt>
          <cx:pt idx="816">126</cx:pt>
          <cx:pt idx="817">176</cx:pt>
          <cx:pt idx="818">144</cx:pt>
          <cx:pt idx="819">113</cx:pt>
          <cx:pt idx="820">152</cx:pt>
          <cx:pt idx="821">117</cx:pt>
          <cx:pt idx="822">143</cx:pt>
          <cx:pt idx="823">120</cx:pt>
          <cx:pt idx="824">137</cx:pt>
          <cx:pt idx="825">131</cx:pt>
          <cx:pt idx="826">125</cx:pt>
          <cx:pt idx="827">121</cx:pt>
          <cx:pt idx="828">123</cx:pt>
          <cx:pt idx="829">108</cx:pt>
          <cx:pt idx="830">148</cx:pt>
          <cx:pt idx="831">172</cx:pt>
          <cx:pt idx="832">140</cx:pt>
          <cx:pt idx="833">128</cx:pt>
          <cx:pt idx="834">111</cx:pt>
          <cx:pt idx="835">150</cx:pt>
          <cx:pt idx="836">150</cx:pt>
          <cx:pt idx="837">178</cx:pt>
          <cx:pt idx="838">152</cx:pt>
          <cx:pt idx="839">166</cx:pt>
          <cx:pt idx="840">131</cx:pt>
          <cx:pt idx="841">163</cx:pt>
          <cx:pt idx="842">132</cx:pt>
          <cx:pt idx="843">184</cx:pt>
          <cx:pt idx="844">121</cx:pt>
          <cx:pt idx="845">161</cx:pt>
          <cx:pt idx="846">221</cx:pt>
          <cx:pt idx="847">142</cx:pt>
          <cx:pt idx="848">126</cx:pt>
          <cx:pt idx="849">123</cx:pt>
          <cx:pt idx="850">139</cx:pt>
          <cx:pt idx="851">152</cx:pt>
          <cx:pt idx="852">143</cx:pt>
          <cx:pt idx="853">147</cx:pt>
          <cx:pt idx="854">109</cx:pt>
          <cx:pt idx="855">152</cx:pt>
          <cx:pt idx="856">139</cx:pt>
          <cx:pt idx="857">176</cx:pt>
          <cx:pt idx="858">158</cx:pt>
          <cx:pt idx="859">214</cx:pt>
          <cx:pt idx="860">170</cx:pt>
          <cx:pt idx="861">152</cx:pt>
          <cx:pt idx="862">178</cx:pt>
          <cx:pt idx="863">113</cx:pt>
          <cx:pt idx="864">142</cx:pt>
          <cx:pt idx="865">196</cx:pt>
          <cx:pt idx="866">138</cx:pt>
          <cx:pt idx="867">166</cx:pt>
          <cx:pt idx="868">134</cx:pt>
          <cx:pt idx="869">215</cx:pt>
          <cx:pt idx="870">131</cx:pt>
          <cx:pt idx="871">128</cx:pt>
          <cx:pt idx="872">115</cx:pt>
          <cx:pt idx="873">155</cx:pt>
          <cx:pt idx="874">142</cx:pt>
          <cx:pt idx="875">222</cx:pt>
          <cx:pt idx="876">159</cx:pt>
          <cx:pt idx="877">131</cx:pt>
          <cx:pt idx="878">251</cx:pt>
          <cx:pt idx="879">199</cx:pt>
          <cx:pt idx="880">164</cx:pt>
          <cx:pt idx="881">162</cx:pt>
          <cx:pt idx="882">116</cx:pt>
          <cx:pt idx="883">136</cx:pt>
          <cx:pt idx="884">137</cx:pt>
          <cx:pt idx="885">218</cx:pt>
          <cx:pt idx="886">146</cx:pt>
          <cx:pt idx="887">200</cx:pt>
          <cx:pt idx="888">210</cx:pt>
          <cx:pt idx="889">171</cx:pt>
          <cx:pt idx="890">176</cx:pt>
          <cx:pt idx="891">143</cx:pt>
          <cx:pt idx="892">106</cx:pt>
          <cx:pt idx="893">135</cx:pt>
          <cx:pt idx="894">160</cx:pt>
          <cx:pt idx="895">125</cx:pt>
          <cx:pt idx="896">154</cx:pt>
          <cx:pt idx="897">132</cx:pt>
          <cx:pt idx="898">126</cx:pt>
          <cx:pt idx="899">157</cx:pt>
          <cx:pt idx="900">140</cx:pt>
          <cx:pt idx="901">113</cx:pt>
          <cx:pt idx="902">134</cx:pt>
          <cx:pt idx="903">168</cx:pt>
          <cx:pt idx="904">134</cx:pt>
          <cx:pt idx="905">141</cx:pt>
          <cx:pt idx="906">142</cx:pt>
          <cx:pt idx="907">111</cx:pt>
          <cx:pt idx="908">156</cx:pt>
          <cx:pt idx="909">179</cx:pt>
          <cx:pt idx="910">159</cx:pt>
          <cx:pt idx="911">172</cx:pt>
          <cx:pt idx="912">133</cx:pt>
          <cx:pt idx="913">134</cx:pt>
          <cx:pt idx="914">156</cx:pt>
          <cx:pt idx="915">112</cx:pt>
          <cx:pt idx="916">122</cx:pt>
          <cx:pt idx="917">178</cx:pt>
          <cx:pt idx="918">138</cx:pt>
          <cx:pt idx="919">136</cx:pt>
          <cx:pt idx="920">172</cx:pt>
          <cx:pt idx="921">151</cx:pt>
          <cx:pt idx="922">141</cx:pt>
          <cx:pt idx="923">120</cx:pt>
          <cx:pt idx="924">140</cx:pt>
          <cx:pt idx="925">195</cx:pt>
          <cx:pt idx="926">117</cx:pt>
          <cx:pt idx="927">192</cx:pt>
          <cx:pt idx="928">133</cx:pt>
          <cx:pt idx="929">107</cx:pt>
          <cx:pt idx="930">101</cx:pt>
          <cx:pt idx="931">132</cx:pt>
          <cx:pt idx="932">172</cx:pt>
          <cx:pt idx="933">115</cx:pt>
          <cx:pt idx="934">119</cx:pt>
          <cx:pt idx="935">123</cx:pt>
          <cx:pt idx="936">127</cx:pt>
          <cx:pt idx="937">120</cx:pt>
          <cx:pt idx="938">141</cx:pt>
          <cx:pt idx="939">119</cx:pt>
          <cx:pt idx="940">134</cx:pt>
          <cx:pt idx="941">192</cx:pt>
          <cx:pt idx="942">148</cx:pt>
          <cx:pt idx="943">129</cx:pt>
          <cx:pt idx="944">154</cx:pt>
          <cx:pt idx="945">220</cx:pt>
          <cx:pt idx="946">145</cx:pt>
          <cx:pt idx="947">125</cx:pt>
          <cx:pt idx="948">125</cx:pt>
          <cx:pt idx="949">159</cx:pt>
          <cx:pt idx="950">154</cx:pt>
          <cx:pt idx="951">122</cx:pt>
          <cx:pt idx="952">188</cx:pt>
          <cx:pt idx="953">154</cx:pt>
          <cx:pt idx="954">119</cx:pt>
          <cx:pt idx="955">110</cx:pt>
          <cx:pt idx="956">154</cx:pt>
          <cx:pt idx="957">135</cx:pt>
          <cx:pt idx="958">114</cx:pt>
          <cx:pt idx="959">197</cx:pt>
          <cx:pt idx="960">157</cx:pt>
          <cx:pt idx="961">140</cx:pt>
          <cx:pt idx="962">158</cx:pt>
          <cx:pt idx="963">172</cx:pt>
          <cx:pt idx="964">154</cx:pt>
          <cx:pt idx="965">211</cx:pt>
          <cx:pt idx="966">153</cx:pt>
          <cx:pt idx="967">174</cx:pt>
          <cx:pt idx="968">123</cx:pt>
          <cx:pt idx="969">132</cx:pt>
          <cx:pt idx="970">124</cx:pt>
          <cx:pt idx="971">126</cx:pt>
          <cx:pt idx="972">108</cx:pt>
          <cx:pt idx="973">176</cx:pt>
          <cx:pt idx="974">110</cx:pt>
          <cx:pt idx="975">141</cx:pt>
          <cx:pt idx="976">156</cx:pt>
          <cx:pt idx="977">153</cx:pt>
          <cx:pt idx="978">143</cx:pt>
          <cx:pt idx="979">206</cx:pt>
          <cx:pt idx="980">226</cx:pt>
          <cx:pt idx="981">115</cx:pt>
          <cx:pt idx="982">112</cx:pt>
          <cx:pt idx="983">157</cx:pt>
          <cx:pt idx="984">124</cx:pt>
          <cx:pt idx="985">147</cx:pt>
          <cx:pt idx="986">120</cx:pt>
          <cx:pt idx="987">126</cx:pt>
          <cx:pt idx="988">174</cx:pt>
          <cx:pt idx="989">184</cx:pt>
          <cx:pt idx="990">156</cx:pt>
          <cx:pt idx="991">119</cx:pt>
          <cx:pt idx="992">170</cx:pt>
          <cx:pt idx="993">123</cx:pt>
          <cx:pt idx="994">138</cx:pt>
          <cx:pt idx="995">145</cx:pt>
          <cx:pt idx="996">215</cx:pt>
          <cx:pt idx="997">138</cx:pt>
          <cx:pt idx="998">123</cx:pt>
          <cx:pt idx="999">189</cx:pt>
          <cx:pt idx="1000">133</cx:pt>
          <cx:pt idx="1001">180</cx:pt>
          <cx:pt idx="1002">149</cx:pt>
          <cx:pt idx="1003">137</cx:pt>
          <cx:pt idx="1004">134</cx:pt>
          <cx:pt idx="1005">109</cx:pt>
          <cx:pt idx="1006">131</cx:pt>
          <cx:pt idx="1007">148</cx:pt>
          <cx:pt idx="1008">221</cx:pt>
          <cx:pt idx="1009">146</cx:pt>
          <cx:pt idx="1010">219</cx:pt>
          <cx:pt idx="1011">140</cx:pt>
          <cx:pt idx="1012">134</cx:pt>
          <cx:pt idx="1013">117</cx:pt>
          <cx:pt idx="1014">115</cx:pt>
          <cx:pt idx="1015">158</cx:pt>
          <cx:pt idx="1016">127</cx:pt>
          <cx:pt idx="1017">127</cx:pt>
          <cx:pt idx="1018">141</cx:pt>
          <cx:pt idx="1019">171</cx:pt>
          <cx:pt idx="1020">208</cx:pt>
          <cx:pt idx="1021">111</cx:pt>
          <cx:pt idx="1022">144</cx:pt>
          <cx:pt idx="1023">172</cx:pt>
          <cx:pt idx="1024">171</cx:pt>
          <cx:pt idx="1025">135</cx:pt>
          <cx:pt idx="1026">116</cx:pt>
          <cx:pt idx="1027">124</cx:pt>
          <cx:pt idx="1028">127</cx:pt>
          <cx:pt idx="1029">151</cx:pt>
          <cx:pt idx="1030">131</cx:pt>
          <cx:pt idx="1031">118</cx:pt>
          <cx:pt idx="1032">175</cx:pt>
          <cx:pt idx="1033">143</cx:pt>
          <cx:pt idx="1034">153</cx:pt>
          <cx:pt idx="1035">200</cx:pt>
          <cx:pt idx="1036">121</cx:pt>
          <cx:pt idx="1037">290</cx:pt>
          <cx:pt idx="1038">178</cx:pt>
          <cx:pt idx="1039">211</cx:pt>
          <cx:pt idx="1040">136</cx:pt>
          <cx:pt idx="1041">135</cx:pt>
          <cx:pt idx="1042">158</cx:pt>
          <cx:pt idx="1043">162</cx:pt>
          <cx:pt idx="1044">167</cx:pt>
          <cx:pt idx="1045">110</cx:pt>
          <cx:pt idx="1046">134</cx:pt>
          <cx:pt idx="1047">191</cx:pt>
          <cx:pt idx="1048">140</cx:pt>
          <cx:pt idx="1049">119</cx:pt>
          <cx:pt idx="1050">125</cx:pt>
          <cx:pt idx="1051">143</cx:pt>
          <cx:pt idx="1052">161</cx:pt>
          <cx:pt idx="1053">142</cx:pt>
          <cx:pt idx="1054">171</cx:pt>
          <cx:pt idx="1055">113</cx:pt>
          <cx:pt idx="1056">171</cx:pt>
          <cx:pt idx="1057">149</cx:pt>
          <cx:pt idx="1058">232</cx:pt>
          <cx:pt idx="1059">148</cx:pt>
          <cx:pt idx="1060">126</cx:pt>
          <cx:pt idx="1061">127</cx:pt>
          <cx:pt idx="1062">122</cx:pt>
          <cx:pt idx="1063">138</cx:pt>
          <cx:pt idx="1064">111</cx:pt>
          <cx:pt idx="1065">135</cx:pt>
          <cx:pt idx="1066">111</cx:pt>
          <cx:pt idx="1067">148</cx:pt>
          <cx:pt idx="1068">139</cx:pt>
          <cx:pt idx="1069">161</cx:pt>
          <cx:pt idx="1070">150</cx:pt>
          <cx:pt idx="1071">142</cx:pt>
          <cx:pt idx="1072">133</cx:pt>
          <cx:pt idx="1073">142</cx:pt>
          <cx:pt idx="1074">107</cx:pt>
          <cx:pt idx="1075">128</cx:pt>
          <cx:pt idx="1076">163</cx:pt>
          <cx:pt idx="1077">117</cx:pt>
          <cx:pt idx="1078">210</cx:pt>
          <cx:pt idx="1079">128</cx:pt>
          <cx:pt idx="1080">170</cx:pt>
          <cx:pt idx="1081">155</cx:pt>
          <cx:pt idx="1082">144</cx:pt>
          <cx:pt idx="1083">127</cx:pt>
          <cx:pt idx="1084">115</cx:pt>
          <cx:pt idx="1085">157</cx:pt>
          <cx:pt idx="1086">152</cx:pt>
          <cx:pt idx="1087">140</cx:pt>
          <cx:pt idx="1088">124</cx:pt>
          <cx:pt idx="1089">159</cx:pt>
          <cx:pt idx="1090">126</cx:pt>
          <cx:pt idx="1091">137</cx:pt>
          <cx:pt idx="1092">164</cx:pt>
          <cx:pt idx="1093">158</cx:pt>
          <cx:pt idx="1094">125</cx:pt>
          <cx:pt idx="1095">189</cx:pt>
          <cx:pt idx="1096">23</cx:pt>
          <cx:pt idx="1097">115</cx:pt>
          <cx:pt idx="1098">123</cx:pt>
          <cx:pt idx="1099">149</cx:pt>
          <cx:pt idx="1100">131</cx:pt>
          <cx:pt idx="1101">153</cx:pt>
          <cx:pt idx="1102">124</cx:pt>
          <cx:pt idx="1103">118</cx:pt>
          <cx:pt idx="1104">125</cx:pt>
          <cx:pt idx="1105">167</cx:pt>
          <cx:pt idx="1106">235</cx:pt>
          <cx:pt idx="1107">164</cx:pt>
          <cx:pt idx="1108">226</cx:pt>
          <cx:pt idx="1109">103</cx:pt>
          <cx:pt idx="1110">128</cx:pt>
          <cx:pt idx="1111">168</cx:pt>
          <cx:pt idx="1112">175</cx:pt>
          <cx:pt idx="1113">138</cx:pt>
          <cx:pt idx="1114">124</cx:pt>
          <cx:pt idx="1115">115</cx:pt>
          <cx:pt idx="1116">129</cx:pt>
          <cx:pt idx="1117">144</cx:pt>
          <cx:pt idx="1118">169</cx:pt>
          <cx:pt idx="1119">166</cx:pt>
          <cx:pt idx="1120">155</cx:pt>
          <cx:pt idx="1121">194</cx:pt>
          <cx:pt idx="1122">227</cx:pt>
          <cx:pt idx="1123">117</cx:pt>
          <cx:pt idx="1124">144</cx:pt>
          <cx:pt idx="1125">143</cx:pt>
          <cx:pt idx="1126">122</cx:pt>
          <cx:pt idx="1127">172</cx:pt>
          <cx:pt idx="1128">192</cx:pt>
          <cx:pt idx="1129">137</cx:pt>
          <cx:pt idx="1130">144</cx:pt>
          <cx:pt idx="1131">125</cx:pt>
          <cx:pt idx="1132">214</cx:pt>
          <cx:pt idx="1133">162</cx:pt>
          <cx:pt idx="1134">171</cx:pt>
          <cx:pt idx="1135">104</cx:pt>
          <cx:pt idx="1136">169</cx:pt>
          <cx:pt idx="1137">141</cx:pt>
          <cx:pt idx="1138">219</cx:pt>
          <cx:pt idx="1139">147</cx:pt>
          <cx:pt idx="1140">123</cx:pt>
          <cx:pt idx="1141">121</cx:pt>
          <cx:pt idx="1142">112</cx:pt>
          <cx:pt idx="1143">159</cx:pt>
          <cx:pt idx="1144">218</cx:pt>
          <cx:pt idx="1145">210</cx:pt>
          <cx:pt idx="1146">163</cx:pt>
          <cx:pt idx="1147">129</cx:pt>
          <cx:pt idx="1148">132</cx:pt>
          <cx:pt idx="1149">153</cx:pt>
          <cx:pt idx="1150">166</cx:pt>
          <cx:pt idx="1151">121</cx:pt>
          <cx:pt idx="1152">141</cx:pt>
          <cx:pt idx="1153">179</cx:pt>
          <cx:pt idx="1154">131</cx:pt>
          <cx:pt idx="1155">135</cx:pt>
          <cx:pt idx="1156">127</cx:pt>
          <cx:pt idx="1157">140</cx:pt>
          <cx:pt idx="1158">116</cx:pt>
          <cx:pt idx="1159">143</cx:pt>
          <cx:pt idx="1160">138</cx:pt>
          <cx:pt idx="1161">123</cx:pt>
          <cx:pt idx="1162">143</cx:pt>
          <cx:pt idx="1163">151</cx:pt>
          <cx:pt idx="1164">174</cx:pt>
          <cx:pt idx="1165">185</cx:pt>
          <cx:pt idx="1166">117</cx:pt>
          <cx:pt idx="1167">121</cx:pt>
          <cx:pt idx="1168">128</cx:pt>
          <cx:pt idx="1169">182</cx:pt>
          <cx:pt idx="1170">152</cx:pt>
          <cx:pt idx="1171">139</cx:pt>
          <cx:pt idx="1172">131</cx:pt>
          <cx:pt idx="1173">178</cx:pt>
          <cx:pt idx="1174">176</cx:pt>
          <cx:pt idx="1175">134</cx:pt>
          <cx:pt idx="1176">137</cx:pt>
          <cx:pt idx="1177">138</cx:pt>
          <cx:pt idx="1178">145</cx:pt>
          <cx:pt idx="1179">134</cx:pt>
          <cx:pt idx="1180">177</cx:pt>
          <cx:pt idx="1181">115</cx:pt>
          <cx:pt idx="1182">175</cx:pt>
          <cx:pt idx="1183">143</cx:pt>
          <cx:pt idx="1184">138</cx:pt>
          <cx:pt idx="1185">144</cx:pt>
          <cx:pt idx="1186">109</cx:pt>
          <cx:pt idx="1187">149</cx:pt>
          <cx:pt idx="1188">130</cx:pt>
          <cx:pt idx="1189">106</cx:pt>
          <cx:pt idx="1190">154</cx:pt>
          <cx:pt idx="1191">127</cx:pt>
          <cx:pt idx="1192">153</cx:pt>
          <cx:pt idx="1193">160</cx:pt>
          <cx:pt idx="1194">182</cx:pt>
          <cx:pt idx="1195">133</cx:pt>
          <cx:pt idx="1196">114</cx:pt>
          <cx:pt idx="1197">153</cx:pt>
          <cx:pt idx="1198">164</cx:pt>
          <cx:pt idx="1199">142</cx:pt>
          <cx:pt idx="1200">128</cx:pt>
          <cx:pt idx="1201">167</cx:pt>
          <cx:pt idx="1202">180</cx:pt>
          <cx:pt idx="1203">152</cx:pt>
          <cx:pt idx="1204">136</cx:pt>
          <cx:pt idx="1205">145</cx:pt>
          <cx:pt idx="1206">129</cx:pt>
          <cx:pt idx="1207">142</cx:pt>
          <cx:pt idx="1208">130</cx:pt>
          <cx:pt idx="1209">235</cx:pt>
          <cx:pt idx="1210">151</cx:pt>
          <cx:pt idx="1211">140</cx:pt>
          <cx:pt idx="1212">110</cx:pt>
          <cx:pt idx="1213">159</cx:pt>
          <cx:pt idx="1214">134</cx:pt>
          <cx:pt idx="1215">144</cx:pt>
          <cx:pt idx="1216">132</cx:pt>
          <cx:pt idx="1217">145</cx:pt>
          <cx:pt idx="1218">131</cx:pt>
          <cx:pt idx="1219">121</cx:pt>
          <cx:pt idx="1220">155</cx:pt>
          <cx:pt idx="1221">173</cx:pt>
          <cx:pt idx="1222">189</cx:pt>
          <cx:pt idx="1223">141</cx:pt>
          <cx:pt idx="1224">118</cx:pt>
          <cx:pt idx="1225">125</cx:pt>
          <cx:pt idx="1226">169</cx:pt>
          <cx:pt idx="1227">112</cx:pt>
          <cx:pt idx="1228">149</cx:pt>
          <cx:pt idx="1229">136</cx:pt>
          <cx:pt idx="1230">145</cx:pt>
          <cx:pt idx="1231">171</cx:pt>
          <cx:pt idx="1232">156</cx:pt>
          <cx:pt idx="1233">135</cx:pt>
          <cx:pt idx="1234">152</cx:pt>
          <cx:pt idx="1235">142</cx:pt>
          <cx:pt idx="1236">161</cx:pt>
          <cx:pt idx="1237">161</cx:pt>
          <cx:pt idx="1238">243</cx:pt>
          <cx:pt idx="1239">197</cx:pt>
          <cx:pt idx="1240">129</cx:pt>
          <cx:pt idx="1241">184</cx:pt>
          <cx:pt idx="1242">111</cx:pt>
          <cx:pt idx="1243">171</cx:pt>
          <cx:pt idx="1244">142</cx:pt>
          <cx:pt idx="1245">145</cx:pt>
          <cx:pt idx="1246">152</cx:pt>
          <cx:pt idx="1247">141</cx:pt>
          <cx:pt idx="1248">127</cx:pt>
          <cx:pt idx="1249">144</cx:pt>
          <cx:pt idx="1250">154</cx:pt>
          <cx:pt idx="1251">153</cx:pt>
          <cx:pt idx="1252">125</cx:pt>
          <cx:pt idx="1253">116</cx:pt>
          <cx:pt idx="1254">100</cx:pt>
          <cx:pt idx="1255">163</cx:pt>
          <cx:pt idx="1256">169</cx:pt>
          <cx:pt idx="1257">127</cx:pt>
          <cx:pt idx="1258">147</cx:pt>
          <cx:pt idx="1259">163</cx:pt>
          <cx:pt idx="1260">133</cx:pt>
          <cx:pt idx="1261">110</cx:pt>
          <cx:pt idx="1262">147</cx:pt>
          <cx:pt idx="1263">127</cx:pt>
          <cx:pt idx="1264">161</cx:pt>
          <cx:pt idx="1265">113</cx:pt>
          <cx:pt idx="1266">139</cx:pt>
          <cx:pt idx="1267">123</cx:pt>
          <cx:pt idx="1268">136</cx:pt>
          <cx:pt idx="1269">162</cx:pt>
          <cx:pt idx="1270">163</cx:pt>
          <cx:pt idx="1271">157</cx:pt>
          <cx:pt idx="1272">119</cx:pt>
          <cx:pt idx="1273">140</cx:pt>
          <cx:pt idx="1274">147</cx:pt>
          <cx:pt idx="1275">128</cx:pt>
          <cx:pt idx="1276">123</cx:pt>
          <cx:pt idx="1277">135</cx:pt>
          <cx:pt idx="1278">142</cx:pt>
          <cx:pt idx="1279">180</cx:pt>
          <cx:pt idx="1280">179</cx:pt>
          <cx:pt idx="1281">145</cx:pt>
          <cx:pt idx="1282">143</cx:pt>
          <cx:pt idx="1283">208</cx:pt>
          <cx:pt idx="1284">201</cx:pt>
          <cx:pt idx="1285">195</cx:pt>
          <cx:pt idx="1286">149</cx:pt>
          <cx:pt idx="1287">142</cx:pt>
          <cx:pt idx="1288">136</cx:pt>
          <cx:pt idx="1289">153</cx:pt>
          <cx:pt idx="1290">149</cx:pt>
          <cx:pt idx="1291">144</cx:pt>
          <cx:pt idx="1292">113</cx:pt>
          <cx:pt idx="1293">144</cx:pt>
          <cx:pt idx="1294">135</cx:pt>
          <cx:pt idx="1295">107</cx:pt>
          <cx:pt idx="1296">128</cx:pt>
          <cx:pt idx="1297">131</cx:pt>
          <cx:pt idx="1298">153</cx:pt>
          <cx:pt idx="1299">129</cx:pt>
          <cx:pt idx="1300">141</cx:pt>
          <cx:pt idx="1301">132</cx:pt>
          <cx:pt idx="1302">200</cx:pt>
          <cx:pt idx="1303">134</cx:pt>
          <cx:pt idx="1304">156</cx:pt>
          <cx:pt idx="1305">212</cx:pt>
          <cx:pt idx="1306">177</cx:pt>
          <cx:pt idx="1307">146</cx:pt>
          <cx:pt idx="1308">137</cx:pt>
          <cx:pt idx="1309">126</cx:pt>
          <cx:pt idx="1310">150</cx:pt>
          <cx:pt idx="1311">151</cx:pt>
          <cx:pt idx="1312">140</cx:pt>
          <cx:pt idx="1313">180</cx:pt>
          <cx:pt idx="1314">139</cx:pt>
          <cx:pt idx="1315">123</cx:pt>
          <cx:pt idx="1316">174</cx:pt>
          <cx:pt idx="1317">138</cx:pt>
          <cx:pt idx="1318">117</cx:pt>
          <cx:pt idx="1319">147</cx:pt>
          <cx:pt idx="1320">147</cx:pt>
          <cx:pt idx="1321">147</cx:pt>
          <cx:pt idx="1322">117</cx:pt>
          <cx:pt idx="1323">157</cx:pt>
          <cx:pt idx="1324">128</cx:pt>
          <cx:pt idx="1325">145</cx:pt>
          <cx:pt idx="1326">142</cx:pt>
          <cx:pt idx="1327">150</cx:pt>
          <cx:pt idx="1328">121</cx:pt>
          <cx:pt idx="1329">132</cx:pt>
          <cx:pt idx="1330">152</cx:pt>
          <cx:pt idx="1331">130</cx:pt>
          <cx:pt idx="1332">143</cx:pt>
          <cx:pt idx="1333">110</cx:pt>
          <cx:pt idx="1334">181</cx:pt>
          <cx:pt idx="1335">160</cx:pt>
          <cx:pt idx="1336">139</cx:pt>
          <cx:pt idx="1337">141</cx:pt>
          <cx:pt idx="1338">143</cx:pt>
          <cx:pt idx="1339">158</cx:pt>
          <cx:pt idx="1340">130</cx:pt>
          <cx:pt idx="1341">231</cx:pt>
          <cx:pt idx="1342">164</cx:pt>
          <cx:pt idx="1343">135</cx:pt>
          <cx:pt idx="1344">156</cx:pt>
          <cx:pt idx="1345">128</cx:pt>
          <cx:pt idx="1346">130</cx:pt>
          <cx:pt idx="1347">123</cx:pt>
          <cx:pt idx="1348">121</cx:pt>
          <cx:pt idx="1349">137</cx:pt>
          <cx:pt idx="1350">127</cx:pt>
          <cx:pt idx="1351">145</cx:pt>
          <cx:pt idx="1352">125</cx:pt>
          <cx:pt idx="1353">103</cx:pt>
          <cx:pt idx="1354">167</cx:pt>
          <cx:pt idx="1355">148</cx:pt>
          <cx:pt idx="1356">132</cx:pt>
          <cx:pt idx="1357">126</cx:pt>
          <cx:pt idx="1358">140</cx:pt>
          <cx:pt idx="1359">102</cx:pt>
          <cx:pt idx="1360">133</cx:pt>
          <cx:pt idx="1361">127</cx:pt>
          <cx:pt idx="1362">165</cx:pt>
          <cx:pt idx="1363">138</cx:pt>
          <cx:pt idx="1364">158</cx:pt>
          <cx:pt idx="1365">147</cx:pt>
          <cx:pt idx="1366">174</cx:pt>
          <cx:pt idx="1367">153</cx:pt>
          <cx:pt idx="1368">155</cx:pt>
          <cx:pt idx="1369">160</cx:pt>
          <cx:pt idx="1370">168</cx:pt>
          <cx:pt idx="1371">129</cx:pt>
          <cx:pt idx="1372">167</cx:pt>
          <cx:pt idx="1373">137</cx:pt>
          <cx:pt idx="1374">155</cx:pt>
          <cx:pt idx="1375">159</cx:pt>
          <cx:pt idx="1376">200</cx:pt>
          <cx:pt idx="1377">126</cx:pt>
          <cx:pt idx="1378">153</cx:pt>
          <cx:pt idx="1379">139</cx:pt>
          <cx:pt idx="1380">156</cx:pt>
          <cx:pt idx="1381">147</cx:pt>
          <cx:pt idx="1382">144</cx:pt>
          <cx:pt idx="1383">131</cx:pt>
          <cx:pt idx="1384">122</cx:pt>
          <cx:pt idx="1385">133</cx:pt>
          <cx:pt idx="1386">163</cx:pt>
          <cx:pt idx="1387">165</cx:pt>
          <cx:pt idx="1388">190</cx:pt>
          <cx:pt idx="1389">116</cx:pt>
          <cx:pt idx="1390">148</cx:pt>
          <cx:pt idx="1391">131</cx:pt>
          <cx:pt idx="1392">170</cx:pt>
          <cx:pt idx="1393">127</cx:pt>
          <cx:pt idx="1394">174</cx:pt>
          <cx:pt idx="1395">275</cx:pt>
          <cx:pt idx="1396">131</cx:pt>
          <cx:pt idx="1397">132</cx:pt>
          <cx:pt idx="1398">135</cx:pt>
          <cx:pt idx="1399">135</cx:pt>
          <cx:pt idx="1400">147</cx:pt>
          <cx:pt idx="1401">142</cx:pt>
          <cx:pt idx="1402">161</cx:pt>
          <cx:pt idx="1403">145</cx:pt>
          <cx:pt idx="1404">165</cx:pt>
          <cx:pt idx="1405">120</cx:pt>
          <cx:pt idx="1406">163</cx:pt>
          <cx:pt idx="1407">121</cx:pt>
          <cx:pt idx="1408">186</cx:pt>
          <cx:pt idx="1409">140</cx:pt>
          <cx:pt idx="1410">135</cx:pt>
          <cx:pt idx="1411">122</cx:pt>
          <cx:pt idx="1412">138</cx:pt>
          <cx:pt idx="1413">125</cx:pt>
          <cx:pt idx="1414">131</cx:pt>
          <cx:pt idx="1415">128</cx:pt>
          <cx:pt idx="1416">147</cx:pt>
          <cx:pt idx="1417">128</cx:pt>
          <cx:pt idx="1418">146</cx:pt>
          <cx:pt idx="1419">140</cx:pt>
          <cx:pt idx="1420">124</cx:pt>
          <cx:pt idx="1421">146</cx:pt>
          <cx:pt idx="1422">150</cx:pt>
          <cx:pt idx="1423">139</cx:pt>
          <cx:pt idx="1424">120</cx:pt>
          <cx:pt idx="1425">198</cx:pt>
          <cx:pt idx="1426">131</cx:pt>
          <cx:pt idx="1427">166</cx:pt>
          <cx:pt idx="1428">144</cx:pt>
          <cx:pt idx="1429">148</cx:pt>
          <cx:pt idx="1430">148</cx:pt>
          <cx:pt idx="1431">166</cx:pt>
          <cx:pt idx="1432">201</cx:pt>
          <cx:pt idx="1433">126</cx:pt>
          <cx:pt idx="1434">113</cx:pt>
          <cx:pt idx="1435">109</cx:pt>
          <cx:pt idx="1436">169</cx:pt>
          <cx:pt idx="1437">125</cx:pt>
          <cx:pt idx="1438">117</cx:pt>
          <cx:pt idx="1439">175</cx:pt>
          <cx:pt idx="1440">134</cx:pt>
          <cx:pt idx="1441">136</cx:pt>
          <cx:pt idx="1442">185</cx:pt>
          <cx:pt idx="1443">119</cx:pt>
          <cx:pt idx="1444">137</cx:pt>
          <cx:pt idx="1445">130</cx:pt>
          <cx:pt idx="1446">158</cx:pt>
          <cx:pt idx="1447">128</cx:pt>
          <cx:pt idx="1448">156</cx:pt>
          <cx:pt idx="1449">151</cx:pt>
          <cx:pt idx="1450">131</cx:pt>
          <cx:pt idx="1451">188</cx:pt>
          <cx:pt idx="1452">124</cx:pt>
          <cx:pt idx="1453">178</cx:pt>
          <cx:pt idx="1454">131</cx:pt>
          <cx:pt idx="1455">118</cx:pt>
          <cx:pt idx="1456">155</cx:pt>
          <cx:pt idx="1457">134</cx:pt>
          <cx:pt idx="1458">118</cx:pt>
          <cx:pt idx="1459">139</cx:pt>
          <cx:pt idx="1460">180</cx:pt>
          <cx:pt idx="1461">173</cx:pt>
          <cx:pt idx="1462">142</cx:pt>
          <cx:pt idx="1463">131</cx:pt>
          <cx:pt idx="1464">144</cx:pt>
          <cx:pt idx="1465">158</cx:pt>
          <cx:pt idx="1466">155</cx:pt>
          <cx:pt idx="1467">164</cx:pt>
          <cx:pt idx="1468">188</cx:pt>
          <cx:pt idx="1469">148</cx:pt>
          <cx:pt idx="1470">153</cx:pt>
          <cx:pt idx="1471">137</cx:pt>
          <cx:pt idx="1472">124</cx:pt>
          <cx:pt idx="1473">127</cx:pt>
          <cx:pt idx="1474">138</cx:pt>
          <cx:pt idx="1475">176</cx:pt>
          <cx:pt idx="1476">111</cx:pt>
          <cx:pt idx="1477">129</cx:pt>
          <cx:pt idx="1478">99</cx:pt>
          <cx:pt idx="1479">140</cx:pt>
          <cx:pt idx="1480">140</cx:pt>
          <cx:pt idx="1481">153</cx:pt>
          <cx:pt idx="1482">142</cx:pt>
          <cx:pt idx="1483">162</cx:pt>
          <cx:pt idx="1484">128</cx:pt>
          <cx:pt idx="1485">135</cx:pt>
          <cx:pt idx="1486">147</cx:pt>
          <cx:pt idx="1487">131</cx:pt>
          <cx:pt idx="1488">125</cx:pt>
          <cx:pt idx="1489">128</cx:pt>
          <cx:pt idx="1490">96</cx:pt>
          <cx:pt idx="1491">110</cx:pt>
          <cx:pt idx="1492">159</cx:pt>
          <cx:pt idx="1493">107</cx:pt>
          <cx:pt idx="1494">116</cx:pt>
          <cx:pt idx="1495">112</cx:pt>
          <cx:pt idx="1496">123</cx:pt>
          <cx:pt idx="1497">154</cx:pt>
          <cx:pt idx="1498">124</cx:pt>
          <cx:pt idx="1499">114</cx:pt>
          <cx:pt idx="1500">139</cx:pt>
          <cx:pt idx="1501">93</cx:pt>
          <cx:pt idx="1502">137</cx:pt>
          <cx:pt idx="1503">142</cx:pt>
          <cx:pt idx="1504">106</cx:pt>
          <cx:pt idx="1505">102</cx:pt>
          <cx:pt idx="1506">168</cx:pt>
          <cx:pt idx="1507">128</cx:pt>
          <cx:pt idx="1508">239</cx:pt>
          <cx:pt idx="1509">153</cx:pt>
          <cx:pt idx="1510">113</cx:pt>
          <cx:pt idx="1511">166</cx:pt>
          <cx:pt idx="1512">165</cx:pt>
          <cx:pt idx="1513">171</cx:pt>
          <cx:pt idx="1514">169</cx:pt>
          <cx:pt idx="1515">141</cx:pt>
          <cx:pt idx="1516">132</cx:pt>
          <cx:pt idx="1517">156</cx:pt>
          <cx:pt idx="1518">172</cx:pt>
          <cx:pt idx="1519">128</cx:pt>
          <cx:pt idx="1520">151</cx:pt>
          <cx:pt idx="1521">146</cx:pt>
          <cx:pt idx="1522">133</cx:pt>
          <cx:pt idx="1523">202</cx:pt>
          <cx:pt idx="1524">123</cx:pt>
          <cx:pt idx="1525">136</cx:pt>
          <cx:pt idx="1526">140</cx:pt>
          <cx:pt idx="1527">130</cx:pt>
          <cx:pt idx="1528">142</cx:pt>
          <cx:pt idx="1529">119</cx:pt>
          <cx:pt idx="1530">123</cx:pt>
          <cx:pt idx="1531">135</cx:pt>
          <cx:pt idx="1532">135</cx:pt>
          <cx:pt idx="1533">163</cx:pt>
          <cx:pt idx="1534">137</cx:pt>
          <cx:pt idx="1535">128</cx:pt>
          <cx:pt idx="1536">226</cx:pt>
          <cx:pt idx="1537">134</cx:pt>
          <cx:pt idx="1538">133</cx:pt>
          <cx:pt idx="1539">175</cx:pt>
          <cx:pt idx="1540">150</cx:pt>
          <cx:pt idx="1541">117</cx:pt>
          <cx:pt idx="1542">149</cx:pt>
          <cx:pt idx="1543">155</cx:pt>
          <cx:pt idx="1544">134</cx:pt>
          <cx:pt idx="1545">166</cx:pt>
          <cx:pt idx="1546">130</cx:pt>
          <cx:pt idx="1547">129</cx:pt>
          <cx:pt idx="1548">121</cx:pt>
          <cx:pt idx="1549">123</cx:pt>
          <cx:pt idx="1550">147</cx:pt>
          <cx:pt idx="1551">137</cx:pt>
          <cx:pt idx="1552">145</cx:pt>
          <cx:pt idx="1553">151</cx:pt>
          <cx:pt idx="1554">116</cx:pt>
          <cx:pt idx="1555">148</cx:pt>
          <cx:pt idx="1556">139</cx:pt>
          <cx:pt idx="1557">125</cx:pt>
          <cx:pt idx="1558">113</cx:pt>
          <cx:pt idx="1559">123</cx:pt>
          <cx:pt idx="1560">139</cx:pt>
          <cx:pt idx="1561">156</cx:pt>
          <cx:pt idx="1562">142</cx:pt>
          <cx:pt idx="1563">125</cx:pt>
          <cx:pt idx="1564">143</cx:pt>
          <cx:pt idx="1565">113</cx:pt>
          <cx:pt idx="1566">152</cx:pt>
          <cx:pt idx="1567">161</cx:pt>
          <cx:pt idx="1568">141</cx:pt>
          <cx:pt idx="1569">130</cx:pt>
          <cx:pt idx="1570">107</cx:pt>
          <cx:pt idx="1571">119</cx:pt>
          <cx:pt idx="1572">132</cx:pt>
          <cx:pt idx="1573">124</cx:pt>
          <cx:pt idx="1574">139</cx:pt>
          <cx:pt idx="1575">162</cx:pt>
          <cx:pt idx="1576">185</cx:pt>
          <cx:pt idx="1577">124</cx:pt>
          <cx:pt idx="1578">163</cx:pt>
          <cx:pt idx="1579">115</cx:pt>
          <cx:pt idx="1580">117</cx:pt>
          <cx:pt idx="1581">136</cx:pt>
          <cx:pt idx="1582">135</cx:pt>
          <cx:pt idx="1583">130</cx:pt>
          <cx:pt idx="1584">154</cx:pt>
          <cx:pt idx="1585">125</cx:pt>
          <cx:pt idx="1586">155</cx:pt>
          <cx:pt idx="1587">139</cx:pt>
          <cx:pt idx="1588">126</cx:pt>
          <cx:pt idx="1589">151</cx:pt>
          <cx:pt idx="1590">126</cx:pt>
          <cx:pt idx="1591">113</cx:pt>
          <cx:pt idx="1592">137</cx:pt>
          <cx:pt idx="1593">106</cx:pt>
          <cx:pt idx="1594">126</cx:pt>
          <cx:pt idx="1595">133</cx:pt>
          <cx:pt idx="1596">140</cx:pt>
          <cx:pt idx="1597">145</cx:pt>
          <cx:pt idx="1598">130</cx:pt>
          <cx:pt idx="1599">123</cx:pt>
          <cx:pt idx="1600">119</cx:pt>
          <cx:pt idx="1601">193</cx:pt>
          <cx:pt idx="1602">176</cx:pt>
          <cx:pt idx="1603">158</cx:pt>
          <cx:pt idx="1604">132</cx:pt>
          <cx:pt idx="1605">168</cx:pt>
          <cx:pt idx="1606">125</cx:pt>
          <cx:pt idx="1607">138</cx:pt>
          <cx:pt idx="1608">123</cx:pt>
          <cx:pt idx="1609">154</cx:pt>
          <cx:pt idx="1610">150</cx:pt>
          <cx:pt idx="1611">177</cx:pt>
          <cx:pt idx="1612">154</cx:pt>
          <cx:pt idx="1613">171</cx:pt>
          <cx:pt idx="1614">120</cx:pt>
          <cx:pt idx="1615">163</cx:pt>
          <cx:pt idx="1616">118</cx:pt>
          <cx:pt idx="1617">194</cx:pt>
          <cx:pt idx="1618">132</cx:pt>
          <cx:pt idx="1619">135</cx:pt>
          <cx:pt idx="1620">165</cx:pt>
          <cx:pt idx="1621">170</cx:pt>
          <cx:pt idx="1622">147</cx:pt>
          <cx:pt idx="1623">120</cx:pt>
          <cx:pt idx="1624">168</cx:pt>
          <cx:pt idx="1625">157</cx:pt>
          <cx:pt idx="1626">130</cx:pt>
          <cx:pt idx="1627">137</cx:pt>
          <cx:pt idx="1628">169</cx:pt>
          <cx:pt idx="1629">140</cx:pt>
          <cx:pt idx="1630">152</cx:pt>
          <cx:pt idx="1631">125</cx:pt>
          <cx:pt idx="1632">174</cx:pt>
          <cx:pt idx="1633">124</cx:pt>
          <cx:pt idx="1634">142</cx:pt>
          <cx:pt idx="1635">155</cx:pt>
          <cx:pt idx="1636">139</cx:pt>
          <cx:pt idx="1637">168</cx:pt>
          <cx:pt idx="1638">137</cx:pt>
          <cx:pt idx="1639">114</cx:pt>
          <cx:pt idx="1640">117</cx:pt>
          <cx:pt idx="1641">153</cx:pt>
          <cx:pt idx="1642">219</cx:pt>
          <cx:pt idx="1643">143</cx:pt>
          <cx:pt idx="1644">136</cx:pt>
          <cx:pt idx="1645">160</cx:pt>
          <cx:pt idx="1646">153</cx:pt>
          <cx:pt idx="1647">118</cx:pt>
          <cx:pt idx="1648">143</cx:pt>
          <cx:pt idx="1649">209</cx:pt>
          <cx:pt idx="1650">128</cx:pt>
          <cx:pt idx="1651">139</cx:pt>
          <cx:pt idx="1652">124</cx:pt>
          <cx:pt idx="1653">142</cx:pt>
          <cx:pt idx="1654">143</cx:pt>
          <cx:pt idx="1655">174</cx:pt>
          <cx:pt idx="1656">185</cx:pt>
          <cx:pt idx="1657">117</cx:pt>
          <cx:pt idx="1658">137</cx:pt>
          <cx:pt idx="1659">147</cx:pt>
          <cx:pt idx="1660">130</cx:pt>
          <cx:pt idx="1661">155</cx:pt>
          <cx:pt idx="1662">154</cx:pt>
          <cx:pt idx="1663">96</cx:pt>
          <cx:pt idx="1664">118</cx:pt>
          <cx:pt idx="1665">141</cx:pt>
          <cx:pt idx="1666">126</cx:pt>
          <cx:pt idx="1667">137</cx:pt>
          <cx:pt idx="1668">141</cx:pt>
          <cx:pt idx="1669">110</cx:pt>
          <cx:pt idx="1670">144</cx:pt>
          <cx:pt idx="1671">156</cx:pt>
          <cx:pt idx="1672">160</cx:pt>
          <cx:pt idx="1673">148</cx:pt>
          <cx:pt idx="1674">131</cx:pt>
          <cx:pt idx="1675">151</cx:pt>
          <cx:pt idx="1676">163</cx:pt>
          <cx:pt idx="1677">122</cx:pt>
          <cx:pt idx="1678">131</cx:pt>
          <cx:pt idx="1679">164</cx:pt>
          <cx:pt idx="1680">151</cx:pt>
          <cx:pt idx="1681">136</cx:pt>
          <cx:pt idx="1682">175</cx:pt>
          <cx:pt idx="1683">228</cx:pt>
          <cx:pt idx="1684">158</cx:pt>
          <cx:pt idx="1685">148</cx:pt>
          <cx:pt idx="1686">123</cx:pt>
          <cx:pt idx="1687">140</cx:pt>
          <cx:pt idx="1688">128</cx:pt>
          <cx:pt idx="1689">121</cx:pt>
          <cx:pt idx="1690">144</cx:pt>
          <cx:pt idx="1691">136</cx:pt>
          <cx:pt idx="1692">161</cx:pt>
          <cx:pt idx="1693">152</cx:pt>
          <cx:pt idx="1694">147</cx:pt>
          <cx:pt idx="1695">127</cx:pt>
          <cx:pt idx="1696">154</cx:pt>
          <cx:pt idx="1697">143</cx:pt>
          <cx:pt idx="1698">134</cx:pt>
          <cx:pt idx="1699">143</cx:pt>
          <cx:pt idx="1700">155</cx:pt>
          <cx:pt idx="1701">141</cx:pt>
          <cx:pt idx="1702">146</cx:pt>
          <cx:pt idx="1703">164</cx:pt>
          <cx:pt idx="1704">122</cx:pt>
          <cx:pt idx="1705">150</cx:pt>
          <cx:pt idx="1706">123</cx:pt>
          <cx:pt idx="1707">145</cx:pt>
          <cx:pt idx="1708">165</cx:pt>
          <cx:pt idx="1709">138</cx:pt>
          <cx:pt idx="1710">130</cx:pt>
          <cx:pt idx="1711">157</cx:pt>
          <cx:pt idx="1712">118</cx:pt>
          <cx:pt idx="1713">128</cx:pt>
          <cx:pt idx="1714">125</cx:pt>
          <cx:pt idx="1715">132</cx:pt>
          <cx:pt idx="1716">141</cx:pt>
          <cx:pt idx="1717">145</cx:pt>
          <cx:pt idx="1718">135</cx:pt>
          <cx:pt idx="1719">132</cx:pt>
          <cx:pt idx="1720">150</cx:pt>
          <cx:pt idx="1721">148</cx:pt>
          <cx:pt idx="1722">141</cx:pt>
          <cx:pt idx="1723">131</cx:pt>
          <cx:pt idx="1724">239</cx:pt>
          <cx:pt idx="1725">135</cx:pt>
          <cx:pt idx="1726">170</cx:pt>
          <cx:pt idx="1727">142</cx:pt>
          <cx:pt idx="1728">137</cx:pt>
          <cx:pt idx="1729">130</cx:pt>
          <cx:pt idx="1730">166</cx:pt>
          <cx:pt idx="1731">154</cx:pt>
          <cx:pt idx="1732">120</cx:pt>
          <cx:pt idx="1733">130</cx:pt>
          <cx:pt idx="1734">138</cx:pt>
          <cx:pt idx="1735">131</cx:pt>
          <cx:pt idx="1736">145</cx:pt>
          <cx:pt idx="1737">127</cx:pt>
          <cx:pt idx="1738">125</cx:pt>
          <cx:pt idx="1739">165</cx:pt>
          <cx:pt idx="1740">135</cx:pt>
          <cx:pt idx="1741">113</cx:pt>
          <cx:pt idx="1742">126</cx:pt>
          <cx:pt idx="1743">164</cx:pt>
          <cx:pt idx="1744">156</cx:pt>
          <cx:pt idx="1745">203</cx:pt>
          <cx:pt idx="1746">183</cx:pt>
          <cx:pt idx="1747">151</cx:pt>
          <cx:pt idx="1748">173</cx:pt>
          <cx:pt idx="1749">152</cx:pt>
          <cx:pt idx="1750">159</cx:pt>
          <cx:pt idx="1751">143</cx:pt>
          <cx:pt idx="1752">129</cx:pt>
          <cx:pt idx="1753">146</cx:pt>
          <cx:pt idx="1754">126</cx:pt>
          <cx:pt idx="1755">140</cx:pt>
          <cx:pt idx="1756">119</cx:pt>
          <cx:pt idx="1757">143</cx:pt>
          <cx:pt idx="1758">132</cx:pt>
          <cx:pt idx="1759">134</cx:pt>
          <cx:pt idx="1760">125</cx:pt>
          <cx:pt idx="1761">137</cx:pt>
          <cx:pt idx="1762">127</cx:pt>
          <cx:pt idx="1763">161</cx:pt>
          <cx:pt idx="1764">126</cx:pt>
          <cx:pt idx="1765">168</cx:pt>
          <cx:pt idx="1766">146</cx:pt>
          <cx:pt idx="1767">147</cx:pt>
          <cx:pt idx="1768">145</cx:pt>
          <cx:pt idx="1769">155</cx:pt>
          <cx:pt idx="1770">124</cx:pt>
          <cx:pt idx="1771">135</cx:pt>
          <cx:pt idx="1772">128</cx:pt>
          <cx:pt idx="1773">140</cx:pt>
          <cx:pt idx="1774">109</cx:pt>
          <cx:pt idx="1775">125</cx:pt>
          <cx:pt idx="1776">150</cx:pt>
          <cx:pt idx="1777">139</cx:pt>
          <cx:pt idx="1778">204</cx:pt>
          <cx:pt idx="1779">126</cx:pt>
          <cx:pt idx="1780">158</cx:pt>
          <cx:pt idx="1781">169</cx:pt>
          <cx:pt idx="1782">131</cx:pt>
          <cx:pt idx="1783">121</cx:pt>
          <cx:pt idx="1784">141</cx:pt>
          <cx:pt idx="1785">186</cx:pt>
          <cx:pt idx="1786">150</cx:pt>
          <cx:pt idx="1787">127</cx:pt>
          <cx:pt idx="1788">143</cx:pt>
          <cx:pt idx="1789">127</cx:pt>
          <cx:pt idx="1790">152</cx:pt>
          <cx:pt idx="1791">143</cx:pt>
          <cx:pt idx="1792">113</cx:pt>
          <cx:pt idx="1793">157</cx:pt>
          <cx:pt idx="1794">138</cx:pt>
          <cx:pt idx="1795">128</cx:pt>
          <cx:pt idx="1796">168</cx:pt>
          <cx:pt idx="1797">162</cx:pt>
          <cx:pt idx="1798">121</cx:pt>
          <cx:pt idx="1799">162</cx:pt>
          <cx:pt idx="1800">122</cx:pt>
          <cx:pt idx="1801">125</cx:pt>
          <cx:pt idx="1802">118</cx:pt>
          <cx:pt idx="1803">142</cx:pt>
          <cx:pt idx="1804">132</cx:pt>
          <cx:pt idx="1805">126</cx:pt>
          <cx:pt idx="1806">144</cx:pt>
          <cx:pt idx="1807">149</cx:pt>
          <cx:pt idx="1808">114</cx:pt>
          <cx:pt idx="1809">132</cx:pt>
          <cx:pt idx="1810">135</cx:pt>
          <cx:pt idx="1811">114</cx:pt>
          <cx:pt idx="1812">146</cx:pt>
          <cx:pt idx="1813">128</cx:pt>
          <cx:pt idx="1814">115</cx:pt>
          <cx:pt idx="1815">159</cx:pt>
          <cx:pt idx="1816">138</cx:pt>
          <cx:pt idx="1817">130</cx:pt>
          <cx:pt idx="1818">117</cx:pt>
          <cx:pt idx="1819">152</cx:pt>
          <cx:pt idx="1820">127</cx:pt>
          <cx:pt idx="1821">132</cx:pt>
          <cx:pt idx="1822">132</cx:pt>
          <cx:pt idx="1823">145</cx:pt>
          <cx:pt idx="1824">131</cx:pt>
          <cx:pt idx="1825">117</cx:pt>
          <cx:pt idx="1826">146</cx:pt>
          <cx:pt idx="1827">136</cx:pt>
          <cx:pt idx="1828">167</cx:pt>
          <cx:pt idx="1829">162</cx:pt>
          <cx:pt idx="1830">112</cx:pt>
          <cx:pt idx="1831">150</cx:pt>
          <cx:pt idx="1832">131</cx:pt>
          <cx:pt idx="1833">152</cx:pt>
          <cx:pt idx="1834">139</cx:pt>
          <cx:pt idx="1835">112</cx:pt>
          <cx:pt idx="1836">160</cx:pt>
          <cx:pt idx="1837">118</cx:pt>
          <cx:pt idx="1838">130</cx:pt>
          <cx:pt idx="1839">165</cx:pt>
          <cx:pt idx="1840">140</cx:pt>
          <cx:pt idx="1841">127</cx:pt>
          <cx:pt idx="1842">139</cx:pt>
          <cx:pt idx="1843">150</cx:pt>
          <cx:pt idx="1844">160</cx:pt>
          <cx:pt idx="1845">128</cx:pt>
          <cx:pt idx="1846">132</cx:pt>
          <cx:pt idx="1847">143</cx:pt>
          <cx:pt idx="1848">162</cx:pt>
          <cx:pt idx="1849">141</cx:pt>
          <cx:pt idx="1850">141</cx:pt>
          <cx:pt idx="1851">120</cx:pt>
          <cx:pt idx="1852">112</cx:pt>
          <cx:pt idx="1853">167</cx:pt>
          <cx:pt idx="1854">134</cx:pt>
          <cx:pt idx="1855">138</cx:pt>
          <cx:pt idx="1856">111</cx:pt>
          <cx:pt idx="1857">163</cx:pt>
          <cx:pt idx="1858">135</cx:pt>
          <cx:pt idx="1859">167</cx:pt>
          <cx:pt idx="1860">145</cx:pt>
          <cx:pt idx="1861">140</cx:pt>
          <cx:pt idx="1862">125</cx:pt>
          <cx:pt idx="1863">167</cx:pt>
          <cx:pt idx="1864">141</cx:pt>
          <cx:pt idx="1865">144</cx:pt>
          <cx:pt idx="1866">141</cx:pt>
          <cx:pt idx="1867">136</cx:pt>
          <cx:pt idx="1868">138</cx:pt>
          <cx:pt idx="1869">124</cx:pt>
          <cx:pt idx="1870">155</cx:pt>
          <cx:pt idx="1871">154</cx:pt>
          <cx:pt idx="1872">127</cx:pt>
          <cx:pt idx="1873">151</cx:pt>
          <cx:pt idx="1874">157</cx:pt>
          <cx:pt idx="1875">144</cx:pt>
          <cx:pt idx="1876">132</cx:pt>
          <cx:pt idx="1877">137</cx:pt>
          <cx:pt idx="1878">181</cx:pt>
          <cx:pt idx="1879">131</cx:pt>
          <cx:pt idx="1880">133</cx:pt>
          <cx:pt idx="1881">141</cx:pt>
          <cx:pt idx="1882">128</cx:pt>
          <cx:pt idx="1883">159</cx:pt>
          <cx:pt idx="1884">152</cx:pt>
          <cx:pt idx="1885">174</cx:pt>
          <cx:pt idx="1886">137</cx:pt>
          <cx:pt idx="1887">124</cx:pt>
          <cx:pt idx="1888">141</cx:pt>
          <cx:pt idx="1889">157</cx:pt>
          <cx:pt idx="1890">159</cx:pt>
          <cx:pt idx="1891">111</cx:pt>
          <cx:pt idx="1892">124</cx:pt>
          <cx:pt idx="1893">126</cx:pt>
          <cx:pt idx="1894">168</cx:pt>
          <cx:pt idx="1895">116</cx:pt>
          <cx:pt idx="1896">134</cx:pt>
          <cx:pt idx="1897">122</cx:pt>
          <cx:pt idx="1898">147</cx:pt>
          <cx:pt idx="1899">140</cx:pt>
          <cx:pt idx="1900">151</cx:pt>
          <cx:pt idx="1901">150</cx:pt>
          <cx:pt idx="1902">169</cx:pt>
          <cx:pt idx="1903">183</cx:pt>
          <cx:pt idx="1904">162</cx:pt>
          <cx:pt idx="1905">143</cx:pt>
          <cx:pt idx="1906">107</cx:pt>
          <cx:pt idx="1907">132</cx:pt>
          <cx:pt idx="1908">149</cx:pt>
          <cx:pt idx="1909">131</cx:pt>
          <cx:pt idx="1910">115</cx:pt>
          <cx:pt idx="1911">146</cx:pt>
          <cx:pt idx="1912">162</cx:pt>
          <cx:pt idx="1913">147</cx:pt>
          <cx:pt idx="1914">130</cx:pt>
          <cx:pt idx="1915">125</cx:pt>
          <cx:pt idx="1916">121</cx:pt>
          <cx:pt idx="1917">167</cx:pt>
          <cx:pt idx="1918">130</cx:pt>
          <cx:pt idx="1919">121</cx:pt>
          <cx:pt idx="1920">135</cx:pt>
          <cx:pt idx="1921">159</cx:pt>
          <cx:pt idx="1922">161</cx:pt>
          <cx:pt idx="1923">130</cx:pt>
          <cx:pt idx="1924">119</cx:pt>
          <cx:pt idx="1925">142</cx:pt>
          <cx:pt idx="1926">132</cx:pt>
          <cx:pt idx="1927">121</cx:pt>
          <cx:pt idx="1928">142</cx:pt>
          <cx:pt idx="1929">130</cx:pt>
          <cx:pt idx="1930">141</cx:pt>
          <cx:pt idx="1931">109</cx:pt>
          <cx:pt idx="1932">164</cx:pt>
          <cx:pt idx="1933">126</cx:pt>
          <cx:pt idx="1934">171</cx:pt>
          <cx:pt idx="1935">121</cx:pt>
          <cx:pt idx="1936">142</cx:pt>
          <cx:pt idx="1937">133</cx:pt>
          <cx:pt idx="1938">131</cx:pt>
          <cx:pt idx="1939">127</cx:pt>
          <cx:pt idx="1940">138</cx:pt>
          <cx:pt idx="1941">113</cx:pt>
          <cx:pt idx="1942">125</cx:pt>
          <cx:pt idx="1943">154</cx:pt>
          <cx:pt idx="1944">153</cx:pt>
          <cx:pt idx="1945">127</cx:pt>
          <cx:pt idx="1946">130</cx:pt>
          <cx:pt idx="1947">173</cx:pt>
          <cx:pt idx="1948">133</cx:pt>
          <cx:pt idx="1949">159</cx:pt>
          <cx:pt idx="1950">134</cx:pt>
          <cx:pt idx="1951">116</cx:pt>
          <cx:pt idx="1952">159</cx:pt>
          <cx:pt idx="1953">131</cx:pt>
          <cx:pt idx="1954">148</cx:pt>
          <cx:pt idx="1955">158</cx:pt>
          <cx:pt idx="1956">142</cx:pt>
          <cx:pt idx="1957">133</cx:pt>
          <cx:pt idx="1958">122</cx:pt>
          <cx:pt idx="1959">161</cx:pt>
          <cx:pt idx="1960">135</cx:pt>
          <cx:pt idx="1961">135</cx:pt>
          <cx:pt idx="1962">130</cx:pt>
          <cx:pt idx="1963">134</cx:pt>
          <cx:pt idx="1964">132</cx:pt>
          <cx:pt idx="1965">120</cx:pt>
          <cx:pt idx="1966">144</cx:pt>
          <cx:pt idx="1967">110</cx:pt>
          <cx:pt idx="1968">133</cx:pt>
          <cx:pt idx="1969">133</cx:pt>
          <cx:pt idx="1970">155</cx:pt>
          <cx:pt idx="1971">113</cx:pt>
          <cx:pt idx="1972">141</cx:pt>
          <cx:pt idx="1973">170</cx:pt>
          <cx:pt idx="1974">154</cx:pt>
          <cx:pt idx="1975">133</cx:pt>
          <cx:pt idx="1976">160</cx:pt>
          <cx:pt idx="1977">166</cx:pt>
          <cx:pt idx="1978">116</cx:pt>
          <cx:pt idx="1979">143</cx:pt>
          <cx:pt idx="1980">119</cx:pt>
          <cx:pt idx="1981">144</cx:pt>
          <cx:pt idx="1982">131</cx:pt>
          <cx:pt idx="1983">149</cx:pt>
          <cx:pt idx="1984">124</cx:pt>
          <cx:pt idx="1985">154</cx:pt>
          <cx:pt idx="1986">130</cx:pt>
          <cx:pt idx="1987">161</cx:pt>
          <cx:pt idx="1988">127</cx:pt>
          <cx:pt idx="1989">139</cx:pt>
          <cx:pt idx="1990">108</cx:pt>
          <cx:pt idx="1991">116</cx:pt>
          <cx:pt idx="1992">136</cx:pt>
          <cx:pt idx="1993">95</cx:pt>
          <cx:pt idx="1994">164</cx:pt>
          <cx:pt idx="1995">109</cx:pt>
          <cx:pt idx="1996">102</cx:pt>
          <cx:pt idx="1997">98</cx:pt>
          <cx:pt idx="1998">99</cx:pt>
          <cx:pt idx="1999">104</cx:pt>
          <cx:pt idx="2000">98</cx:pt>
          <cx:pt idx="2001">98</cx:pt>
          <cx:pt idx="2002">85</cx:pt>
          <cx:pt idx="2003">96</cx:pt>
          <cx:pt idx="2004">128</cx:pt>
          <cx:pt idx="2005">118</cx:pt>
          <cx:pt idx="2006">105</cx:pt>
          <cx:pt idx="2007">111</cx:pt>
          <cx:pt idx="2008">147</cx:pt>
          <cx:pt idx="2009">82</cx:pt>
          <cx:pt idx="2010">91</cx:pt>
          <cx:pt idx="2011">118</cx:pt>
          <cx:pt idx="2012">108</cx:pt>
          <cx:pt idx="2013">105</cx:pt>
          <cx:pt idx="2014">91</cx:pt>
          <cx:pt idx="2015">108</cx:pt>
          <cx:pt idx="2016">78</cx:pt>
          <cx:pt idx="2017">143</cx:pt>
          <cx:pt idx="2018">98</cx:pt>
          <cx:pt idx="2019">96</cx:pt>
          <cx:pt idx="2020">85</cx:pt>
          <cx:pt idx="2021">95</cx:pt>
          <cx:pt idx="2022">106</cx:pt>
          <cx:pt idx="2023">136</cx:pt>
          <cx:pt idx="2024">100</cx:pt>
          <cx:pt idx="2025">118</cx:pt>
          <cx:pt idx="2026">96</cx:pt>
          <cx:pt idx="2027">94</cx:pt>
          <cx:pt idx="2028">121</cx:pt>
          <cx:pt idx="2029">81</cx:pt>
          <cx:pt idx="2030">73</cx:pt>
          <cx:pt idx="2031">91</cx:pt>
          <cx:pt idx="2032">98</cx:pt>
          <cx:pt idx="2033">102</cx:pt>
          <cx:pt idx="2034">82</cx:pt>
          <cx:pt idx="2035">90</cx:pt>
          <cx:pt idx="2036">116</cx:pt>
          <cx:pt idx="2037">89</cx:pt>
          <cx:pt idx="2038">100</cx:pt>
          <cx:pt idx="2039">110</cx:pt>
          <cx:pt idx="2040">130</cx:pt>
          <cx:pt idx="2041">126</cx:pt>
          <cx:pt idx="2042">80</cx:pt>
          <cx:pt idx="2043">93</cx:pt>
          <cx:pt idx="2044">107</cx:pt>
          <cx:pt idx="2045">108</cx:pt>
          <cx:pt idx="2046">109</cx:pt>
          <cx:pt idx="2047">87</cx:pt>
          <cx:pt idx="2048">112</cx:pt>
          <cx:pt idx="2049">84</cx:pt>
          <cx:pt idx="2050">86</cx:pt>
          <cx:pt idx="2051">123</cx:pt>
          <cx:pt idx="2052">178</cx:pt>
          <cx:pt idx="2053">95</cx:pt>
          <cx:pt idx="2054">97</cx:pt>
          <cx:pt idx="2055">82</cx:pt>
          <cx:pt idx="2056">87</cx:pt>
          <cx:pt idx="2057">104</cx:pt>
          <cx:pt idx="2058">143</cx:pt>
          <cx:pt idx="2059">93</cx:pt>
          <cx:pt idx="2060">89</cx:pt>
          <cx:pt idx="2061">126</cx:pt>
          <cx:pt idx="2062">81</cx:pt>
          <cx:pt idx="2063">87</cx:pt>
          <cx:pt idx="2064">98</cx:pt>
          <cx:pt idx="2065">106</cx:pt>
          <cx:pt idx="2066">96</cx:pt>
          <cx:pt idx="2067">149</cx:pt>
          <cx:pt idx="2068">87</cx:pt>
          <cx:pt idx="2069">84</cx:pt>
          <cx:pt idx="2070">109</cx:pt>
          <cx:pt idx="2071">94</cx:pt>
          <cx:pt idx="2072">117</cx:pt>
          <cx:pt idx="2073">123</cx:pt>
          <cx:pt idx="2074">132</cx:pt>
          <cx:pt idx="2075">102</cx:pt>
          <cx:pt idx="2076">104</cx:pt>
          <cx:pt idx="2077">97</cx:pt>
          <cx:pt idx="2078">102</cx:pt>
          <cx:pt idx="2079">108</cx:pt>
          <cx:pt idx="2080">92</cx:pt>
          <cx:pt idx="2081">111</cx:pt>
          <cx:pt idx="2082">105</cx:pt>
          <cx:pt idx="2083">112</cx:pt>
          <cx:pt idx="2084">119</cx:pt>
          <cx:pt idx="2085">109</cx:pt>
          <cx:pt idx="2086">78</cx:pt>
          <cx:pt idx="2087">94</cx:pt>
          <cx:pt idx="2088">92</cx:pt>
          <cx:pt idx="2089">108</cx:pt>
          <cx:pt idx="2090">124</cx:pt>
          <cx:pt idx="2091">103</cx:pt>
          <cx:pt idx="2092">148</cx:pt>
          <cx:pt idx="2093">103</cx:pt>
          <cx:pt idx="2094">93</cx:pt>
          <cx:pt idx="2095">93</cx:pt>
          <cx:pt idx="2096">94</cx:pt>
          <cx:pt idx="2097">114</cx:pt>
          <cx:pt idx="2098">97</cx:pt>
          <cx:pt idx="2099">88</cx:pt>
          <cx:pt idx="2100">91</cx:pt>
          <cx:pt idx="2101">140</cx:pt>
          <cx:pt idx="2102">134</cx:pt>
          <cx:pt idx="2103">115</cx:pt>
          <cx:pt idx="2104">93</cx:pt>
          <cx:pt idx="2105">114</cx:pt>
          <cx:pt idx="2106">101</cx:pt>
          <cx:pt idx="2107">88</cx:pt>
          <cx:pt idx="2108">156</cx:pt>
          <cx:pt idx="2109">172</cx:pt>
          <cx:pt idx="2110">110</cx:pt>
          <cx:pt idx="2111">84</cx:pt>
          <cx:pt idx="2112">99</cx:pt>
          <cx:pt idx="2113">128</cx:pt>
          <cx:pt idx="2114">121</cx:pt>
          <cx:pt idx="2115">121</cx:pt>
          <cx:pt idx="2116">96</cx:pt>
          <cx:pt idx="2117">104</cx:pt>
          <cx:pt idx="2118">99</cx:pt>
          <cx:pt idx="2119">121</cx:pt>
          <cx:pt idx="2120">99</cx:pt>
          <cx:pt idx="2121">98</cx:pt>
          <cx:pt idx="2122">98</cx:pt>
          <cx:pt idx="2123">94</cx:pt>
          <cx:pt idx="2124">121</cx:pt>
          <cx:pt idx="2125">104</cx:pt>
          <cx:pt idx="2126">116</cx:pt>
          <cx:pt idx="2127">119</cx:pt>
          <cx:pt idx="2128">106</cx:pt>
          <cx:pt idx="2129">125</cx:pt>
          <cx:pt idx="2130">87</cx:pt>
          <cx:pt idx="2131">78</cx:pt>
          <cx:pt idx="2132">124</cx:pt>
          <cx:pt idx="2133">124</cx:pt>
          <cx:pt idx="2134">85</cx:pt>
          <cx:pt idx="2135">89</cx:pt>
          <cx:pt idx="2136">170</cx:pt>
          <cx:pt idx="2137">147</cx:pt>
          <cx:pt idx="2138">89</cx:pt>
          <cx:pt idx="2139">92</cx:pt>
          <cx:pt idx="2140">87</cx:pt>
          <cx:pt idx="2141">76</cx:pt>
          <cx:pt idx="2142">142</cx:pt>
          <cx:pt idx="2143">120</cx:pt>
          <cx:pt idx="2144">94</cx:pt>
          <cx:pt idx="2145">120</cx:pt>
          <cx:pt idx="2146">104</cx:pt>
          <cx:pt idx="2147">89</cx:pt>
          <cx:pt idx="2148">105</cx:pt>
          <cx:pt idx="2149">141</cx:pt>
          <cx:pt idx="2150">108</cx:pt>
          <cx:pt idx="2151">90</cx:pt>
          <cx:pt idx="2152">96</cx:pt>
          <cx:pt idx="2153">115</cx:pt>
          <cx:pt idx="2154">77</cx:pt>
          <cx:pt idx="2155">147</cx:pt>
          <cx:pt idx="2156">131</cx:pt>
          <cx:pt idx="2157">162</cx:pt>
          <cx:pt idx="2158">89</cx:pt>
          <cx:pt idx="2159">133</cx:pt>
          <cx:pt idx="2160">109</cx:pt>
          <cx:pt idx="2161">145</cx:pt>
          <cx:pt idx="2162">99</cx:pt>
          <cx:pt idx="2163">115</cx:pt>
          <cx:pt idx="2164">96</cx:pt>
          <cx:pt idx="2165">141</cx:pt>
          <cx:pt idx="2166">140</cx:pt>
          <cx:pt idx="2167">98</cx:pt>
          <cx:pt idx="2168">139</cx:pt>
          <cx:pt idx="2169">95</cx:pt>
          <cx:pt idx="2170">95</cx:pt>
          <cx:pt idx="2171">103</cx:pt>
          <cx:pt idx="2172">103</cx:pt>
          <cx:pt idx="2173">120</cx:pt>
          <cx:pt idx="2174">109</cx:pt>
          <cx:pt idx="2175">89</cx:pt>
          <cx:pt idx="2176">102</cx:pt>
          <cx:pt idx="2177">104</cx:pt>
          <cx:pt idx="2178">91</cx:pt>
          <cx:pt idx="2179">99</cx:pt>
          <cx:pt idx="2180">99</cx:pt>
          <cx:pt idx="2181">104</cx:pt>
          <cx:pt idx="2182">94</cx:pt>
          <cx:pt idx="2183">92</cx:pt>
          <cx:pt idx="2184">93</cx:pt>
          <cx:pt idx="2185">73</cx:pt>
          <cx:pt idx="2186">100</cx:pt>
          <cx:pt idx="2187">125</cx:pt>
          <cx:pt idx="2188">81</cx:pt>
          <cx:pt idx="2189">96</cx:pt>
          <cx:pt idx="2190">83</cx:pt>
          <cx:pt idx="2191">144</cx:pt>
          <cx:pt idx="2192">83</cx:pt>
          <cx:pt idx="2193">93</cx:pt>
          <cx:pt idx="2194">82</cx:pt>
          <cx:pt idx="2195">90</cx:pt>
          <cx:pt idx="2196">89</cx:pt>
          <cx:pt idx="2197">90</cx:pt>
          <cx:pt idx="2198">91</cx:pt>
          <cx:pt idx="2199">88</cx:pt>
          <cx:pt idx="2200">117</cx:pt>
          <cx:pt idx="2201">109</cx:pt>
          <cx:pt idx="2202">126</cx:pt>
          <cx:pt idx="2203">110</cx:pt>
          <cx:pt idx="2204">122</cx:pt>
          <cx:pt idx="2205">99</cx:pt>
          <cx:pt idx="2206">97</cx:pt>
          <cx:pt idx="2207">98</cx:pt>
          <cx:pt idx="2208">104</cx:pt>
          <cx:pt idx="2209">56</cx:pt>
          <cx:pt idx="2210">74</cx:pt>
          <cx:pt idx="2211">93</cx:pt>
          <cx:pt idx="2212">86</cx:pt>
          <cx:pt idx="2213">72</cx:pt>
          <cx:pt idx="2214">158</cx:pt>
          <cx:pt idx="2215">143</cx:pt>
          <cx:pt idx="2216">86</cx:pt>
          <cx:pt idx="2217">86</cx:pt>
          <cx:pt idx="2218">112</cx:pt>
          <cx:pt idx="2219">115</cx:pt>
          <cx:pt idx="2220">98</cx:pt>
          <cx:pt idx="2221">112</cx:pt>
          <cx:pt idx="2222">108</cx:pt>
          <cx:pt idx="2223">97</cx:pt>
          <cx:pt idx="2224">114</cx:pt>
          <cx:pt idx="2225">120</cx:pt>
          <cx:pt idx="2226">106</cx:pt>
          <cx:pt idx="2227">86</cx:pt>
          <cx:pt idx="2228">88</cx:pt>
          <cx:pt idx="2229">97</cx:pt>
          <cx:pt idx="2230">95</cx:pt>
          <cx:pt idx="2231">103</cx:pt>
          <cx:pt idx="2232">110</cx:pt>
          <cx:pt idx="2233">87</cx:pt>
          <cx:pt idx="2234">89</cx:pt>
          <cx:pt idx="2235">91</cx:pt>
          <cx:pt idx="2236">87</cx:pt>
          <cx:pt idx="2237">73</cx:pt>
          <cx:pt idx="2238">267</cx:pt>
          <cx:pt idx="2239">101</cx:pt>
          <cx:pt idx="2240">130</cx:pt>
          <cx:pt idx="2241">117</cx:pt>
          <cx:pt idx="2242">95</cx:pt>
          <cx:pt idx="2243">90</cx:pt>
          <cx:pt idx="2244">89</cx:pt>
          <cx:pt idx="2245">96</cx:pt>
          <cx:pt idx="2246">120</cx:pt>
          <cx:pt idx="2247">101</cx:pt>
          <cx:pt idx="2248">92</cx:pt>
          <cx:pt idx="2249">136</cx:pt>
          <cx:pt idx="2250">108</cx:pt>
          <cx:pt idx="2251">78</cx:pt>
          <cx:pt idx="2252">111</cx:pt>
          <cx:pt idx="2253">85</cx:pt>
          <cx:pt idx="2254">84</cx:pt>
          <cx:pt idx="2255">82</cx:pt>
          <cx:pt idx="2256">79</cx:pt>
          <cx:pt idx="2257">83</cx:pt>
          <cx:pt idx="2258">96</cx:pt>
          <cx:pt idx="2259">83</cx:pt>
          <cx:pt idx="2260">101</cx:pt>
          <cx:pt idx="2261">100</cx:pt>
          <cx:pt idx="2262">84</cx:pt>
          <cx:pt idx="2263">85</cx:pt>
          <cx:pt idx="2264">88</cx:pt>
          <cx:pt idx="2265">86</cx:pt>
          <cx:pt idx="2266">96</cx:pt>
          <cx:pt idx="2267">97</cx:pt>
          <cx:pt idx="2268">128</cx:pt>
          <cx:pt idx="2269">98</cx:pt>
          <cx:pt idx="2270">93</cx:pt>
          <cx:pt idx="2271">101</cx:pt>
          <cx:pt idx="2272">77</cx:pt>
          <cx:pt idx="2273">78</cx:pt>
          <cx:pt idx="2274">96</cx:pt>
          <cx:pt idx="2275">90</cx:pt>
          <cx:pt idx="2276">89</cx:pt>
          <cx:pt idx="2277">157</cx:pt>
          <cx:pt idx="2278">86</cx:pt>
          <cx:pt idx="2279">112</cx:pt>
          <cx:pt idx="2280">88</cx:pt>
          <cx:pt idx="2281">86</cx:pt>
          <cx:pt idx="2282">102</cx:pt>
          <cx:pt idx="2283">182</cx:pt>
          <cx:pt idx="2284">90</cx:pt>
          <cx:pt idx="2285">178</cx:pt>
          <cx:pt idx="2286">86</cx:pt>
          <cx:pt idx="2287">117</cx:pt>
          <cx:pt idx="2288">88</cx:pt>
          <cx:pt idx="2289">90</cx:pt>
          <cx:pt idx="2290">108</cx:pt>
          <cx:pt idx="2291">111</cx:pt>
          <cx:pt idx="2292">100</cx:pt>
          <cx:pt idx="2293">135</cx:pt>
          <cx:pt idx="2294">98</cx:pt>
          <cx:pt idx="2295">100</cx:pt>
          <cx:pt idx="2296">78</cx:pt>
          <cx:pt idx="2297">90</cx:pt>
          <cx:pt idx="2298">88</cx:pt>
          <cx:pt idx="2299">85</cx:pt>
          <cx:pt idx="2300">114</cx:pt>
          <cx:pt idx="2301">99</cx:pt>
          <cx:pt idx="2302">98</cx:pt>
          <cx:pt idx="2303">78</cx:pt>
          <cx:pt idx="2304">68</cx:pt>
          <cx:pt idx="2305">89</cx:pt>
          <cx:pt idx="2306">98</cx:pt>
          <cx:pt idx="2307">107</cx:pt>
          <cx:pt idx="2308">118</cx:pt>
          <cx:pt idx="2309">135</cx:pt>
          <cx:pt idx="2310">167</cx:pt>
          <cx:pt idx="2311">109</cx:pt>
          <cx:pt idx="2312">81</cx:pt>
          <cx:pt idx="2313">91</cx:pt>
          <cx:pt idx="2314">90</cx:pt>
          <cx:pt idx="2315">85</cx:pt>
          <cx:pt idx="2316">81</cx:pt>
          <cx:pt idx="2317">85</cx:pt>
          <cx:pt idx="2318">215</cx:pt>
          <cx:pt idx="2319">130</cx:pt>
          <cx:pt idx="2320">98</cx:pt>
          <cx:pt idx="2321">75</cx:pt>
          <cx:pt idx="2322">112</cx:pt>
          <cx:pt idx="2323">104</cx:pt>
          <cx:pt idx="2324">94</cx:pt>
          <cx:pt idx="2325">97</cx:pt>
          <cx:pt idx="2326">97</cx:pt>
          <cx:pt idx="2327">104</cx:pt>
          <cx:pt idx="2328">125</cx:pt>
          <cx:pt idx="2329">71</cx:pt>
          <cx:pt idx="2330">88</cx:pt>
          <cx:pt idx="2331">95</cx:pt>
          <cx:pt idx="2332">117</cx:pt>
          <cx:pt idx="2333">121</cx:pt>
          <cx:pt idx="2334">148</cx:pt>
          <cx:pt idx="2335">159</cx:pt>
          <cx:pt idx="2336">108</cx:pt>
          <cx:pt idx="2337">104</cx:pt>
          <cx:pt idx="2338">104</cx:pt>
          <cx:pt idx="2339">131</cx:pt>
          <cx:pt idx="2340">96</cx:pt>
          <cx:pt idx="2341">111</cx:pt>
          <cx:pt idx="2342">97</cx:pt>
          <cx:pt idx="2343">102</cx:pt>
          <cx:pt idx="2344">97</cx:pt>
          <cx:pt idx="2345">121</cx:pt>
          <cx:pt idx="2346">130</cx:pt>
          <cx:pt idx="2347">100</cx:pt>
          <cx:pt idx="2348">78</cx:pt>
          <cx:pt idx="2349">93</cx:pt>
          <cx:pt idx="2350">87</cx:pt>
          <cx:pt idx="2351">106</cx:pt>
          <cx:pt idx="2352">102</cx:pt>
          <cx:pt idx="2353">93</cx:pt>
          <cx:pt idx="2354">103</cx:pt>
          <cx:pt idx="2355">81</cx:pt>
          <cx:pt idx="2356">78</cx:pt>
          <cx:pt idx="2357">79</cx:pt>
          <cx:pt idx="2358">77</cx:pt>
          <cx:pt idx="2359">89</cx:pt>
          <cx:pt idx="2360">102</cx:pt>
          <cx:pt idx="2361">69</cx:pt>
          <cx:pt idx="2362">108</cx:pt>
          <cx:pt idx="2363">96</cx:pt>
          <cx:pt idx="2364">106</cx:pt>
          <cx:pt idx="2365">92</cx:pt>
          <cx:pt idx="2366">126</cx:pt>
          <cx:pt idx="2367">124</cx:pt>
          <cx:pt idx="2368">130</cx:pt>
          <cx:pt idx="2369">127</cx:pt>
          <cx:pt idx="2370">113</cx:pt>
          <cx:pt idx="2371">137</cx:pt>
          <cx:pt idx="2372">143</cx:pt>
          <cx:pt idx="2373">124</cx:pt>
          <cx:pt idx="2374">98</cx:pt>
          <cx:pt idx="2375">92</cx:pt>
          <cx:pt idx="2376">99</cx:pt>
          <cx:pt idx="2377">104</cx:pt>
          <cx:pt idx="2378">95</cx:pt>
          <cx:pt idx="2379">117</cx:pt>
          <cx:pt idx="2380">103</cx:pt>
          <cx:pt idx="2381">70</cx:pt>
          <cx:pt idx="2382">105</cx:pt>
          <cx:pt idx="2383">87</cx:pt>
          <cx:pt idx="2384">105</cx:pt>
          <cx:pt idx="2385">77</cx:pt>
          <cx:pt idx="2386">120</cx:pt>
          <cx:pt idx="2387">85</cx:pt>
          <cx:pt idx="2388">83</cx:pt>
          <cx:pt idx="2389">96</cx:pt>
          <cx:pt idx="2390">87</cx:pt>
          <cx:pt idx="2391">130</cx:pt>
          <cx:pt idx="2392">92</cx:pt>
          <cx:pt idx="2393">101</cx:pt>
          <cx:pt idx="2394">111</cx:pt>
          <cx:pt idx="2395">89</cx:pt>
          <cx:pt idx="2396">102</cx:pt>
          <cx:pt idx="2397">164</cx:pt>
          <cx:pt idx="2398">110</cx:pt>
          <cx:pt idx="2399">78</cx:pt>
          <cx:pt idx="2400">111</cx:pt>
          <cx:pt idx="2401">76</cx:pt>
          <cx:pt idx="2402">88</cx:pt>
          <cx:pt idx="2403">94</cx:pt>
          <cx:pt idx="2404">75</cx:pt>
          <cx:pt idx="2405">132</cx:pt>
          <cx:pt idx="2406">112</cx:pt>
          <cx:pt idx="2407">83</cx:pt>
          <cx:pt idx="2408">85</cx:pt>
          <cx:pt idx="2409">194</cx:pt>
          <cx:pt idx="2410">96</cx:pt>
          <cx:pt idx="2411">204</cx:pt>
          <cx:pt idx="2412">103</cx:pt>
          <cx:pt idx="2413">91</cx:pt>
          <cx:pt idx="2414">100</cx:pt>
          <cx:pt idx="2415">104</cx:pt>
          <cx:pt idx="2416">212</cx:pt>
          <cx:pt idx="2417">90</cx:pt>
          <cx:pt idx="2418">105</cx:pt>
          <cx:pt idx="2419">98</cx:pt>
          <cx:pt idx="2420">89</cx:pt>
          <cx:pt idx="2421">99</cx:pt>
          <cx:pt idx="2422">127</cx:pt>
          <cx:pt idx="2423">107</cx:pt>
          <cx:pt idx="2424">87</cx:pt>
          <cx:pt idx="2425">91</cx:pt>
          <cx:pt idx="2426">121</cx:pt>
          <cx:pt idx="2427">125</cx:pt>
          <cx:pt idx="2428">96</cx:pt>
          <cx:pt idx="2429">97</cx:pt>
          <cx:pt idx="2430">100</cx:pt>
          <cx:pt idx="2431">75</cx:pt>
          <cx:pt idx="2432">175</cx:pt>
          <cx:pt idx="2433">118</cx:pt>
          <cx:pt idx="2434">101</cx:pt>
          <cx:pt idx="2435">89</cx:pt>
          <cx:pt idx="2436">111</cx:pt>
          <cx:pt idx="2437">231</cx:pt>
          <cx:pt idx="2438">83</cx:pt>
          <cx:pt idx="2439">76</cx:pt>
          <cx:pt idx="2440">102</cx:pt>
          <cx:pt idx="2441">83</cx:pt>
          <cx:pt idx="2442">83</cx:pt>
          <cx:pt idx="2443">94</cx:pt>
          <cx:pt idx="2444">83</cx:pt>
          <cx:pt idx="2445">87</cx:pt>
          <cx:pt idx="2446">84</cx:pt>
          <cx:pt idx="2447">91</cx:pt>
          <cx:pt idx="2448">85</cx:pt>
          <cx:pt idx="2449">123</cx:pt>
          <cx:pt idx="2450">134</cx:pt>
          <cx:pt idx="2451">111</cx:pt>
          <cx:pt idx="2452">147</cx:pt>
          <cx:pt idx="2453">90</cx:pt>
          <cx:pt idx="2454">84</cx:pt>
          <cx:pt idx="2455">97</cx:pt>
          <cx:pt idx="2456">110</cx:pt>
          <cx:pt idx="2457">100</cx:pt>
          <cx:pt idx="2458">95</cx:pt>
          <cx:pt idx="2459">75</cx:pt>
          <cx:pt idx="2460">109</cx:pt>
          <cx:pt idx="2461">82</cx:pt>
          <cx:pt idx="2462">82</cx:pt>
          <cx:pt idx="2463">89</cx:pt>
          <cx:pt idx="2464">138</cx:pt>
          <cx:pt idx="2465">92</cx:pt>
          <cx:pt idx="2466">92</cx:pt>
          <cx:pt idx="2467">84</cx:pt>
          <cx:pt idx="2468">100</cx:pt>
          <cx:pt idx="2469">91</cx:pt>
          <cx:pt idx="2470">122</cx:pt>
          <cx:pt idx="2471">92</cx:pt>
          <cx:pt idx="2472">96</cx:pt>
          <cx:pt idx="2473">108</cx:pt>
          <cx:pt idx="2474">97</cx:pt>
          <cx:pt idx="2475">75</cx:pt>
          <cx:pt idx="2476">179</cx:pt>
          <cx:pt idx="2477">92</cx:pt>
          <cx:pt idx="2478">88</cx:pt>
          <cx:pt idx="2479">80</cx:pt>
          <cx:pt idx="2480">90</cx:pt>
          <cx:pt idx="2481">92</cx:pt>
          <cx:pt idx="2482">104</cx:pt>
          <cx:pt idx="2483">113</cx:pt>
          <cx:pt idx="2484">99</cx:pt>
          <cx:pt idx="2485">89</cx:pt>
          <cx:pt idx="2486">120</cx:pt>
          <cx:pt idx="2487">94</cx:pt>
          <cx:pt idx="2488">98</cx:pt>
          <cx:pt idx="2489">87</cx:pt>
          <cx:pt idx="2490">103</cx:pt>
          <cx:pt idx="2491">96</cx:pt>
          <cx:pt idx="2492">97</cx:pt>
          <cx:pt idx="2493">80</cx:pt>
          <cx:pt idx="2494">111</cx:pt>
          <cx:pt idx="2495">93</cx:pt>
          <cx:pt idx="2496">127</cx:pt>
          <cx:pt idx="2497">103</cx:pt>
          <cx:pt idx="2498">87</cx:pt>
          <cx:pt idx="2499">145</cx:pt>
          <cx:pt idx="2500">91</cx:pt>
          <cx:pt idx="2501">81</cx:pt>
          <cx:pt idx="2502">86</cx:pt>
          <cx:pt idx="2503">96</cx:pt>
          <cx:pt idx="2504">132</cx:pt>
          <cx:pt idx="2505">99</cx:pt>
          <cx:pt idx="2506">114</cx:pt>
          <cx:pt idx="2507">109</cx:pt>
          <cx:pt idx="2508">89</cx:pt>
          <cx:pt idx="2509">89</cx:pt>
          <cx:pt idx="2510">127</cx:pt>
          <cx:pt idx="2511">85</cx:pt>
          <cx:pt idx="2512">84</cx:pt>
          <cx:pt idx="2513">107</cx:pt>
          <cx:pt idx="2514">92</cx:pt>
          <cx:pt idx="2515">102</cx:pt>
          <cx:pt idx="2516">97</cx:pt>
          <cx:pt idx="2517">94</cx:pt>
          <cx:pt idx="2518">89</cx:pt>
          <cx:pt idx="2519">117</cx:pt>
          <cx:pt idx="2520">94</cx:pt>
          <cx:pt idx="2521">93</cx:pt>
          <cx:pt idx="2522">104</cx:pt>
          <cx:pt idx="2523">116</cx:pt>
          <cx:pt idx="2524">90</cx:pt>
          <cx:pt idx="2525">94</cx:pt>
          <cx:pt idx="2526">72</cx:pt>
          <cx:pt idx="2527">98</cx:pt>
          <cx:pt idx="2528">123</cx:pt>
          <cx:pt idx="2529">110</cx:pt>
          <cx:pt idx="2530">91</cx:pt>
          <cx:pt idx="2531">148</cx:pt>
          <cx:pt idx="2532">89</cx:pt>
          <cx:pt idx="2533">94</cx:pt>
          <cx:pt idx="2534">94</cx:pt>
          <cx:pt idx="2535">98</cx:pt>
          <cx:pt idx="2536">126</cx:pt>
          <cx:pt idx="2537">89</cx:pt>
          <cx:pt idx="2538">88</cx:pt>
          <cx:pt idx="2539">142</cx:pt>
          <cx:pt idx="2540">71</cx:pt>
          <cx:pt idx="2541">85</cx:pt>
          <cx:pt idx="2542">86</cx:pt>
          <cx:pt idx="2543">84</cx:pt>
          <cx:pt idx="2544">117</cx:pt>
          <cx:pt idx="2545">92</cx:pt>
          <cx:pt idx="2546">117</cx:pt>
          <cx:pt idx="2547">136</cx:pt>
          <cx:pt idx="2548">93</cx:pt>
          <cx:pt idx="2549">132</cx:pt>
          <cx:pt idx="2550">93</cx:pt>
          <cx:pt idx="2551">109</cx:pt>
          <cx:pt idx="2552">104</cx:pt>
          <cx:pt idx="2553">99</cx:pt>
          <cx:pt idx="2554">93</cx:pt>
          <cx:pt idx="2555">106</cx:pt>
          <cx:pt idx="2556">146</cx:pt>
          <cx:pt idx="2557">208</cx:pt>
          <cx:pt idx="2558">96</cx:pt>
          <cx:pt idx="2559">162</cx:pt>
          <cx:pt idx="2560">166</cx:pt>
          <cx:pt idx="2561">119</cx:pt>
          <cx:pt idx="2562">102</cx:pt>
          <cx:pt idx="2563">75</cx:pt>
          <cx:pt idx="2564">96</cx:pt>
          <cx:pt idx="2565">107</cx:pt>
          <cx:pt idx="2566">99</cx:pt>
          <cx:pt idx="2567">95</cx:pt>
          <cx:pt idx="2568">172</cx:pt>
          <cx:pt idx="2569">159</cx:pt>
          <cx:pt idx="2570">135</cx:pt>
          <cx:pt idx="2571">96</cx:pt>
          <cx:pt idx="2572">146</cx:pt>
          <cx:pt idx="2573">120</cx:pt>
          <cx:pt idx="2574">110</cx:pt>
          <cx:pt idx="2575">100</cx:pt>
          <cx:pt idx="2576">98</cx:pt>
          <cx:pt idx="2577">101</cx:pt>
          <cx:pt idx="2578">120</cx:pt>
          <cx:pt idx="2579">98</cx:pt>
          <cx:pt idx="2580">110</cx:pt>
          <cx:pt idx="2581">93</cx:pt>
          <cx:pt idx="2582">90</cx:pt>
          <cx:pt idx="2583">95</cx:pt>
          <cx:pt idx="2584">94</cx:pt>
          <cx:pt idx="2585">94</cx:pt>
          <cx:pt idx="2586">97</cx:pt>
          <cx:pt idx="2587">105</cx:pt>
          <cx:pt idx="2588">117</cx:pt>
          <cx:pt idx="2589">119</cx:pt>
          <cx:pt idx="2590">96</cx:pt>
          <cx:pt idx="2591">80</cx:pt>
          <cx:pt idx="2592">123</cx:pt>
          <cx:pt idx="2593">116</cx:pt>
          <cx:pt idx="2594">151</cx:pt>
          <cx:pt idx="2595">103</cx:pt>
          <cx:pt idx="2596">90</cx:pt>
          <cx:pt idx="2597">102</cx:pt>
          <cx:pt idx="2598">88</cx:pt>
          <cx:pt idx="2599">95</cx:pt>
          <cx:pt idx="2600">101</cx:pt>
          <cx:pt idx="2601">111</cx:pt>
          <cx:pt idx="2602">100</cx:pt>
          <cx:pt idx="2603">87</cx:pt>
          <cx:pt idx="2604">100</cx:pt>
          <cx:pt idx="2605">95</cx:pt>
          <cx:pt idx="2606">98</cx:pt>
          <cx:pt idx="2607">119</cx:pt>
          <cx:pt idx="2608">108</cx:pt>
          <cx:pt idx="2609">117</cx:pt>
          <cx:pt idx="2610">140</cx:pt>
          <cx:pt idx="2611">136</cx:pt>
          <cx:pt idx="2612">86</cx:pt>
          <cx:pt idx="2613">89</cx:pt>
          <cx:pt idx="2614">82</cx:pt>
          <cx:pt idx="2615">94</cx:pt>
          <cx:pt idx="2616">91</cx:pt>
          <cx:pt idx="2617">156</cx:pt>
          <cx:pt idx="2618">129</cx:pt>
          <cx:pt idx="2619">83</cx:pt>
          <cx:pt idx="2620">84</cx:pt>
          <cx:pt idx="2621">89</cx:pt>
          <cx:pt idx="2622">158</cx:pt>
          <cx:pt idx="2623">169</cx:pt>
          <cx:pt idx="2624">98</cx:pt>
          <cx:pt idx="2625">112</cx:pt>
          <cx:pt idx="2626">105</cx:pt>
          <cx:pt idx="2627">88</cx:pt>
          <cx:pt idx="2628">95</cx:pt>
          <cx:pt idx="2629">82</cx:pt>
          <cx:pt idx="2630">104</cx:pt>
          <cx:pt idx="2631">88</cx:pt>
          <cx:pt idx="2632">86</cx:pt>
          <cx:pt idx="2633">86</cx:pt>
          <cx:pt idx="2634">84</cx:pt>
          <cx:pt idx="2635">127</cx:pt>
          <cx:pt idx="2636">130</cx:pt>
          <cx:pt idx="2637">96</cx:pt>
          <cx:pt idx="2638">101</cx:pt>
          <cx:pt idx="2639">96</cx:pt>
          <cx:pt idx="2640">130</cx:pt>
          <cx:pt idx="2641">70</cx:pt>
          <cx:pt idx="2642">91</cx:pt>
          <cx:pt idx="2643">99</cx:pt>
          <cx:pt idx="2644">94</cx:pt>
          <cx:pt idx="2645">130</cx:pt>
          <cx:pt idx="2646">112</cx:pt>
          <cx:pt idx="2647">79</cx:pt>
          <cx:pt idx="2648">92</cx:pt>
          <cx:pt idx="2649">101</cx:pt>
          <cx:pt idx="2650">98</cx:pt>
          <cx:pt idx="2651">92</cx:pt>
          <cx:pt idx="2652">109</cx:pt>
          <cx:pt idx="2653">82</cx:pt>
          <cx:pt idx="2654">154</cx:pt>
          <cx:pt idx="2655">84</cx:pt>
          <cx:pt idx="2656">119</cx:pt>
          <cx:pt idx="2657">90</cx:pt>
          <cx:pt idx="2658">92</cx:pt>
          <cx:pt idx="2659">104</cx:pt>
          <cx:pt idx="2660">101</cx:pt>
          <cx:pt idx="2661">154</cx:pt>
          <cx:pt idx="2662">95</cx:pt>
          <cx:pt idx="2663">86</cx:pt>
          <cx:pt idx="2664">90</cx:pt>
          <cx:pt idx="2665">92</cx:pt>
          <cx:pt idx="2666">161</cx:pt>
          <cx:pt idx="2667">101</cx:pt>
          <cx:pt idx="2668">84</cx:pt>
          <cx:pt idx="2669">120</cx:pt>
          <cx:pt idx="2670">79</cx:pt>
          <cx:pt idx="2671">95</cx:pt>
          <cx:pt idx="2672">108</cx:pt>
          <cx:pt idx="2673">95</cx:pt>
          <cx:pt idx="2674">88</cx:pt>
          <cx:pt idx="2675">87</cx:pt>
          <cx:pt idx="2676">109</cx:pt>
          <cx:pt idx="2677">80</cx:pt>
          <cx:pt idx="2678">99</cx:pt>
          <cx:pt idx="2679">105</cx:pt>
          <cx:pt idx="2680">106</cx:pt>
          <cx:pt idx="2681">112</cx:pt>
          <cx:pt idx="2682">82</cx:pt>
          <cx:pt idx="2683">94</cx:pt>
          <cx:pt idx="2684">83</cx:pt>
          <cx:pt idx="2685">91</cx:pt>
          <cx:pt idx="2686">123</cx:pt>
          <cx:pt idx="2687">145</cx:pt>
          <cx:pt idx="2688">80</cx:pt>
          <cx:pt idx="2689">113</cx:pt>
          <cx:pt idx="2690">96</cx:pt>
          <cx:pt idx="2691">103</cx:pt>
          <cx:pt idx="2692">122</cx:pt>
          <cx:pt idx="2693">94</cx:pt>
          <cx:pt idx="2694">73</cx:pt>
          <cx:pt idx="2695">91</cx:pt>
          <cx:pt idx="2696">107</cx:pt>
          <cx:pt idx="2697">94</cx:pt>
          <cx:pt idx="2698">120</cx:pt>
          <cx:pt idx="2699">95</cx:pt>
          <cx:pt idx="2700">84</cx:pt>
          <cx:pt idx="2701">94</cx:pt>
          <cx:pt idx="2702">109</cx:pt>
          <cx:pt idx="2703">97</cx:pt>
          <cx:pt idx="2704">96</cx:pt>
          <cx:pt idx="2705">87</cx:pt>
          <cx:pt idx="2706">147</cx:pt>
          <cx:pt idx="2707">103</cx:pt>
          <cx:pt idx="2708">78</cx:pt>
          <cx:pt idx="2709">150</cx:pt>
          <cx:pt idx="2710">142</cx:pt>
          <cx:pt idx="2711">79</cx:pt>
          <cx:pt idx="2712">94</cx:pt>
          <cx:pt idx="2713">97</cx:pt>
          <cx:pt idx="2714">102</cx:pt>
          <cx:pt idx="2715">127</cx:pt>
          <cx:pt idx="2716">120</cx:pt>
          <cx:pt idx="2717">102</cx:pt>
          <cx:pt idx="2718">91</cx:pt>
          <cx:pt idx="2719">104</cx:pt>
          <cx:pt idx="2720">118</cx:pt>
          <cx:pt idx="2721">101</cx:pt>
          <cx:pt idx="2722">97</cx:pt>
          <cx:pt idx="2723">97</cx:pt>
          <cx:pt idx="2724">78</cx:pt>
          <cx:pt idx="2725">72</cx:pt>
          <cx:pt idx="2726">107</cx:pt>
          <cx:pt idx="2727">90</cx:pt>
          <cx:pt idx="2728">104</cx:pt>
          <cx:pt idx="2729">95</cx:pt>
          <cx:pt idx="2730">102</cx:pt>
          <cx:pt idx="2731">128</cx:pt>
          <cx:pt idx="2732">108</cx:pt>
          <cx:pt idx="2733">91</cx:pt>
          <cx:pt idx="2734">124</cx:pt>
          <cx:pt idx="2735">114</cx:pt>
          <cx:pt idx="2736">101</cx:pt>
          <cx:pt idx="2737">147</cx:pt>
          <cx:pt idx="2738">113</cx:pt>
          <cx:pt idx="2739">97</cx:pt>
          <cx:pt idx="2740">115</cx:pt>
          <cx:pt idx="2741">185</cx:pt>
          <cx:pt idx="2742">91</cx:pt>
          <cx:pt idx="2743">95</cx:pt>
          <cx:pt idx="2744">90</cx:pt>
          <cx:pt idx="2745">115</cx:pt>
          <cx:pt idx="2746">89</cx:pt>
          <cx:pt idx="2747">113</cx:pt>
          <cx:pt idx="2748">108</cx:pt>
          <cx:pt idx="2749">94</cx:pt>
          <cx:pt idx="2750">114</cx:pt>
          <cx:pt idx="2751">95</cx:pt>
          <cx:pt idx="2752">153</cx:pt>
          <cx:pt idx="2753">146</cx:pt>
          <cx:pt idx="2754">80</cx:pt>
          <cx:pt idx="2755">93</cx:pt>
          <cx:pt idx="2756">84</cx:pt>
          <cx:pt idx="2757">151</cx:pt>
          <cx:pt idx="2758">143</cx:pt>
          <cx:pt idx="2759">156</cx:pt>
          <cx:pt idx="2760">154</cx:pt>
          <cx:pt idx="2761">136</cx:pt>
          <cx:pt idx="2762">98</cx:pt>
          <cx:pt idx="2763">104</cx:pt>
          <cx:pt idx="2764">131</cx:pt>
          <cx:pt idx="2765">87</cx:pt>
          <cx:pt idx="2766">104</cx:pt>
          <cx:pt idx="2767">87</cx:pt>
          <cx:pt idx="2768">99</cx:pt>
          <cx:pt idx="2769">107</cx:pt>
          <cx:pt idx="2770">108</cx:pt>
          <cx:pt idx="2771">108</cx:pt>
          <cx:pt idx="2772">99</cx:pt>
          <cx:pt idx="2773">111</cx:pt>
          <cx:pt idx="2774">83</cx:pt>
          <cx:pt idx="2775">153</cx:pt>
          <cx:pt idx="2776">158</cx:pt>
          <cx:pt idx="2777">109</cx:pt>
          <cx:pt idx="2778">110</cx:pt>
          <cx:pt idx="2779">110</cx:pt>
          <cx:pt idx="2780">115</cx:pt>
          <cx:pt idx="2781">120</cx:pt>
          <cx:pt idx="2782">86</cx:pt>
          <cx:pt idx="2783">85</cx:pt>
          <cx:pt idx="2784">73</cx:pt>
          <cx:pt idx="2785">107</cx:pt>
          <cx:pt idx="2786">115</cx:pt>
          <cx:pt idx="2787">105</cx:pt>
          <cx:pt idx="2788">130</cx:pt>
          <cx:pt idx="2789">103</cx:pt>
          <cx:pt idx="2790">103</cx:pt>
          <cx:pt idx="2791">95</cx:pt>
          <cx:pt idx="2792">119</cx:pt>
          <cx:pt idx="2793">128</cx:pt>
          <cx:pt idx="2794">90</cx:pt>
          <cx:pt idx="2795">130</cx:pt>
          <cx:pt idx="2796">100</cx:pt>
          <cx:pt idx="2797">119</cx:pt>
          <cx:pt idx="2798">83</cx:pt>
          <cx:pt idx="2799">83</cx:pt>
          <cx:pt idx="2800">86</cx:pt>
          <cx:pt idx="2801">107</cx:pt>
          <cx:pt idx="2802">94</cx:pt>
          <cx:pt idx="2803">141</cx:pt>
          <cx:pt idx="2804">104</cx:pt>
          <cx:pt idx="2805">106</cx:pt>
          <cx:pt idx="2806">94</cx:pt>
          <cx:pt idx="2807">143</cx:pt>
          <cx:pt idx="2808">90</cx:pt>
          <cx:pt idx="2809">111</cx:pt>
          <cx:pt idx="2810">82</cx:pt>
          <cx:pt idx="2811">91</cx:pt>
          <cx:pt idx="2812">131</cx:pt>
          <cx:pt idx="2813">79</cx:pt>
          <cx:pt idx="2814">213</cx:pt>
          <cx:pt idx="2815">124</cx:pt>
          <cx:pt idx="2816">85</cx:pt>
          <cx:pt idx="2817">90</cx:pt>
          <cx:pt idx="2818">110</cx:pt>
          <cx:pt idx="2819">83</cx:pt>
          <cx:pt idx="2820">123</cx:pt>
          <cx:pt idx="2821">99</cx:pt>
          <cx:pt idx="2822">91</cx:pt>
          <cx:pt idx="2823">108</cx:pt>
          <cx:pt idx="2824">115</cx:pt>
          <cx:pt idx="2825">136</cx:pt>
          <cx:pt idx="2826">104</cx:pt>
          <cx:pt idx="2827">153</cx:pt>
          <cx:pt idx="2828">101</cx:pt>
          <cx:pt idx="2829">128</cx:pt>
          <cx:pt idx="2830">101</cx:pt>
          <cx:pt idx="2831">84</cx:pt>
          <cx:pt idx="2832">131</cx:pt>
          <cx:pt idx="2833">150</cx:pt>
          <cx:pt idx="2834">102</cx:pt>
          <cx:pt idx="2835">114</cx:pt>
          <cx:pt idx="2836">136</cx:pt>
          <cx:pt idx="2837">218</cx:pt>
          <cx:pt idx="2838">86</cx:pt>
          <cx:pt idx="2839">148</cx:pt>
          <cx:pt idx="2840">125</cx:pt>
          <cx:pt idx="2841">103</cx:pt>
          <cx:pt idx="2842">114</cx:pt>
          <cx:pt idx="2843">99</cx:pt>
          <cx:pt idx="2844">95</cx:pt>
          <cx:pt idx="2845">85</cx:pt>
          <cx:pt idx="2846">92</cx:pt>
          <cx:pt idx="2847">111</cx:pt>
          <cx:pt idx="2848">102</cx:pt>
          <cx:pt idx="2849">84</cx:pt>
          <cx:pt idx="2850">98</cx:pt>
          <cx:pt idx="2851">97</cx:pt>
          <cx:pt idx="2852">125</cx:pt>
          <cx:pt idx="2853">126</cx:pt>
          <cx:pt idx="2854">90</cx:pt>
          <cx:pt idx="2855">132</cx:pt>
          <cx:pt idx="2856">132</cx:pt>
          <cx:pt idx="2857">120</cx:pt>
          <cx:pt idx="2858">94</cx:pt>
          <cx:pt idx="2859">96</cx:pt>
          <cx:pt idx="2860">126</cx:pt>
          <cx:pt idx="2861">128</cx:pt>
          <cx:pt idx="2862">121</cx:pt>
          <cx:pt idx="2863">221</cx:pt>
          <cx:pt idx="2864">100</cx:pt>
          <cx:pt idx="2865">109</cx:pt>
          <cx:pt idx="2866">103</cx:pt>
          <cx:pt idx="2867">105</cx:pt>
          <cx:pt idx="2868">132</cx:pt>
          <cx:pt idx="2869">193</cx:pt>
          <cx:pt idx="2870">85</cx:pt>
          <cx:pt idx="2871">143</cx:pt>
          <cx:pt idx="2872">115</cx:pt>
          <cx:pt idx="2873">89</cx:pt>
          <cx:pt idx="2874">91</cx:pt>
          <cx:pt idx="2875">130</cx:pt>
          <cx:pt idx="2876">89</cx:pt>
          <cx:pt idx="2877">149</cx:pt>
          <cx:pt idx="2878">92</cx:pt>
          <cx:pt idx="2879">106</cx:pt>
          <cx:pt idx="2880">98</cx:pt>
          <cx:pt idx="2881">119</cx:pt>
          <cx:pt idx="2882">92</cx:pt>
          <cx:pt idx="2883">112</cx:pt>
          <cx:pt idx="2884">96</cx:pt>
          <cx:pt idx="2885">118</cx:pt>
          <cx:pt idx="2886">103</cx:pt>
          <cx:pt idx="2887">113</cx:pt>
          <cx:pt idx="2888">93</cx:pt>
          <cx:pt idx="2889">79</cx:pt>
          <cx:pt idx="2890">87</cx:pt>
          <cx:pt idx="2891">124</cx:pt>
          <cx:pt idx="2892">138</cx:pt>
          <cx:pt idx="2893">96</cx:pt>
          <cx:pt idx="2894">89</cx:pt>
          <cx:pt idx="2895">80</cx:pt>
          <cx:pt idx="2896">128</cx:pt>
          <cx:pt idx="2897">131</cx:pt>
          <cx:pt idx="2898">132</cx:pt>
          <cx:pt idx="2899">119</cx:pt>
          <cx:pt idx="2900">103</cx:pt>
          <cx:pt idx="2901">98</cx:pt>
          <cx:pt idx="2902">98</cx:pt>
          <cx:pt idx="2903">95</cx:pt>
          <cx:pt idx="2904">104</cx:pt>
          <cx:pt idx="2905">85</cx:pt>
          <cx:pt idx="2906">81</cx:pt>
          <cx:pt idx="2907">119</cx:pt>
          <cx:pt idx="2908">119</cx:pt>
          <cx:pt idx="2909">91</cx:pt>
          <cx:pt idx="2910">92</cx:pt>
          <cx:pt idx="2911">99</cx:pt>
          <cx:pt idx="2912">135</cx:pt>
          <cx:pt idx="2913">114</cx:pt>
          <cx:pt idx="2914">110</cx:pt>
          <cx:pt idx="2915">118</cx:pt>
          <cx:pt idx="2916">117</cx:pt>
          <cx:pt idx="2917">119</cx:pt>
          <cx:pt idx="2918">109</cx:pt>
          <cx:pt idx="2919">132</cx:pt>
          <cx:pt idx="2920">109</cx:pt>
          <cx:pt idx="2921">100</cx:pt>
          <cx:pt idx="2922">99</cx:pt>
          <cx:pt idx="2923">128</cx:pt>
          <cx:pt idx="2924">90</cx:pt>
          <cx:pt idx="2925">122</cx:pt>
          <cx:pt idx="2926">99</cx:pt>
          <cx:pt idx="2927">91</cx:pt>
          <cx:pt idx="2928">87</cx:pt>
          <cx:pt idx="2929">89</cx:pt>
          <cx:pt idx="2930">125</cx:pt>
          <cx:pt idx="2931">102</cx:pt>
          <cx:pt idx="2932">121</cx:pt>
          <cx:pt idx="2933">102</cx:pt>
          <cx:pt idx="2934">96</cx:pt>
          <cx:pt idx="2935">94</cx:pt>
          <cx:pt idx="2936">78</cx:pt>
          <cx:pt idx="2937">108</cx:pt>
          <cx:pt idx="2938">77</cx:pt>
          <cx:pt idx="2939">90</cx:pt>
          <cx:pt idx="2940">110</cx:pt>
          <cx:pt idx="2941">149</cx:pt>
          <cx:pt idx="2942">102</cx:pt>
          <cx:pt idx="2943">119</cx:pt>
          <cx:pt idx="2944">111</cx:pt>
          <cx:pt idx="2945">91</cx:pt>
          <cx:pt idx="2946">94</cx:pt>
          <cx:pt idx="2947">122</cx:pt>
          <cx:pt idx="2948">93</cx:pt>
          <cx:pt idx="2949">131</cx:pt>
          <cx:pt idx="2950">122</cx:pt>
          <cx:pt idx="2951">145</cx:pt>
          <cx:pt idx="2952">113</cx:pt>
          <cx:pt idx="2953">94</cx:pt>
          <cx:pt idx="2954">100</cx:pt>
          <cx:pt idx="2955">196</cx:pt>
          <cx:pt idx="2956">78</cx:pt>
          <cx:pt idx="2957">114</cx:pt>
          <cx:pt idx="2958">158</cx:pt>
          <cx:pt idx="2959">102</cx:pt>
          <cx:pt idx="2960">103</cx:pt>
          <cx:pt idx="2961">110</cx:pt>
          <cx:pt idx="2962">77</cx:pt>
          <cx:pt idx="2963">98</cx:pt>
          <cx:pt idx="2964">114</cx:pt>
          <cx:pt idx="2965">111</cx:pt>
          <cx:pt idx="2966">69</cx:pt>
          <cx:pt idx="2967">86</cx:pt>
          <cx:pt idx="2968">83</cx:pt>
          <cx:pt idx="2969">110</cx:pt>
          <cx:pt idx="2970">103</cx:pt>
          <cx:pt idx="2971">109</cx:pt>
          <cx:pt idx="2972">105</cx:pt>
          <cx:pt idx="2973">126</cx:pt>
          <cx:pt idx="2974">95</cx:pt>
          <cx:pt idx="2975">72</cx:pt>
          <cx:pt idx="2976">94</cx:pt>
          <cx:pt idx="2977">101</cx:pt>
          <cx:pt idx="2978">134</cx:pt>
          <cx:pt idx="2979">115</cx:pt>
          <cx:pt idx="2980">102</cx:pt>
          <cx:pt idx="2981">104</cx:pt>
          <cx:pt idx="2982">123</cx:pt>
          <cx:pt idx="2983">91</cx:pt>
          <cx:pt idx="2984">103</cx:pt>
          <cx:pt idx="2985">92</cx:pt>
          <cx:pt idx="2986">110</cx:pt>
          <cx:pt idx="2987">130</cx:pt>
          <cx:pt idx="2988">109</cx:pt>
          <cx:pt idx="2989">110</cx:pt>
          <cx:pt idx="2990">85</cx:pt>
          <cx:pt idx="2991">84</cx:pt>
          <cx:pt idx="2992">104</cx:pt>
          <cx:pt idx="2993">71</cx:pt>
          <cx:pt idx="2994">89</cx:pt>
          <cx:pt idx="2995">135</cx:pt>
          <cx:pt idx="2996">110</cx:pt>
          <cx:pt idx="2997">162</cx:pt>
          <cx:pt idx="2998">152</cx:pt>
          <cx:pt idx="2999">123</cx:pt>
          <cx:pt idx="3000">123</cx:pt>
          <cx:pt idx="3001">90</cx:pt>
          <cx:pt idx="3002">94</cx:pt>
          <cx:pt idx="3003">99</cx:pt>
          <cx:pt idx="3004">101</cx:pt>
          <cx:pt idx="3005">121</cx:pt>
          <cx:pt idx="3006">95</cx:pt>
          <cx:pt idx="3007">150</cx:pt>
          <cx:pt idx="3008">104</cx:pt>
          <cx:pt idx="3009">93</cx:pt>
          <cx:pt idx="3010">102</cx:pt>
          <cx:pt idx="3011">124</cx:pt>
          <cx:pt idx="3012">86</cx:pt>
          <cx:pt idx="3013">191</cx:pt>
          <cx:pt idx="3014">120</cx:pt>
          <cx:pt idx="3015">86</cx:pt>
          <cx:pt idx="3016">104</cx:pt>
          <cx:pt idx="3017">177</cx:pt>
          <cx:pt idx="3018">84</cx:pt>
          <cx:pt idx="3019">108</cx:pt>
          <cx:pt idx="3020">76</cx:pt>
          <cx:pt idx="3021">166</cx:pt>
          <cx:pt idx="3022">86</cx:pt>
          <cx:pt idx="3023">112</cx:pt>
          <cx:pt idx="3024">115</cx:pt>
          <cx:pt idx="3025">99</cx:pt>
          <cx:pt idx="3026">91</cx:pt>
          <cx:pt idx="3027">98</cx:pt>
          <cx:pt idx="3028">80</cx:pt>
          <cx:pt idx="3029">101</cx:pt>
          <cx:pt idx="3030">85</cx:pt>
          <cx:pt idx="3031">139</cx:pt>
          <cx:pt idx="3032">229</cx:pt>
          <cx:pt idx="3033">147</cx:pt>
          <cx:pt idx="3034">129</cx:pt>
          <cx:pt idx="3035">123</cx:pt>
          <cx:pt idx="3036">85</cx:pt>
          <cx:pt idx="3037">84</cx:pt>
          <cx:pt idx="3038">141</cx:pt>
          <cx:pt idx="3039">77</cx:pt>
          <cx:pt idx="3040">123</cx:pt>
          <cx:pt idx="3041">107</cx:pt>
          <cx:pt idx="3042">83</cx:pt>
          <cx:pt idx="3043">74</cx:pt>
          <cx:pt idx="3044">102</cx:pt>
          <cx:pt idx="3045">141</cx:pt>
          <cx:pt idx="3046">78</cx:pt>
          <cx:pt idx="3047">137</cx:pt>
          <cx:pt idx="3048">130</cx:pt>
          <cx:pt idx="3049">95</cx:pt>
          <cx:pt idx="3050">100</cx:pt>
          <cx:pt idx="3051">108</cx:pt>
          <cx:pt idx="3052">142</cx:pt>
          <cx:pt idx="3053">121</cx:pt>
          <cx:pt idx="3054">80</cx:pt>
          <cx:pt idx="3055">63</cx:pt>
          <cx:pt idx="3056">133</cx:pt>
          <cx:pt idx="3057">140</cx:pt>
          <cx:pt idx="3058">101</cx:pt>
          <cx:pt idx="3059">112</cx:pt>
          <cx:pt idx="3060">109</cx:pt>
          <cx:pt idx="3061">94</cx:pt>
          <cx:pt idx="3062">110</cx:pt>
          <cx:pt idx="3063">94</cx:pt>
          <cx:pt idx="3064">94</cx:pt>
          <cx:pt idx="3065">136</cx:pt>
          <cx:pt idx="3066">69</cx:pt>
          <cx:pt idx="3067">87</cx:pt>
          <cx:pt idx="3068">106</cx:pt>
          <cx:pt idx="3069">88</cx:pt>
          <cx:pt idx="3070">91</cx:pt>
          <cx:pt idx="3071">127</cx:pt>
          <cx:pt idx="3072">104</cx:pt>
          <cx:pt idx="3073">131</cx:pt>
          <cx:pt idx="3074">132</cx:pt>
          <cx:pt idx="3075">89</cx:pt>
          <cx:pt idx="3076">164</cx:pt>
          <cx:pt idx="3077">113</cx:pt>
          <cx:pt idx="3078">105</cx:pt>
          <cx:pt idx="3079">90</cx:pt>
          <cx:pt idx="3080">83</cx:pt>
          <cx:pt idx="3081">103</cx:pt>
          <cx:pt idx="3082">99</cx:pt>
          <cx:pt idx="3083">107</cx:pt>
          <cx:pt idx="3084">93</cx:pt>
          <cx:pt idx="3085">164</cx:pt>
          <cx:pt idx="3086">88</cx:pt>
          <cx:pt idx="3087">120</cx:pt>
          <cx:pt idx="3088">97</cx:pt>
          <cx:pt idx="3089">140</cx:pt>
          <cx:pt idx="3090">139</cx:pt>
          <cx:pt idx="3091">85</cx:pt>
          <cx:pt idx="3092">108</cx:pt>
          <cx:pt idx="3093">105</cx:pt>
          <cx:pt idx="3094">116</cx:pt>
          <cx:pt idx="3095">117</cx:pt>
          <cx:pt idx="3096">173</cx:pt>
          <cx:pt idx="3097">129</cx:pt>
          <cx:pt idx="3098">80</cx:pt>
          <cx:pt idx="3099">105</cx:pt>
          <cx:pt idx="3100">308</cx:pt>
          <cx:pt idx="3101">139</cx:pt>
          <cx:pt idx="3102">139</cx:pt>
          <cx:pt idx="3103">114</cx:pt>
          <cx:pt idx="3104">97</cx:pt>
          <cx:pt idx="3105">135</cx:pt>
          <cx:pt idx="3106">126</cx:pt>
          <cx:pt idx="3107">101</cx:pt>
          <cx:pt idx="3108">95</cx:pt>
          <cx:pt idx="3109">104</cx:pt>
          <cx:pt idx="3110">101</cx:pt>
          <cx:pt idx="3111">108</cx:pt>
          <cx:pt idx="3112">94</cx:pt>
          <cx:pt idx="3113">85</cx:pt>
          <cx:pt idx="3114">133</cx:pt>
          <cx:pt idx="3115">90</cx:pt>
          <cx:pt idx="3116">119</cx:pt>
          <cx:pt idx="3117">94</cx:pt>
          <cx:pt idx="3118">204</cx:pt>
          <cx:pt idx="3119">132</cx:pt>
          <cx:pt idx="3120">143</cx:pt>
          <cx:pt idx="3121">164</cx:pt>
          <cx:pt idx="3122">109</cx:pt>
          <cx:pt idx="3123">93</cx:pt>
          <cx:pt idx="3124">115</cx:pt>
          <cx:pt idx="3125">109</cx:pt>
          <cx:pt idx="3126">103</cx:pt>
          <cx:pt idx="3127">128</cx:pt>
          <cx:pt idx="3128">114</cx:pt>
          <cx:pt idx="3129">120</cx:pt>
          <cx:pt idx="3130">124</cx:pt>
          <cx:pt idx="3131">96</cx:pt>
          <cx:pt idx="3132">103</cx:pt>
          <cx:pt idx="3133">133</cx:pt>
          <cx:pt idx="3134">101</cx:pt>
          <cx:pt idx="3135">81</cx:pt>
          <cx:pt idx="3136">109</cx:pt>
          <cx:pt idx="3137">105</cx:pt>
          <cx:pt idx="3138">105</cx:pt>
          <cx:pt idx="3139">137</cx:pt>
          <cx:pt idx="3140">98</cx:pt>
          <cx:pt idx="3141">102</cx:pt>
          <cx:pt idx="3142">94</cx:pt>
          <cx:pt idx="3143">73</cx:pt>
          <cx:pt idx="3144">132</cx:pt>
          <cx:pt idx="3145">97</cx:pt>
          <cx:pt idx="3146">99</cx:pt>
          <cx:pt idx="3147">82</cx:pt>
          <cx:pt idx="3148">82</cx:pt>
          <cx:pt idx="3149">98</cx:pt>
          <cx:pt idx="3150">129</cx:pt>
          <cx:pt idx="3151">97</cx:pt>
          <cx:pt idx="3152">149</cx:pt>
          <cx:pt idx="3153">132</cx:pt>
          <cx:pt idx="3154">79</cx:pt>
          <cx:pt idx="3155">123</cx:pt>
          <cx:pt idx="3156">156</cx:pt>
          <cx:pt idx="3157">103</cx:pt>
          <cx:pt idx="3158">114</cx:pt>
          <cx:pt idx="3159">97</cx:pt>
          <cx:pt idx="3160">120</cx:pt>
          <cx:pt idx="3161">113</cx:pt>
          <cx:pt idx="3162">86</cx:pt>
          <cx:pt idx="3163">98</cx:pt>
          <cx:pt idx="3164">139</cx:pt>
          <cx:pt idx="3165">112</cx:pt>
          <cx:pt idx="3166">85</cx:pt>
          <cx:pt idx="3167">94</cx:pt>
          <cx:pt idx="3168">107</cx:pt>
          <cx:pt idx="3169">151</cx:pt>
          <cx:pt idx="3170">86</cx:pt>
          <cx:pt idx="3171">88</cx:pt>
          <cx:pt idx="3172">96</cx:pt>
          <cx:pt idx="3173">100</cx:pt>
          <cx:pt idx="3174">121</cx:pt>
          <cx:pt idx="3175">130</cx:pt>
          <cx:pt idx="3176">98</cx:pt>
          <cx:pt idx="3177">90</cx:pt>
          <cx:pt idx="3178">97</cx:pt>
          <cx:pt idx="3179">118</cx:pt>
          <cx:pt idx="3180">83</cx:pt>
          <cx:pt idx="3181">103</cx:pt>
          <cx:pt idx="3182">92</cx:pt>
          <cx:pt idx="3183">97</cx:pt>
          <cx:pt idx="3184">109</cx:pt>
          <cx:pt idx="3185">103</cx:pt>
          <cx:pt idx="3186">94</cx:pt>
          <cx:pt idx="3187">136</cx:pt>
          <cx:pt idx="3188">98</cx:pt>
          <cx:pt idx="3189">147</cx:pt>
          <cx:pt idx="3190">87</cx:pt>
          <cx:pt idx="3191">114</cx:pt>
          <cx:pt idx="3192">126</cx:pt>
          <cx:pt idx="3193">120</cx:pt>
          <cx:pt idx="3194">128</cx:pt>
          <cx:pt idx="3195">111</cx:pt>
          <cx:pt idx="3196">80</cx:pt>
          <cx:pt idx="3197">103</cx:pt>
          <cx:pt idx="3198">92</cx:pt>
          <cx:pt idx="3199">82</cx:pt>
          <cx:pt idx="3200">95</cx:pt>
          <cx:pt idx="3201">109</cx:pt>
          <cx:pt idx="3202">83</cx:pt>
          <cx:pt idx="3203">91</cx:pt>
          <cx:pt idx="3204">73</cx:pt>
          <cx:pt idx="3205">96</cx:pt>
          <cx:pt idx="3206">81</cx:pt>
          <cx:pt idx="3207">146</cx:pt>
          <cx:pt idx="3208">122</cx:pt>
          <cx:pt idx="3209">91</cx:pt>
          <cx:pt idx="3210">104</cx:pt>
          <cx:pt idx="3211">109</cx:pt>
          <cx:pt idx="3212">97</cx:pt>
          <cx:pt idx="3213">117</cx:pt>
          <cx:pt idx="3214">107</cx:pt>
          <cx:pt idx="3215">154</cx:pt>
          <cx:pt idx="3216">128</cx:pt>
          <cx:pt idx="3217">145</cx:pt>
          <cx:pt idx="3218">147</cx:pt>
          <cx:pt idx="3219">120</cx:pt>
          <cx:pt idx="3220">154</cx:pt>
          <cx:pt idx="3221">89</cx:pt>
          <cx:pt idx="3222">132</cx:pt>
          <cx:pt idx="3223">118</cx:pt>
          <cx:pt idx="3224">85</cx:pt>
          <cx:pt idx="3225">106</cx:pt>
          <cx:pt idx="3226">92</cx:pt>
          <cx:pt idx="3227">118</cx:pt>
          <cx:pt idx="3228">129</cx:pt>
          <cx:pt idx="3229">74</cx:pt>
          <cx:pt idx="3230">109</cx:pt>
          <cx:pt idx="3231">121</cx:pt>
          <cx:pt idx="3232">78</cx:pt>
          <cx:pt idx="3233">106</cx:pt>
          <cx:pt idx="3234">95</cx:pt>
          <cx:pt idx="3235">107</cx:pt>
          <cx:pt idx="3236">82</cx:pt>
          <cx:pt idx="3237">102</cx:pt>
          <cx:pt idx="3238">88</cx:pt>
          <cx:pt idx="3239">91</cx:pt>
          <cx:pt idx="3240">118</cx:pt>
          <cx:pt idx="3241">164</cx:pt>
          <cx:pt idx="3242">84</cx:pt>
          <cx:pt idx="3243">115</cx:pt>
          <cx:pt idx="3244">133</cx:pt>
          <cx:pt idx="3245">102</cx:pt>
          <cx:pt idx="3246">120</cx:pt>
          <cx:pt idx="3247">82</cx:pt>
          <cx:pt idx="3248">88</cx:pt>
          <cx:pt idx="3249">95</cx:pt>
          <cx:pt idx="3250">115</cx:pt>
          <cx:pt idx="3251">136</cx:pt>
          <cx:pt idx="3252">93</cx:pt>
          <cx:pt idx="3253">93</cx:pt>
          <cx:pt idx="3254">80</cx:pt>
          <cx:pt idx="3255">93</cx:pt>
          <cx:pt idx="3256">110</cx:pt>
          <cx:pt idx="3257">91</cx:pt>
          <cx:pt idx="3258">96</cx:pt>
          <cx:pt idx="3259">98</cx:pt>
          <cx:pt idx="3260">102</cx:pt>
          <cx:pt idx="3261">98</cx:pt>
          <cx:pt idx="3262">130</cx:pt>
          <cx:pt idx="3263">128</cx:pt>
          <cx:pt idx="3264">106</cx:pt>
          <cx:pt idx="3265">126</cx:pt>
          <cx:pt idx="3266">90</cx:pt>
          <cx:pt idx="3267">92</cx:pt>
          <cx:pt idx="3268">90</cx:pt>
          <cx:pt idx="3269">115</cx:pt>
          <cx:pt idx="3270">78</cx:pt>
          <cx:pt idx="3271">109</cx:pt>
          <cx:pt idx="3272">77</cx:pt>
          <cx:pt idx="3273">97</cx:pt>
          <cx:pt idx="3274">106</cx:pt>
          <cx:pt idx="3275">110</cx:pt>
          <cx:pt idx="3276">109</cx:pt>
          <cx:pt idx="3277">99</cx:pt>
          <cx:pt idx="3278">109</cx:pt>
          <cx:pt idx="3279">81</cx:pt>
          <cx:pt idx="3280">94</cx:pt>
          <cx:pt idx="3281">111</cx:pt>
          <cx:pt idx="3282">111</cx:pt>
          <cx:pt idx="3283">116</cx:pt>
          <cx:pt idx="3284">105</cx:pt>
          <cx:pt idx="3285">118</cx:pt>
          <cx:pt idx="3286">150</cx:pt>
          <cx:pt idx="3287">106</cx:pt>
          <cx:pt idx="3288">91</cx:pt>
          <cx:pt idx="3289">94</cx:pt>
          <cx:pt idx="3290">86</cx:pt>
          <cx:pt idx="3291">87</cx:pt>
          <cx:pt idx="3292">134</cx:pt>
          <cx:pt idx="3293">98</cx:pt>
          <cx:pt idx="3294">104</cx:pt>
          <cx:pt idx="3295">87</cx:pt>
          <cx:pt idx="3296">109</cx:pt>
          <cx:pt idx="3297">106</cx:pt>
          <cx:pt idx="3298">102</cx:pt>
          <cx:pt idx="3299">85</cx:pt>
          <cx:pt idx="3300">99</cx:pt>
          <cx:pt idx="3301">103</cx:pt>
          <cx:pt idx="3302">83</cx:pt>
          <cx:pt idx="3303">88</cx:pt>
          <cx:pt idx="3304">96</cx:pt>
          <cx:pt idx="3305">100</cx:pt>
          <cx:pt idx="3306">80</cx:pt>
          <cx:pt idx="3307">117</cx:pt>
          <cx:pt idx="3308">108</cx:pt>
          <cx:pt idx="3309">105</cx:pt>
          <cx:pt idx="3310">113</cx:pt>
          <cx:pt idx="3311">124</cx:pt>
          <cx:pt idx="3312">85</cx:pt>
          <cx:pt idx="3313">113</cx:pt>
          <cx:pt idx="3314">92</cx:pt>
          <cx:pt idx="3315">110</cx:pt>
          <cx:pt idx="3316">115</cx:pt>
          <cx:pt idx="3317">97</cx:pt>
          <cx:pt idx="3318">118</cx:pt>
          <cx:pt idx="3319">103</cx:pt>
          <cx:pt idx="3320">140</cx:pt>
          <cx:pt idx="3321">157</cx:pt>
          <cx:pt idx="3322">109</cx:pt>
          <cx:pt idx="3323">93</cx:pt>
          <cx:pt idx="3324">132</cx:pt>
          <cx:pt idx="3325">101</cx:pt>
          <cx:pt idx="3326">100</cx:pt>
          <cx:pt idx="3327">109</cx:pt>
          <cx:pt idx="3328">146</cx:pt>
          <cx:pt idx="3329">111</cx:pt>
          <cx:pt idx="3330">141</cx:pt>
          <cx:pt idx="3331">124</cx:pt>
          <cx:pt idx="3332">104</cx:pt>
          <cx:pt idx="3333">80</cx:pt>
          <cx:pt idx="3334">86</cx:pt>
          <cx:pt idx="3335">197</cx:pt>
          <cx:pt idx="3336">124</cx:pt>
          <cx:pt idx="3337">103</cx:pt>
          <cx:pt idx="3338">105</cx:pt>
          <cx:pt idx="3339">138</cx:pt>
          <cx:pt idx="3340">85</cx:pt>
          <cx:pt idx="3341">96</cx:pt>
          <cx:pt idx="3342">132</cx:pt>
          <cx:pt idx="3343">93</cx:pt>
          <cx:pt idx="3344">138</cx:pt>
          <cx:pt idx="3345">106</cx:pt>
          <cx:pt idx="3346">196</cx:pt>
          <cx:pt idx="3347">100</cx:pt>
          <cx:pt idx="3348">107</cx:pt>
          <cx:pt idx="3349">133</cx:pt>
          <cx:pt idx="3350">96</cx:pt>
          <cx:pt idx="3351">145</cx:pt>
          <cx:pt idx="3352">144</cx:pt>
          <cx:pt idx="3353">108</cx:pt>
          <cx:pt idx="3354">85</cx:pt>
          <cx:pt idx="3355">104</cx:pt>
          <cx:pt idx="3356">107</cx:pt>
          <cx:pt idx="3357">166</cx:pt>
          <cx:pt idx="3358">118</cx:pt>
          <cx:pt idx="3359">123</cx:pt>
          <cx:pt idx="3360">109</cx:pt>
          <cx:pt idx="3361">133</cx:pt>
          <cx:pt idx="3362">108</cx:pt>
          <cx:pt idx="3363">116</cx:pt>
          <cx:pt idx="3364">134</cx:pt>
          <cx:pt idx="3365">108</cx:pt>
          <cx:pt idx="3366">89</cx:pt>
          <cx:pt idx="3367">151</cx:pt>
          <cx:pt idx="3368">88</cx:pt>
          <cx:pt idx="3369">175</cx:pt>
          <cx:pt idx="3370">138</cx:pt>
          <cx:pt idx="3371">100</cx:pt>
          <cx:pt idx="3372">79</cx:pt>
          <cx:pt idx="3373">145</cx:pt>
          <cx:pt idx="3374">124</cx:pt>
          <cx:pt idx="3375">166</cx:pt>
          <cx:pt idx="3376">155</cx:pt>
          <cx:pt idx="3377">105</cx:pt>
          <cx:pt idx="3378">120</cx:pt>
          <cx:pt idx="3379">137</cx:pt>
          <cx:pt idx="3380">98</cx:pt>
          <cx:pt idx="3381">127</cx:pt>
          <cx:pt idx="3382">107</cx:pt>
          <cx:pt idx="3383">109</cx:pt>
          <cx:pt idx="3384">94</cx:pt>
          <cx:pt idx="3385">144</cx:pt>
          <cx:pt idx="3386">137</cx:pt>
          <cx:pt idx="3387">124</cx:pt>
          <cx:pt idx="3388">125</cx:pt>
          <cx:pt idx="3389">97</cx:pt>
          <cx:pt idx="3390">85</cx:pt>
          <cx:pt idx="3391">103</cx:pt>
          <cx:pt idx="3392">148</cx:pt>
          <cx:pt idx="3393">97</cx:pt>
          <cx:pt idx="3394">106</cx:pt>
          <cx:pt idx="3395">131</cx:pt>
          <cx:pt idx="3396">85</cx:pt>
          <cx:pt idx="3397">96</cx:pt>
          <cx:pt idx="3398">121</cx:pt>
          <cx:pt idx="3399">150</cx:pt>
          <cx:pt idx="3400">135</cx:pt>
          <cx:pt idx="3401">90</cx:pt>
          <cx:pt idx="3402">110</cx:pt>
          <cx:pt idx="3403">116</cx:pt>
          <cx:pt idx="3404">131</cx:pt>
          <cx:pt idx="3405">110</cx:pt>
          <cx:pt idx="3406">84</cx:pt>
          <cx:pt idx="3407">116</cx:pt>
          <cx:pt idx="3408">86</cx:pt>
          <cx:pt idx="3409">71</cx:pt>
          <cx:pt idx="3410">92</cx:pt>
          <cx:pt idx="3411">122</cx:pt>
          <cx:pt idx="3412">132</cx:pt>
          <cx:pt idx="3413">87</cx:pt>
          <cx:pt idx="3414">90</cx:pt>
          <cx:pt idx="3415">96</cx:pt>
          <cx:pt idx="3416">90</cx:pt>
          <cx:pt idx="3417">94</cx:pt>
          <cx:pt idx="3418">137</cx:pt>
          <cx:pt idx="3419">142</cx:pt>
          <cx:pt idx="3420">81</cx:pt>
          <cx:pt idx="3421">91</cx:pt>
          <cx:pt idx="3422">122</cx:pt>
          <cx:pt idx="3423">128</cx:pt>
          <cx:pt idx="3424">91</cx:pt>
          <cx:pt idx="3425">113</cx:pt>
          <cx:pt idx="3426">128</cx:pt>
          <cx:pt idx="3427">107</cx:pt>
          <cx:pt idx="3428">134</cx:pt>
          <cx:pt idx="3429">106</cx:pt>
          <cx:pt idx="3430">110</cx:pt>
          <cx:pt idx="3431">91</cx:pt>
          <cx:pt idx="3432">114</cx:pt>
          <cx:pt idx="3433">115</cx:pt>
          <cx:pt idx="3434">135</cx:pt>
          <cx:pt idx="3435">127</cx:pt>
          <cx:pt idx="3436">106</cx:pt>
          <cx:pt idx="3437">120</cx:pt>
          <cx:pt idx="3438">123</cx:pt>
          <cx:pt idx="3439">110</cx:pt>
          <cx:pt idx="3440">149</cx:pt>
          <cx:pt idx="3441">114</cx:pt>
          <cx:pt idx="3442">105</cx:pt>
          <cx:pt idx="3443">89</cx:pt>
          <cx:pt idx="3444">114</cx:pt>
          <cx:pt idx="3445">108</cx:pt>
          <cx:pt idx="3446">120</cx:pt>
          <cx:pt idx="3447">85</cx:pt>
          <cx:pt idx="3448">112</cx:pt>
          <cx:pt idx="3449">123</cx:pt>
          <cx:pt idx="3450">128</cx:pt>
          <cx:pt idx="3451">145</cx:pt>
          <cx:pt idx="3452">95</cx:pt>
          <cx:pt idx="3453">83</cx:pt>
          <cx:pt idx="3454">118</cx:pt>
          <cx:pt idx="3455">76</cx:pt>
          <cx:pt idx="3456">114</cx:pt>
          <cx:pt idx="3457">102</cx:pt>
          <cx:pt idx="3458">134</cx:pt>
          <cx:pt idx="3459">97</cx:pt>
          <cx:pt idx="3460">107</cx:pt>
          <cx:pt idx="3461">119</cx:pt>
          <cx:pt idx="3462">106</cx:pt>
          <cx:pt idx="3463">124</cx:pt>
          <cx:pt idx="3464">167</cx:pt>
          <cx:pt idx="3465">114</cx:pt>
          <cx:pt idx="3466">99</cx:pt>
          <cx:pt idx="3467">126</cx:pt>
          <cx:pt idx="3468">93</cx:pt>
          <cx:pt idx="3469">93</cx:pt>
          <cx:pt idx="3470">100</cx:pt>
          <cx:pt idx="3471">98</cx:pt>
          <cx:pt idx="3472">175</cx:pt>
          <cx:pt idx="3473">101</cx:pt>
          <cx:pt idx="3474">149</cx:pt>
          <cx:pt idx="3475">128</cx:pt>
          <cx:pt idx="3476">116</cx:pt>
          <cx:pt idx="3477">102</cx:pt>
          <cx:pt idx="3478">95</cx:pt>
          <cx:pt idx="3479">96</cx:pt>
          <cx:pt idx="3480">90</cx:pt>
          <cx:pt idx="3481">113</cx:pt>
          <cx:pt idx="3482">163</cx:pt>
          <cx:pt idx="3483">83</cx:pt>
          <cx:pt idx="3484">138</cx:pt>
          <cx:pt idx="3485">88</cx:pt>
          <cx:pt idx="3486">143</cx:pt>
          <cx:pt idx="3487">109</cx:pt>
          <cx:pt idx="3488">97</cx:pt>
          <cx:pt idx="3489">111</cx:pt>
          <cx:pt idx="3490">134</cx:pt>
          <cx:pt idx="3491">84</cx:pt>
          <cx:pt idx="3492">107</cx:pt>
          <cx:pt idx="3493">107</cx:pt>
          <cx:pt idx="3494">118</cx:pt>
          <cx:pt idx="3495">128</cx:pt>
          <cx:pt idx="3496">120</cx:pt>
          <cx:pt idx="3497">100</cx:pt>
          <cx:pt idx="3498">120</cx:pt>
          <cx:pt idx="3499">128</cx:pt>
          <cx:pt idx="3500">105</cx:pt>
          <cx:pt idx="3501">95</cx:pt>
          <cx:pt idx="3502">123</cx:pt>
          <cx:pt idx="3503">106</cx:pt>
          <cx:pt idx="3504">132</cx:pt>
          <cx:pt idx="3505">155</cx:pt>
          <cx:pt idx="3506">94</cx:pt>
          <cx:pt idx="3507">107</cx:pt>
          <cx:pt idx="3508">90</cx:pt>
          <cx:pt idx="3509">164</cx:pt>
          <cx:pt idx="3510">121</cx:pt>
          <cx:pt idx="3511">116</cx:pt>
          <cx:pt idx="3512">85</cx:pt>
          <cx:pt idx="3513">139</cx:pt>
          <cx:pt idx="3514">97</cx:pt>
          <cx:pt idx="3515">84</cx:pt>
          <cx:pt idx="3516">116</cx:pt>
          <cx:pt idx="3517">102</cx:pt>
          <cx:pt idx="3518">76</cx:pt>
          <cx:pt idx="3519">113</cx:pt>
          <cx:pt idx="3520">87</cx:pt>
          <cx:pt idx="3521">153</cx:pt>
          <cx:pt idx="3522">152</cx:pt>
          <cx:pt idx="3523">93</cx:pt>
          <cx:pt idx="3524">135</cx:pt>
          <cx:pt idx="3525">97</cx:pt>
          <cx:pt idx="3526">95</cx:pt>
          <cx:pt idx="3527">107</cx:pt>
          <cx:pt idx="3528">101</cx:pt>
          <cx:pt idx="3529">104</cx:pt>
          <cx:pt idx="3530">105</cx:pt>
          <cx:pt idx="3531">107</cx:pt>
          <cx:pt idx="3532">133</cx:pt>
          <cx:pt idx="3533">90</cx:pt>
          <cx:pt idx="3534">126</cx:pt>
          <cx:pt idx="3535">78</cx:pt>
          <cx:pt idx="3536">97</cx:pt>
          <cx:pt idx="3537">93</cx:pt>
          <cx:pt idx="3538">89</cx:pt>
          <cx:pt idx="3539">116</cx:pt>
          <cx:pt idx="3540">76</cx:pt>
          <cx:pt idx="3541">94</cx:pt>
          <cx:pt idx="3542">85</cx:pt>
          <cx:pt idx="3543">118</cx:pt>
          <cx:pt idx="3544">84</cx:pt>
          <cx:pt idx="3545">87</cx:pt>
          <cx:pt idx="3546">79</cx:pt>
          <cx:pt idx="3547">85</cx:pt>
          <cx:pt idx="3548">93</cx:pt>
          <cx:pt idx="3549">159</cx:pt>
          <cx:pt idx="3550">137</cx:pt>
          <cx:pt idx="3551">103</cx:pt>
          <cx:pt idx="3552">117</cx:pt>
          <cx:pt idx="3553">113</cx:pt>
          <cx:pt idx="3554">84</cx:pt>
          <cx:pt idx="3555">91</cx:pt>
          <cx:pt idx="3556">145</cx:pt>
          <cx:pt idx="3557">134</cx:pt>
          <cx:pt idx="3558">114</cx:pt>
          <cx:pt idx="3559">95</cx:pt>
          <cx:pt idx="3560">101</cx:pt>
          <cx:pt idx="3561">91</cx:pt>
          <cx:pt idx="3562">103</cx:pt>
          <cx:pt idx="3563">100</cx:pt>
          <cx:pt idx="3564">89</cx:pt>
          <cx:pt idx="3565">111</cx:pt>
          <cx:pt idx="3566">123</cx:pt>
          <cx:pt idx="3567">171</cx:pt>
          <cx:pt idx="3568">110</cx:pt>
          <cx:pt idx="3569">86</cx:pt>
          <cx:pt idx="3570">127</cx:pt>
          <cx:pt idx="3571">101</cx:pt>
          <cx:pt idx="3572">85</cx:pt>
          <cx:pt idx="3573">91</cx:pt>
          <cx:pt idx="3574">139</cx:pt>
          <cx:pt idx="3575">116</cx:pt>
          <cx:pt idx="3576">91</cx:pt>
          <cx:pt idx="3577">98</cx:pt>
          <cx:pt idx="3578">119</cx:pt>
          <cx:pt idx="3579">160</cx:pt>
          <cx:pt idx="3580">110</cx:pt>
          <cx:pt idx="3581">96</cx:pt>
          <cx:pt idx="3582">122</cx:pt>
          <cx:pt idx="3583">132</cx:pt>
          <cx:pt idx="3584">115</cx:pt>
          <cx:pt idx="3585">125</cx:pt>
          <cx:pt idx="3586">114</cx:pt>
          <cx:pt idx="3587">99</cx:pt>
          <cx:pt idx="3588">81</cx:pt>
          <cx:pt idx="3589">98</cx:pt>
          <cx:pt idx="3590">125</cx:pt>
          <cx:pt idx="3591">120</cx:pt>
          <cx:pt idx="3592">130</cx:pt>
          <cx:pt idx="3593">146</cx:pt>
          <cx:pt idx="3594">88</cx:pt>
          <cx:pt idx="3595">87</cx:pt>
          <cx:pt idx="3596">97</cx:pt>
          <cx:pt idx="3597">111</cx:pt>
          <cx:pt idx="3598">87</cx:pt>
          <cx:pt idx="3599">98</cx:pt>
          <cx:pt idx="3600">94</cx:pt>
          <cx:pt idx="3601">95</cx:pt>
          <cx:pt idx="3602">138</cx:pt>
          <cx:pt idx="3603">85</cx:pt>
          <cx:pt idx="3604">96</cx:pt>
          <cx:pt idx="3605">97</cx:pt>
          <cx:pt idx="3606">116</cx:pt>
          <cx:pt idx="3607">111</cx:pt>
          <cx:pt idx="3608">114</cx:pt>
          <cx:pt idx="3609">111</cx:pt>
          <cx:pt idx="3610">127</cx:pt>
          <cx:pt idx="3611">112</cx:pt>
          <cx:pt idx="3612">98</cx:pt>
          <cx:pt idx="3613">99</cx:pt>
          <cx:pt idx="3614">88</cx:pt>
          <cx:pt idx="3615">106</cx:pt>
          <cx:pt idx="3616">88</cx:pt>
          <cx:pt idx="3617">120</cx:pt>
          <cx:pt idx="3618">116</cx:pt>
          <cx:pt idx="3619">108</cx:pt>
          <cx:pt idx="3620">123</cx:pt>
          <cx:pt idx="3621">94</cx:pt>
          <cx:pt idx="3622">95</cx:pt>
          <cx:pt idx="3623">133</cx:pt>
          <cx:pt idx="3624">98</cx:pt>
          <cx:pt idx="3625">136</cx:pt>
          <cx:pt idx="3626">119</cx:pt>
          <cx:pt idx="3627">143</cx:pt>
          <cx:pt idx="3628">138</cx:pt>
          <cx:pt idx="3629">123</cx:pt>
          <cx:pt idx="3630">133</cx:pt>
          <cx:pt idx="3631">110</cx:pt>
          <cx:pt idx="3632">88</cx:pt>
          <cx:pt idx="3633">98</cx:pt>
          <cx:pt idx="3634">104</cx:pt>
          <cx:pt idx="3635">115</cx:pt>
          <cx:pt idx="3636">109</cx:pt>
          <cx:pt idx="3637">123</cx:pt>
          <cx:pt idx="3638">131</cx:pt>
          <cx:pt idx="3639">155</cx:pt>
          <cx:pt idx="3640">106</cx:pt>
          <cx:pt idx="3641">108</cx:pt>
          <cx:pt idx="3642">92</cx:pt>
          <cx:pt idx="3643">116</cx:pt>
          <cx:pt idx="3644">133</cx:pt>
          <cx:pt idx="3645">113</cx:pt>
          <cx:pt idx="3646">116</cx:pt>
          <cx:pt idx="3647">89</cx:pt>
          <cx:pt idx="3648">141</cx:pt>
          <cx:pt idx="3649">114</cx:pt>
          <cx:pt idx="3650">142</cx:pt>
          <cx:pt idx="3651">118</cx:pt>
          <cx:pt idx="3652">118</cx:pt>
          <cx:pt idx="3653">82</cx:pt>
          <cx:pt idx="3654">92</cx:pt>
          <cx:pt idx="3655">87</cx:pt>
          <cx:pt idx="3656">116</cx:pt>
          <cx:pt idx="3657">102</cx:pt>
          <cx:pt idx="3658">93</cx:pt>
          <cx:pt idx="3659">107</cx:pt>
          <cx:pt idx="3660">88</cx:pt>
          <cx:pt idx="3661">97</cx:pt>
          <cx:pt idx="3662">99</cx:pt>
          <cx:pt idx="3663">102</cx:pt>
          <cx:pt idx="3664">105</cx:pt>
          <cx:pt idx="3665">103</cx:pt>
          <cx:pt idx="3666">108</cx:pt>
          <cx:pt idx="3667">88</cx:pt>
          <cx:pt idx="3668">103</cx:pt>
          <cx:pt idx="3669">101</cx:pt>
          <cx:pt idx="3670">158</cx:pt>
          <cx:pt idx="3671">124</cx:pt>
          <cx:pt idx="3672">112</cx:pt>
          <cx:pt idx="3673">108</cx:pt>
          <cx:pt idx="3674">123</cx:pt>
          <cx:pt idx="3675">90</cx:pt>
          <cx:pt idx="3676">122</cx:pt>
          <cx:pt idx="3677">109</cx:pt>
          <cx:pt idx="3678">137</cx:pt>
          <cx:pt idx="3679">82</cx:pt>
          <cx:pt idx="3680">108</cx:pt>
          <cx:pt idx="3681">115</cx:pt>
          <cx:pt idx="3682">123</cx:pt>
          <cx:pt idx="3683">84</cx:pt>
          <cx:pt idx="3684">97</cx:pt>
          <cx:pt idx="3685">110</cx:pt>
          <cx:pt idx="3686">106</cx:pt>
          <cx:pt idx="3687">99</cx:pt>
          <cx:pt idx="3688">97</cx:pt>
          <cx:pt idx="3689">109</cx:pt>
          <cx:pt idx="3690">109</cx:pt>
          <cx:pt idx="3691">152</cx:pt>
          <cx:pt idx="3692">100</cx:pt>
          <cx:pt idx="3693">89</cx:pt>
          <cx:pt idx="3694">122</cx:pt>
          <cx:pt idx="3695">114</cx:pt>
          <cx:pt idx="3696">132</cx:pt>
          <cx:pt idx="3697">109</cx:pt>
          <cx:pt idx="3698">102</cx:pt>
          <cx:pt idx="3699">89</cx:pt>
          <cx:pt idx="3700">107</cx:pt>
          <cx:pt idx="3701">97</cx:pt>
          <cx:pt idx="3702">108</cx:pt>
          <cx:pt idx="3703">87</cx:pt>
          <cx:pt idx="3704">131</cx:pt>
          <cx:pt idx="3705">103</cx:pt>
          <cx:pt idx="3706">102</cx:pt>
          <cx:pt idx="3707">93</cx:pt>
          <cx:pt idx="3708">93</cx:pt>
          <cx:pt idx="3709">80</cx:pt>
          <cx:pt idx="3710">81</cx:pt>
          <cx:pt idx="3711">92</cx:pt>
          <cx:pt idx="3712">113</cx:pt>
          <cx:pt idx="3713">102</cx:pt>
          <cx:pt idx="3714">136</cx:pt>
          <cx:pt idx="3715">80</cx:pt>
          <cx:pt idx="3716">112</cx:pt>
          <cx:pt idx="3717">80</cx:pt>
          <cx:pt idx="3718">99</cx:pt>
          <cx:pt idx="3719">116</cx:pt>
          <cx:pt idx="3720">89</cx:pt>
          <cx:pt idx="3721">127</cx:pt>
          <cx:pt idx="3722">85</cx:pt>
          <cx:pt idx="3723">141</cx:pt>
          <cx:pt idx="3724">107</cx:pt>
          <cx:pt idx="3725">95</cx:pt>
          <cx:pt idx="3726">113</cx:pt>
          <cx:pt idx="3727">109</cx:pt>
          <cx:pt idx="3728">111</cx:pt>
          <cx:pt idx="3729">125</cx:pt>
          <cx:pt idx="3730">101</cx:pt>
          <cx:pt idx="3731">109</cx:pt>
          <cx:pt idx="3732">84</cx:pt>
          <cx:pt idx="3733">165</cx:pt>
          <cx:pt idx="3734">127</cx:pt>
          <cx:pt idx="3735">111</cx:pt>
          <cx:pt idx="3736">143</cx:pt>
          <cx:pt idx="3737">106</cx:pt>
          <cx:pt idx="3738">83</cx:pt>
          <cx:pt idx="3739">142</cx:pt>
          <cx:pt idx="3740">95</cx:pt>
          <cx:pt idx="3741">87</cx:pt>
          <cx:pt idx="3742">87</cx:pt>
          <cx:pt idx="3743">91</cx:pt>
          <cx:pt idx="3744">129</cx:pt>
          <cx:pt idx="3745">110</cx:pt>
          <cx:pt idx="3746">99</cx:pt>
          <cx:pt idx="3747">103</cx:pt>
          <cx:pt idx="3748">96</cx:pt>
          <cx:pt idx="3749">122</cx:pt>
          <cx:pt idx="3750">86</cx:pt>
          <cx:pt idx="3751">134</cx:pt>
          <cx:pt idx="3752">112</cx:pt>
          <cx:pt idx="3753">137</cx:pt>
          <cx:pt idx="3754">110</cx:pt>
          <cx:pt idx="3755">98</cx:pt>
          <cx:pt idx="3756">98</cx:pt>
          <cx:pt idx="3757">98</cx:pt>
          <cx:pt idx="3758">87</cx:pt>
          <cx:pt idx="3759">117</cx:pt>
          <cx:pt idx="3760">98</cx:pt>
          <cx:pt idx="3761">117</cx:pt>
          <cx:pt idx="3762">106</cx:pt>
          <cx:pt idx="3763">98</cx:pt>
          <cx:pt idx="3764">114</cx:pt>
          <cx:pt idx="3765">104</cx:pt>
          <cx:pt idx="3766">98</cx:pt>
          <cx:pt idx="3767">120</cx:pt>
          <cx:pt idx="3768">95</cx:pt>
          <cx:pt idx="3769">92</cx:pt>
          <cx:pt idx="3770">115</cx:pt>
          <cx:pt idx="3771">122</cx:pt>
          <cx:pt idx="3772">128</cx:pt>
          <cx:pt idx="3773">110</cx:pt>
          <cx:pt idx="3774">123</cx:pt>
          <cx:pt idx="3775">103</cx:pt>
          <cx:pt idx="3776">141</cx:pt>
          <cx:pt idx="3777">105</cx:pt>
          <cx:pt idx="3778">110</cx:pt>
          <cx:pt idx="3779">103</cx:pt>
          <cx:pt idx="3780">144</cx:pt>
          <cx:pt idx="3781">101</cx:pt>
          <cx:pt idx="3782">148</cx:pt>
          <cx:pt idx="3783">100</cx:pt>
          <cx:pt idx="3784">99</cx:pt>
          <cx:pt idx="3785">109</cx:pt>
          <cx:pt idx="3786">118</cx:pt>
          <cx:pt idx="3787">113</cx:pt>
          <cx:pt idx="3788">98</cx:pt>
          <cx:pt idx="3789">146</cx:pt>
          <cx:pt idx="3790">107</cx:pt>
          <cx:pt idx="3791">102</cx:pt>
          <cx:pt idx="3792">107</cx:pt>
          <cx:pt idx="3793">87</cx:pt>
          <cx:pt idx="3794">91</cx:pt>
          <cx:pt idx="3795">113</cx:pt>
          <cx:pt idx="3796">124</cx:pt>
          <cx:pt idx="3797">112</cx:pt>
          <cx:pt idx="3798">86</cx:pt>
          <cx:pt idx="3799">99</cx:pt>
          <cx:pt idx="3800">116</cx:pt>
          <cx:pt idx="3801">87</cx:pt>
          <cx:pt idx="3802">116</cx:pt>
          <cx:pt idx="3803">101</cx:pt>
          <cx:pt idx="3804">92</cx:pt>
          <cx:pt idx="3805">183</cx:pt>
          <cx:pt idx="3806">124</cx:pt>
          <cx:pt idx="3807">109</cx:pt>
          <cx:pt idx="3808">84</cx:pt>
          <cx:pt idx="3809">102</cx:pt>
          <cx:pt idx="3810">112</cx:pt>
          <cx:pt idx="3811">117</cx:pt>
          <cx:pt idx="3812">96</cx:pt>
          <cx:pt idx="3813">123</cx:pt>
          <cx:pt idx="3814">85</cx:pt>
          <cx:pt idx="3815">111</cx:pt>
          <cx:pt idx="3816">120</cx:pt>
          <cx:pt idx="3817">110</cx:pt>
          <cx:pt idx="3818">98</cx:pt>
          <cx:pt idx="3819">93</cx:pt>
          <cx:pt idx="3820">118</cx:pt>
          <cx:pt idx="3821">143</cx:pt>
          <cx:pt idx="3822">115</cx:pt>
          <cx:pt idx="3823">107</cx:pt>
          <cx:pt idx="3824">95</cx:pt>
          <cx:pt idx="3825">103</cx:pt>
          <cx:pt idx="3826">96</cx:pt>
          <cx:pt idx="3827">96</cx:pt>
          <cx:pt idx="3828">109</cx:pt>
          <cx:pt idx="3829">110</cx:pt>
          <cx:pt idx="3830">110</cx:pt>
          <cx:pt idx="3831">94</cx:pt>
          <cx:pt idx="3832">114</cx:pt>
          <cx:pt idx="3833">94</cx:pt>
          <cx:pt idx="3834">114</cx:pt>
          <cx:pt idx="3835">104</cx:pt>
          <cx:pt idx="3836">110</cx:pt>
          <cx:pt idx="3837">104</cx:pt>
          <cx:pt idx="3838">154</cx:pt>
          <cx:pt idx="3839">108</cx:pt>
          <cx:pt idx="3840">98</cx:pt>
          <cx:pt idx="3841">114</cx:pt>
          <cx:pt idx="3842">112</cx:pt>
          <cx:pt idx="3843">110</cx:pt>
          <cx:pt idx="3844">118</cx:pt>
          <cx:pt idx="3845">101</cx:pt>
          <cx:pt idx="3846">139</cx:pt>
          <cx:pt idx="3847">116</cx:pt>
          <cx:pt idx="3848">98</cx:pt>
          <cx:pt idx="3849">100</cx:pt>
          <cx:pt idx="3850">93</cx:pt>
          <cx:pt idx="3851">129</cx:pt>
          <cx:pt idx="3852">81</cx:pt>
          <cx:pt idx="3853">161</cx:pt>
          <cx:pt idx="3854">100</cx:pt>
          <cx:pt idx="3855">83</cx:pt>
          <cx:pt idx="3856">128</cx:pt>
          <cx:pt idx="3857">110</cx:pt>
          <cx:pt idx="3858">147</cx:pt>
          <cx:pt idx="3859">108</cx:pt>
          <cx:pt idx="3860">213</cx:pt>
          <cx:pt idx="3861">105</cx:pt>
          <cx:pt idx="3862">159</cx:pt>
          <cx:pt idx="3863">92</cx:pt>
          <cx:pt idx="3864">164</cx:pt>
          <cx:pt idx="3865">80</cx:pt>
          <cx:pt idx="3866">120</cx:pt>
          <cx:pt idx="3867">120</cx:pt>
          <cx:pt idx="3868">129</cx:pt>
          <cx:pt idx="3869">146</cx:pt>
          <cx:pt idx="3870">101</cx:pt>
          <cx:pt idx="3871">83</cx:pt>
          <cx:pt idx="3872">87</cx:pt>
          <cx:pt idx="3873">103</cx:pt>
          <cx:pt idx="3874">108</cx:pt>
          <cx:pt idx="3875">165</cx:pt>
          <cx:pt idx="3876">110</cx:pt>
          <cx:pt idx="3877">118</cx:pt>
          <cx:pt idx="3878">98</cx:pt>
          <cx:pt idx="3879">106</cx:pt>
          <cx:pt idx="3880">95</cx:pt>
          <cx:pt idx="3881">117</cx:pt>
          <cx:pt idx="3882">109</cx:pt>
          <cx:pt idx="3883">101</cx:pt>
          <cx:pt idx="3884">154</cx:pt>
          <cx:pt idx="3885">89</cx:pt>
          <cx:pt idx="3886">113</cx:pt>
          <cx:pt idx="3887">119</cx:pt>
          <cx:pt idx="3888">114</cx:pt>
          <cx:pt idx="3889">103</cx:pt>
          <cx:pt idx="3890">151</cx:pt>
          <cx:pt idx="3891">157</cx:pt>
          <cx:pt idx="3892">94</cx:pt>
          <cx:pt idx="3893">93</cx:pt>
          <cx:pt idx="3894">91</cx:pt>
          <cx:pt idx="3895">137</cx:pt>
          <cx:pt idx="3896">139</cx:pt>
          <cx:pt idx="3897">109</cx:pt>
          <cx:pt idx="3898">87</cx:pt>
          <cx:pt idx="3899">166</cx:pt>
          <cx:pt idx="3900">87</cx:pt>
          <cx:pt idx="3901">103</cx:pt>
          <cx:pt idx="3902">128</cx:pt>
          <cx:pt idx="3903">166</cx:pt>
          <cx:pt idx="3904">110</cx:pt>
          <cx:pt idx="3905">104</cx:pt>
          <cx:pt idx="3906">142</cx:pt>
          <cx:pt idx="3907">99</cx:pt>
          <cx:pt idx="3908">161</cx:pt>
          <cx:pt idx="3909">83</cx:pt>
          <cx:pt idx="3910">93</cx:pt>
          <cx:pt idx="3911">116</cx:pt>
          <cx:pt idx="3912">163</cx:pt>
          <cx:pt idx="3913">107</cx:pt>
          <cx:pt idx="3914">73</cx:pt>
          <cx:pt idx="3915">119</cx:pt>
          <cx:pt idx="3916">110</cx:pt>
          <cx:pt idx="3917">116</cx:pt>
          <cx:pt idx="3918">98</cx:pt>
          <cx:pt idx="3919">119</cx:pt>
          <cx:pt idx="3920">92</cx:pt>
          <cx:pt idx="3921">114</cx:pt>
          <cx:pt idx="3922">132</cx:pt>
          <cx:pt idx="3923">137</cx:pt>
          <cx:pt idx="3924">97</cx:pt>
          <cx:pt idx="3925">92</cx:pt>
          <cx:pt idx="3926">83</cx:pt>
          <cx:pt idx="3927">145</cx:pt>
          <cx:pt idx="3928">81</cx:pt>
          <cx:pt idx="3929">139</cx:pt>
          <cx:pt idx="3930">92</cx:pt>
          <cx:pt idx="3931">82</cx:pt>
          <cx:pt idx="3932">124</cx:pt>
          <cx:pt idx="3933">79</cx:pt>
          <cx:pt idx="3934">88</cx:pt>
          <cx:pt idx="3935">108</cx:pt>
          <cx:pt idx="3936">81</cx:pt>
          <cx:pt idx="3937">103</cx:pt>
          <cx:pt idx="3938">106</cx:pt>
          <cx:pt idx="3939">140</cx:pt>
          <cx:pt idx="3940">102</cx:pt>
          <cx:pt idx="3941">83</cx:pt>
          <cx:pt idx="3942">110</cx:pt>
          <cx:pt idx="3943">136</cx:pt>
          <cx:pt idx="3944">115</cx:pt>
          <cx:pt idx="3945">134</cx:pt>
          <cx:pt idx="3946">82</cx:pt>
          <cx:pt idx="3947">120</cx:pt>
          <cx:pt idx="3948">118</cx:pt>
          <cx:pt idx="3949">100</cx:pt>
          <cx:pt idx="3950">166</cx:pt>
          <cx:pt idx="3951">95</cx:pt>
          <cx:pt idx="3952">83</cx:pt>
          <cx:pt idx="3953">111</cx:pt>
          <cx:pt idx="3954">106</cx:pt>
          <cx:pt idx="3955">82</cx:pt>
          <cx:pt idx="3956">107</cx:pt>
          <cx:pt idx="3957">79</cx:pt>
          <cx:pt idx="3958">134</cx:pt>
          <cx:pt idx="3959">171</cx:pt>
          <cx:pt idx="3960">80</cx:pt>
          <cx:pt idx="3961">144</cx:pt>
          <cx:pt idx="3962">88</cx:pt>
          <cx:pt idx="3963">108</cx:pt>
          <cx:pt idx="3964">99</cx:pt>
          <cx:pt idx="3965">99</cx:pt>
          <cx:pt idx="3966">101</cx:pt>
          <cx:pt idx="3967">75</cx:pt>
          <cx:pt idx="3968">76</cx:pt>
          <cx:pt idx="3969">75</cx:pt>
          <cx:pt idx="3970">87</cx:pt>
          <cx:pt idx="3971">85</cx:pt>
          <cx:pt idx="3972">95</cx:pt>
          <cx:pt idx="3973">93</cx:pt>
          <cx:pt idx="3974">73</cx:pt>
          <cx:pt idx="3975">106</cx:pt>
          <cx:pt idx="3976">106</cx:pt>
          <cx:pt idx="3977">107</cx:pt>
          <cx:pt idx="3978">137</cx:pt>
          <cx:pt idx="3979">113</cx:pt>
          <cx:pt idx="3980">101</cx:pt>
          <cx:pt idx="3981">100</cx:pt>
          <cx:pt idx="3982">108</cx:pt>
          <cx:pt idx="3983">143</cx:pt>
          <cx:pt idx="3984">116</cx:pt>
          <cx:pt idx="3985">103</cx:pt>
          <cx:pt idx="3986">88</cx:pt>
          <cx:pt idx="3987">140</cx:pt>
          <cx:pt idx="3988">110</cx:pt>
          <cx:pt idx="3989">103</cx:pt>
          <cx:pt idx="3990">148</cx:pt>
          <cx:pt idx="3991">90</cx:pt>
          <cx:pt idx="3992">101</cx:pt>
          <cx:pt idx="3993">103</cx:pt>
          <cx:pt idx="3994">97</cx:pt>
          <cx:pt idx="3995">132</cx:pt>
          <cx:pt idx="3996">106</cx:pt>
          <cx:pt idx="3997">88</cx:pt>
          <cx:pt idx="3998">85</cx:pt>
          <cx:pt idx="3999">99</cx:pt>
          <cx:pt idx="4000">98</cx:pt>
          <cx:pt idx="4001">92</cx:pt>
          <cx:pt idx="4002">87</cx:pt>
          <cx:pt idx="4003">96</cx:pt>
          <cx:pt idx="4004">169</cx:pt>
          <cx:pt idx="4005">94</cx:pt>
          <cx:pt idx="4006">99</cx:pt>
          <cx:pt idx="4007">110</cx:pt>
          <cx:pt idx="4008">101</cx:pt>
          <cx:pt idx="4009">75</cx:pt>
          <cx:pt idx="4010">88</cx:pt>
          <cx:pt idx="4011">84</cx:pt>
          <cx:pt idx="4012">131</cx:pt>
          <cx:pt idx="4013">144</cx:pt>
          <cx:pt idx="4014">151</cx:pt>
          <cx:pt idx="4015">99</cx:pt>
          <cx:pt idx="4016">91</cx:pt>
          <cx:pt idx="4017">105</cx:pt>
          <cx:pt idx="4018">83</cx:pt>
          <cx:pt idx="4019">79</cx:pt>
          <cx:pt idx="4020">102</cx:pt>
          <cx:pt idx="4021">118</cx:pt>
          <cx:pt idx="4022">110</cx:pt>
          <cx:pt idx="4023">116</cx:pt>
          <cx:pt idx="4024">101</cx:pt>
          <cx:pt idx="4025">90</cx:pt>
          <cx:pt idx="4026">109</cx:pt>
          <cx:pt idx="4027">85</cx:pt>
          <cx:pt idx="4028">72</cx:pt>
          <cx:pt idx="4029">84</cx:pt>
          <cx:pt idx="4030">84</cx:pt>
          <cx:pt idx="4031">73</cx:pt>
          <cx:pt idx="4032">107</cx:pt>
          <cx:pt idx="4033">108</cx:pt>
          <cx:pt idx="4034">112</cx:pt>
          <cx:pt idx="4035">108</cx:pt>
          <cx:pt idx="4036">97</cx:pt>
          <cx:pt idx="4037">94</cx:pt>
          <cx:pt idx="4038">88</cx:pt>
          <cx:pt idx="4039">99</cx:pt>
          <cx:pt idx="4040">117</cx:pt>
          <cx:pt idx="4041">115</cx:pt>
          <cx:pt idx="4042">100</cx:pt>
          <cx:pt idx="4043">87</cx:pt>
          <cx:pt idx="4044">117</cx:pt>
          <cx:pt idx="4045">125</cx:pt>
          <cx:pt idx="4046">103</cx:pt>
          <cx:pt idx="4047">104</cx:pt>
          <cx:pt idx="4048">99</cx:pt>
          <cx:pt idx="4049">93</cx:pt>
          <cx:pt idx="4050">95</cx:pt>
          <cx:pt idx="4051">130</cx:pt>
          <cx:pt idx="4052">88</cx:pt>
          <cx:pt idx="4053">107</cx:pt>
          <cx:pt idx="4054">111</cx:pt>
          <cx:pt idx="4055">124</cx:pt>
          <cx:pt idx="4056">128</cx:pt>
          <cx:pt idx="4057">129</cx:pt>
          <cx:pt idx="4058">91</cx:pt>
          <cx:pt idx="4059">100</cx:pt>
          <cx:pt idx="4060">101</cx:pt>
          <cx:pt idx="4061">87</cx:pt>
          <cx:pt idx="4062">107</cx:pt>
          <cx:pt idx="4063">108</cx:pt>
          <cx:pt idx="4064">82</cx:pt>
          <cx:pt idx="4065">90</cx:pt>
          <cx:pt idx="4066">115</cx:pt>
          <cx:pt idx="4067">97</cx:pt>
          <cx:pt idx="4068">95</cx:pt>
          <cx:pt idx="4069">108</cx:pt>
          <cx:pt idx="4070">94</cx:pt>
          <cx:pt idx="4071">106</cx:pt>
          <cx:pt idx="4072">105</cx:pt>
          <cx:pt idx="4073">106</cx:pt>
          <cx:pt idx="4074">91</cx:pt>
          <cx:pt idx="4075">120</cx:pt>
          <cx:pt idx="4076">117</cx:pt>
          <cx:pt idx="4077">92</cx:pt>
          <cx:pt idx="4078">82</cx:pt>
          <cx:pt idx="4079">76</cx:pt>
          <cx:pt idx="4080">93</cx:pt>
          <cx:pt idx="4081">92</cx:pt>
          <cx:pt idx="4082">96</cx:pt>
          <cx:pt idx="4083">94</cx:pt>
          <cx:pt idx="4084">99</cx:pt>
          <cx:pt idx="4085">102</cx:pt>
          <cx:pt idx="4086">92</cx:pt>
          <cx:pt idx="4087">99</cx:pt>
          <cx:pt idx="4088">97</cx:pt>
          <cx:pt idx="4089">85</cx:pt>
          <cx:pt idx="4090">87</cx:pt>
          <cx:pt idx="4091">118</cx:pt>
          <cx:pt idx="4092">97</cx:pt>
          <cx:pt idx="4093">101</cx:pt>
          <cx:pt idx="4094">99</cx:pt>
          <cx:pt idx="4095">81</cx:pt>
          <cx:pt idx="4096">128</cx:pt>
          <cx:pt idx="4097">112</cx:pt>
          <cx:pt idx="4098">76</cx:pt>
          <cx:pt idx="4099">96</cx:pt>
          <cx:pt idx="4100">107</cx:pt>
          <cx:pt idx="4101">94</cx:pt>
          <cx:pt idx="4102">103</cx:pt>
          <cx:pt idx="4103">111</cx:pt>
          <cx:pt idx="4104">100</cx:pt>
          <cx:pt idx="4105">94</cx:pt>
          <cx:pt idx="4106">101</cx:pt>
          <cx:pt idx="4107">102</cx:pt>
          <cx:pt idx="4108">133</cx:pt>
          <cx:pt idx="4109">90</cx:pt>
          <cx:pt idx="4110">79</cx:pt>
          <cx:pt idx="4111">107</cx:pt>
          <cx:pt idx="4112">120</cx:pt>
          <cx:pt idx="4113">97</cx:pt>
          <cx:pt idx="4114">122</cx:pt>
          <cx:pt idx="4115">97</cx:pt>
          <cx:pt idx="4116">94</cx:pt>
          <cx:pt idx="4117">117</cx:pt>
          <cx:pt idx="4118">83</cx:pt>
          <cx:pt idx="4119">111</cx:pt>
          <cx:pt idx="4120">94</cx:pt>
          <cx:pt idx="4121">99</cx:pt>
          <cx:pt idx="4122">85</cx:pt>
          <cx:pt idx="4123">96</cx:pt>
          <cx:pt idx="4124">94</cx:pt>
          <cx:pt idx="4125">106</cx:pt>
          <cx:pt idx="4126">95</cx:pt>
          <cx:pt idx="4127">96</cx:pt>
          <cx:pt idx="4128">89</cx:pt>
          <cx:pt idx="4129">89</cx:pt>
          <cx:pt idx="4130">107</cx:pt>
          <cx:pt idx="4131">93</cx:pt>
          <cx:pt idx="4132">103</cx:pt>
          <cx:pt idx="4133">116</cx:pt>
          <cx:pt idx="4134">96</cx:pt>
          <cx:pt idx="4135">91</cx:pt>
          <cx:pt idx="4136">125</cx:pt>
          <cx:pt idx="4137">84</cx:pt>
          <cx:pt idx="4138">118</cx:pt>
          <cx:pt idx="4139">103</cx:pt>
          <cx:pt idx="4140">92</cx:pt>
          <cx:pt idx="4141">122</cx:pt>
          <cx:pt idx="4142">106</cx:pt>
          <cx:pt idx="4143">75</cx:pt>
          <cx:pt idx="4144">138</cx:pt>
          <cx:pt idx="4145">172</cx:pt>
          <cx:pt idx="4146">96</cx:pt>
          <cx:pt idx="4147">82</cx:pt>
          <cx:pt idx="4148">103</cx:pt>
          <cx:pt idx="4149">98</cx:pt>
          <cx:pt idx="4150">96</cx:pt>
          <cx:pt idx="4151">93</cx:pt>
          <cx:pt idx="4152">87</cx:pt>
          <cx:pt idx="4153">122</cx:pt>
          <cx:pt idx="4154">96</cx:pt>
          <cx:pt idx="4155">103</cx:pt>
          <cx:pt idx="4156">137</cx:pt>
          <cx:pt idx="4157">86</cx:pt>
          <cx:pt idx="4158">131</cx:pt>
          <cx:pt idx="4159">76</cx:pt>
          <cx:pt idx="4160">92</cx:pt>
          <cx:pt idx="4161">87</cx:pt>
          <cx:pt idx="4162">128</cx:pt>
          <cx:pt idx="4163">87</cx:pt>
          <cx:pt idx="4164">110</cx:pt>
          <cx:pt idx="4165">124</cx:pt>
          <cx:pt idx="4166">109</cx:pt>
          <cx:pt idx="4167">116</cx:pt>
          <cx:pt idx="4168">89</cx:pt>
          <cx:pt idx="4169">99</cx:pt>
          <cx:pt idx="4170">95</cx:pt>
          <cx:pt idx="4171">166</cx:pt>
          <cx:pt idx="4172">116</cx:pt>
          <cx:pt idx="4173">95</cx:pt>
          <cx:pt idx="4174">146</cx:pt>
          <cx:pt idx="4175">105</cx:pt>
          <cx:pt idx="4176">87</cx:pt>
          <cx:pt idx="4177">116</cx:pt>
          <cx:pt idx="4178">83</cx:pt>
          <cx:pt idx="4179">101</cx:pt>
          <cx:pt idx="4180">103</cx:pt>
          <cx:pt idx="4181">107</cx:pt>
          <cx:pt idx="4182">117</cx:pt>
          <cx:pt idx="4183">91</cx:pt>
          <cx:pt idx="4184">104</cx:pt>
          <cx:pt idx="4185">76</cx:pt>
          <cx:pt idx="4186">100</cx:pt>
          <cx:pt idx="4187">109</cx:pt>
          <cx:pt idx="4188">102</cx:pt>
          <cx:pt idx="4189">119</cx:pt>
          <cx:pt idx="4190">115</cx:pt>
          <cx:pt idx="4191">104</cx:pt>
          <cx:pt idx="4192">104</cx:pt>
          <cx:pt idx="4193">96</cx:pt>
          <cx:pt idx="4194">66</cx:pt>
          <cx:pt idx="4195">71</cx:pt>
          <cx:pt idx="4196">101</cx:pt>
          <cx:pt idx="4197">75</cx:pt>
          <cx:pt idx="4198">94</cx:pt>
          <cx:pt idx="4199">105</cx:pt>
          <cx:pt idx="4200">78</cx:pt>
          <cx:pt idx="4201">78</cx:pt>
          <cx:pt idx="4202">78</cx:pt>
          <cx:pt idx="4203">88</cx:pt>
          <cx:pt idx="4204">110</cx:pt>
          <cx:pt idx="4205">90</cx:pt>
          <cx:pt idx="4206">136</cx:pt>
          <cx:pt idx="4207">93</cx:pt>
          <cx:pt idx="4208">118</cx:pt>
          <cx:pt idx="4209">94</cx:pt>
          <cx:pt idx="4210">96</cx:pt>
          <cx:pt idx="4211">85</cx:pt>
          <cx:pt idx="4212">93</cx:pt>
          <cx:pt idx="4213">111</cx:pt>
          <cx:pt idx="4214">138</cx:pt>
          <cx:pt idx="4215">113</cx:pt>
          <cx:pt idx="4216">106</cx:pt>
          <cx:pt idx="4217">107</cx:pt>
          <cx:pt idx="4218">90</cx:pt>
          <cx:pt idx="4219">106</cx:pt>
          <cx:pt idx="4220">90</cx:pt>
          <cx:pt idx="4221">160</cx:pt>
          <cx:pt idx="4222">96</cx:pt>
          <cx:pt idx="4223">92</cx:pt>
          <cx:pt idx="4224">104</cx:pt>
          <cx:pt idx="4225">166</cx:pt>
          <cx:pt idx="4226">93</cx:pt>
          <cx:pt idx="4227">145</cx:pt>
          <cx:pt idx="4228">108</cx:pt>
          <cx:pt idx="4229">96</cx:pt>
          <cx:pt idx="4230">89</cx:pt>
          <cx:pt idx="4231">101</cx:pt>
          <cx:pt idx="4232">95</cx:pt>
          <cx:pt idx="4233">94</cx:pt>
          <cx:pt idx="4234">103</cx:pt>
          <cx:pt idx="4235">131</cx:pt>
          <cx:pt idx="4236">106</cx:pt>
          <cx:pt idx="4237">97</cx:pt>
          <cx:pt idx="4238">84</cx:pt>
          <cx:pt idx="4239">79</cx:pt>
          <cx:pt idx="4240">96</cx:pt>
          <cx:pt idx="4241">136</cx:pt>
          <cx:pt idx="4242">118</cx:pt>
          <cx:pt idx="4243">111</cx:pt>
          <cx:pt idx="4244">111</cx:pt>
          <cx:pt idx="4245">96</cx:pt>
          <cx:pt idx="4246">104</cx:pt>
          <cx:pt idx="4247">90</cx:pt>
          <cx:pt idx="4248">81</cx:pt>
          <cx:pt idx="4249">90</cx:pt>
          <cx:pt idx="4250">101</cx:pt>
          <cx:pt idx="4251">117</cx:pt>
          <cx:pt idx="4252">88</cx:pt>
          <cx:pt idx="4253">126</cx:pt>
          <cx:pt idx="4254">94</cx:pt>
          <cx:pt idx="4255">135</cx:pt>
          <cx:pt idx="4256">96</cx:pt>
          <cx:pt idx="4257">86</cx:pt>
          <cx:pt idx="4258">112</cx:pt>
          <cx:pt idx="4259">102</cx:pt>
          <cx:pt idx="4260">121</cx:pt>
          <cx:pt idx="4261">99</cx:pt>
          <cx:pt idx="4262">88</cx:pt>
          <cx:pt idx="4263">86</cx:pt>
          <cx:pt idx="4264">96</cx:pt>
          <cx:pt idx="4265">129</cx:pt>
          <cx:pt idx="4266">108</cx:pt>
          <cx:pt idx="4267">105</cx:pt>
          <cx:pt idx="4268">116</cx:pt>
          <cx:pt idx="4269">99</cx:pt>
          <cx:pt idx="4270">153</cx:pt>
          <cx:pt idx="4271">99</cx:pt>
          <cx:pt idx="4272">80</cx:pt>
          <cx:pt idx="4273">83</cx:pt>
          <cx:pt idx="4274">87</cx:pt>
          <cx:pt idx="4275">110</cx:pt>
          <cx:pt idx="4276">119</cx:pt>
          <cx:pt idx="4277">139</cx:pt>
          <cx:pt idx="4278">125</cx:pt>
          <cx:pt idx="4279">102</cx:pt>
          <cx:pt idx="4280">87</cx:pt>
          <cx:pt idx="4281">91</cx:pt>
          <cx:pt idx="4282">88</cx:pt>
          <cx:pt idx="4283">107</cx:pt>
          <cx:pt idx="4284">112</cx:pt>
          <cx:pt idx="4285">92</cx:pt>
          <cx:pt idx="4286">141</cx:pt>
          <cx:pt idx="4287">96</cx:pt>
          <cx:pt idx="4288">97</cx:pt>
          <cx:pt idx="4289">116</cx:pt>
          <cx:pt idx="4290">101</cx:pt>
          <cx:pt idx="4291">103</cx:pt>
          <cx:pt idx="4292">74</cx:pt>
          <cx:pt idx="4293">105</cx:pt>
          <cx:pt idx="4294">200</cx:pt>
          <cx:pt idx="4295">116</cx:pt>
          <cx:pt idx="4296">110</cx:pt>
          <cx:pt idx="4297">103</cx:pt>
          <cx:pt idx="4298">109</cx:pt>
          <cx:pt idx="4299">109</cx:pt>
          <cx:pt idx="4300">126</cx:pt>
          <cx:pt idx="4301">84</cx:pt>
          <cx:pt idx="4302">71</cx:pt>
          <cx:pt idx="4303">113</cx:pt>
          <cx:pt idx="4304">85</cx:pt>
          <cx:pt idx="4305">100</cx:pt>
          <cx:pt idx="4306">110</cx:pt>
          <cx:pt idx="4307">95</cx:pt>
          <cx:pt idx="4308">88</cx:pt>
          <cx:pt idx="4309">106</cx:pt>
          <cx:pt idx="4310">132</cx:pt>
          <cx:pt idx="4311">112</cx:pt>
          <cx:pt idx="4312">96</cx:pt>
          <cx:pt idx="4313">80</cx:pt>
          <cx:pt idx="4314">95</cx:pt>
          <cx:pt idx="4315">112</cx:pt>
          <cx:pt idx="4316">77</cx:pt>
          <cx:pt idx="4317">98</cx:pt>
          <cx:pt idx="4318">99</cx:pt>
          <cx:pt idx="4319">133</cx:pt>
          <cx:pt idx="4320">232</cx:pt>
          <cx:pt idx="4321">97</cx:pt>
          <cx:pt idx="4322">96</cx:pt>
          <cx:pt idx="4323">89</cx:pt>
          <cx:pt idx="4324">117</cx:pt>
          <cx:pt idx="4325">128</cx:pt>
          <cx:pt idx="4326">117</cx:pt>
          <cx:pt idx="4327">108</cx:pt>
          <cx:pt idx="4328">102</cx:pt>
          <cx:pt idx="4329">94</cx:pt>
          <cx:pt idx="4330">98</cx:pt>
          <cx:pt idx="4331">89</cx:pt>
          <cx:pt idx="4332">100</cx:pt>
          <cx:pt idx="4333">108</cx:pt>
          <cx:pt idx="4334">87</cx:pt>
          <cx:pt idx="4335">80</cx:pt>
          <cx:pt idx="4336">81</cx:pt>
          <cx:pt idx="4337">109</cx:pt>
          <cx:pt idx="4338">110</cx:pt>
          <cx:pt idx="4339">114</cx:pt>
          <cx:pt idx="4340">108</cx:pt>
          <cx:pt idx="4341">119</cx:pt>
          <cx:pt idx="4342">86</cx:pt>
          <cx:pt idx="4343">93</cx:pt>
          <cx:pt idx="4344">98</cx:pt>
          <cx:pt idx="4345">90</cx:pt>
          <cx:pt idx="4346">100</cx:pt>
          <cx:pt idx="4347">73</cx:pt>
          <cx:pt idx="4348">123</cx:pt>
          <cx:pt idx="4349">66</cx:pt>
          <cx:pt idx="4350">75</cx:pt>
          <cx:pt idx="4351">103</cx:pt>
          <cx:pt idx="4352">114</cx:pt>
          <cx:pt idx="4353">104</cx:pt>
          <cx:pt idx="4354">86</cx:pt>
          <cx:pt idx="4355">75</cx:pt>
          <cx:pt idx="4356">99</cx:pt>
          <cx:pt idx="4357">93</cx:pt>
          <cx:pt idx="4358">108</cx:pt>
          <cx:pt idx="4359">118</cx:pt>
          <cx:pt idx="4360">112</cx:pt>
          <cx:pt idx="4361">100</cx:pt>
          <cx:pt idx="4362">97</cx:pt>
          <cx:pt idx="4363">107</cx:pt>
          <cx:pt idx="4364">96</cx:pt>
          <cx:pt idx="4365">106</cx:pt>
          <cx:pt idx="4366">96</cx:pt>
          <cx:pt idx="4367">85</cx:pt>
          <cx:pt idx="4368">95</cx:pt>
          <cx:pt idx="4369">129</cx:pt>
          <cx:pt idx="4370">99</cx:pt>
          <cx:pt idx="4371">80</cx:pt>
          <cx:pt idx="4372">106</cx:pt>
          <cx:pt idx="4373">100</cx:pt>
          <cx:pt idx="4374">101</cx:pt>
          <cx:pt idx="4375">95</cx:pt>
          <cx:pt idx="4376">102</cx:pt>
          <cx:pt idx="4377">76</cx:pt>
          <cx:pt idx="4378">93</cx:pt>
          <cx:pt idx="4379">93</cx:pt>
          <cx:pt idx="4380">99</cx:pt>
          <cx:pt idx="4381">112</cx:pt>
          <cx:pt idx="4382">92</cx:pt>
          <cx:pt idx="4383">110</cx:pt>
          <cx:pt idx="4384">75</cx:pt>
          <cx:pt idx="4385">117</cx:pt>
          <cx:pt idx="4386">106</cx:pt>
          <cx:pt idx="4387">122</cx:pt>
          <cx:pt idx="4388">100</cx:pt>
          <cx:pt idx="4389">102</cx:pt>
          <cx:pt idx="4390">105</cx:pt>
          <cx:pt idx="4391">99</cx:pt>
          <cx:pt idx="4392">94</cx:pt>
          <cx:pt idx="4393">122</cx:pt>
          <cx:pt idx="4394">106</cx:pt>
          <cx:pt idx="4395">92</cx:pt>
          <cx:pt idx="4396">110</cx:pt>
          <cx:pt idx="4397">134</cx:pt>
          <cx:pt idx="4398">91</cx:pt>
          <cx:pt idx="4399">94</cx:pt>
          <cx:pt idx="4400">112</cx:pt>
          <cx:pt idx="4401">97</cx:pt>
          <cx:pt idx="4402">117</cx:pt>
          <cx:pt idx="4403">93</cx:pt>
          <cx:pt idx="4404">109</cx:pt>
          <cx:pt idx="4405">95</cx:pt>
          <cx:pt idx="4406">120</cx:pt>
          <cx:pt idx="4407">86</cx:pt>
          <cx:pt idx="4408">108</cx:pt>
          <cx:pt idx="4409">100</cx:pt>
          <cx:pt idx="4410">83</cx:pt>
          <cx:pt idx="4411">85</cx:pt>
          <cx:pt idx="4412">105</cx:pt>
          <cx:pt idx="4413">102</cx:pt>
          <cx:pt idx="4414">108</cx:pt>
          <cx:pt idx="4415">106</cx:pt>
          <cx:pt idx="4416">98</cx:pt>
          <cx:pt idx="4417">103</cx:pt>
          <cx:pt idx="4418">122</cx:pt>
          <cx:pt idx="4419">119</cx:pt>
          <cx:pt idx="4420">94</cx:pt>
          <cx:pt idx="4421">88</cx:pt>
          <cx:pt idx="4422">112</cx:pt>
          <cx:pt idx="4423">98</cx:pt>
          <cx:pt idx="4424">82</cx:pt>
          <cx:pt idx="4425">95</cx:pt>
          <cx:pt idx="4426">105</cx:pt>
          <cx:pt idx="4427">84</cx:pt>
          <cx:pt idx="4428">111</cx:pt>
          <cx:pt idx="4429">97</cx:pt>
          <cx:pt idx="4430">82</cx:pt>
          <cx:pt idx="4431">133</cx:pt>
          <cx:pt idx="4432">107</cx:pt>
          <cx:pt idx="4433">90</cx:pt>
          <cx:pt idx="4434">115</cx:pt>
          <cx:pt idx="4435">91</cx:pt>
          <cx:pt idx="4436">118</cx:pt>
          <cx:pt idx="4437">117</cx:pt>
          <cx:pt idx="4438">98</cx:pt>
          <cx:pt idx="4439">91</cx:pt>
          <cx:pt idx="4440">134</cx:pt>
          <cx:pt idx="4441">84</cx:pt>
          <cx:pt idx="4442">89</cx:pt>
          <cx:pt idx="4443">80</cx:pt>
          <cx:pt idx="4444">75</cx:pt>
          <cx:pt idx="4445">118</cx:pt>
          <cx:pt idx="4446">101</cx:pt>
          <cx:pt idx="4447">97</cx:pt>
          <cx:pt idx="4448">96</cx:pt>
          <cx:pt idx="4449">112</cx:pt>
          <cx:pt idx="4450">111</cx:pt>
          <cx:pt idx="4451">120</cx:pt>
          <cx:pt idx="4452">80</cx:pt>
          <cx:pt idx="4453">121</cx:pt>
          <cx:pt idx="4454">130</cx:pt>
          <cx:pt idx="4455">120</cx:pt>
          <cx:pt idx="4456">108</cx:pt>
          <cx:pt idx="4457">135</cx:pt>
          <cx:pt idx="4458">91</cx:pt>
          <cx:pt idx="4459">105</cx:pt>
          <cx:pt idx="4460">111</cx:pt>
          <cx:pt idx="4461">112</cx:pt>
          <cx:pt idx="4462">102</cx:pt>
          <cx:pt idx="4463">102</cx:pt>
          <cx:pt idx="4464">135</cx:pt>
          <cx:pt idx="4465">98</cx:pt>
          <cx:pt idx="4466">106</cx:pt>
          <cx:pt idx="4467">75</cx:pt>
          <cx:pt idx="4468">102</cx:pt>
          <cx:pt idx="4469">103</cx:pt>
          <cx:pt idx="4470">89</cx:pt>
          <cx:pt idx="4471">82</cx:pt>
          <cx:pt idx="4472">155</cx:pt>
          <cx:pt idx="4473">105</cx:pt>
          <cx:pt idx="4474">76</cx:pt>
          <cx:pt idx="4475">112</cx:pt>
          <cx:pt idx="4476">109</cx:pt>
          <cx:pt idx="4477">88</cx:pt>
          <cx:pt idx="4478">111</cx:pt>
          <cx:pt idx="4479">100</cx:pt>
          <cx:pt idx="4480">76</cx:pt>
          <cx:pt idx="4481">101</cx:pt>
          <cx:pt idx="4482">100</cx:pt>
          <cx:pt idx="4483">119</cx:pt>
          <cx:pt idx="4484">104</cx:pt>
          <cx:pt idx="4485">84</cx:pt>
          <cx:pt idx="4486">76</cx:pt>
          <cx:pt idx="4487">104</cx:pt>
          <cx:pt idx="4488">100</cx:pt>
          <cx:pt idx="4489">129</cx:pt>
          <cx:pt idx="4490">105</cx:pt>
          <cx:pt idx="4491">102</cx:pt>
          <cx:pt idx="4492">89</cx:pt>
          <cx:pt idx="4493">107</cx:pt>
          <cx:pt idx="4494">125</cx:pt>
          <cx:pt idx="4495">75</cx:pt>
          <cx:pt idx="4496">86</cx:pt>
          <cx:pt idx="4497">93</cx:pt>
          <cx:pt idx="4498">77</cx:pt>
          <cx:pt idx="4499">79</cx:pt>
          <cx:pt idx="4500">92</cx:pt>
          <cx:pt idx="4501">133</cx:pt>
          <cx:pt idx="4502">106</cx:pt>
          <cx:pt idx="4503">96</cx:pt>
          <cx:pt idx="4504">103</cx:pt>
          <cx:pt idx="4505">126</cx:pt>
          <cx:pt idx="4506">84</cx:pt>
          <cx:pt idx="4507">120</cx:pt>
          <cx:pt idx="4508">87</cx:pt>
          <cx:pt idx="4509">98</cx:pt>
          <cx:pt idx="4510">88</cx:pt>
          <cx:pt idx="4511">100</cx:pt>
          <cx:pt idx="4512">101</cx:pt>
          <cx:pt idx="4513">128</cx:pt>
          <cx:pt idx="4514">95</cx:pt>
          <cx:pt idx="4515">119</cx:pt>
          <cx:pt idx="4516">97</cx:pt>
          <cx:pt idx="4517">119</cx:pt>
          <cx:pt idx="4518">84</cx:pt>
          <cx:pt idx="4519">94</cx:pt>
          <cx:pt idx="4520">87</cx:pt>
          <cx:pt idx="4521">126</cx:pt>
          <cx:pt idx="4522">149</cx:pt>
          <cx:pt idx="4523">103</cx:pt>
          <cx:pt idx="4524">91</cx:pt>
          <cx:pt idx="4525">93</cx:pt>
          <cx:pt idx="4526">119</cx:pt>
          <cx:pt idx="4527">127</cx:pt>
          <cx:pt idx="4528">90</cx:pt>
          <cx:pt idx="4529">114</cx:pt>
          <cx:pt idx="4530">112</cx:pt>
          <cx:pt idx="4531">120</cx:pt>
          <cx:pt idx="4532">109</cx:pt>
          <cx:pt idx="4533">89</cx:pt>
          <cx:pt idx="4534">76</cx:pt>
          <cx:pt idx="4535">83</cx:pt>
          <cx:pt idx="4536">117</cx:pt>
          <cx:pt idx="4537">93</cx:pt>
          <cx:pt idx="4538">193</cx:pt>
          <cx:pt idx="4539">138</cx:pt>
          <cx:pt idx="4540">89</cx:pt>
          <cx:pt idx="4541">77</cx:pt>
          <cx:pt idx="4542">114</cx:pt>
          <cx:pt idx="4543">111</cx:pt>
          <cx:pt idx="4544">130</cx:pt>
          <cx:pt idx="4545">102</cx:pt>
          <cx:pt idx="4546">99</cx:pt>
          <cx:pt idx="4547">233</cx:pt>
          <cx:pt idx="4548">193</cx:pt>
          <cx:pt idx="4549">102</cx:pt>
          <cx:pt idx="4550">93</cx:pt>
          <cx:pt idx="4551">108</cx:pt>
          <cx:pt idx="4552">87</cx:pt>
          <cx:pt idx="4553">90</cx:pt>
          <cx:pt idx="4554">120</cx:pt>
          <cx:pt idx="4555">85</cx:pt>
          <cx:pt idx="4556">124</cx:pt>
          <cx:pt idx="4557">131</cx:pt>
          <cx:pt idx="4558">110</cx:pt>
          <cx:pt idx="4559">98</cx:pt>
          <cx:pt idx="4560">94</cx:pt>
          <cx:pt idx="4561">99</cx:pt>
          <cx:pt idx="4562">78</cx:pt>
          <cx:pt idx="4563">71</cx:pt>
          <cx:pt idx="4564">96</cx:pt>
          <cx:pt idx="4565">87</cx:pt>
          <cx:pt idx="4566">106</cx:pt>
          <cx:pt idx="4567">102</cx:pt>
          <cx:pt idx="4568">111</cx:pt>
          <cx:pt idx="4569">157</cx:pt>
          <cx:pt idx="4570">93</cx:pt>
          <cx:pt idx="4571">112</cx:pt>
          <cx:pt idx="4572">105</cx:pt>
          <cx:pt idx="4573">79</cx:pt>
          <cx:pt idx="4574">83</cx:pt>
          <cx:pt idx="4575">110</cx:pt>
          <cx:pt idx="4576">88</cx:pt>
          <cx:pt idx="4577">120</cx:pt>
          <cx:pt idx="4578">98</cx:pt>
          <cx:pt idx="4579">109</cx:pt>
          <cx:pt idx="4580">124</cx:pt>
          <cx:pt idx="4581">107</cx:pt>
          <cx:pt idx="4582">93</cx:pt>
          <cx:pt idx="4583">121</cx:pt>
          <cx:pt idx="4584">95</cx:pt>
          <cx:pt idx="4585">111</cx:pt>
          <cx:pt idx="4586">111</cx:pt>
          <cx:pt idx="4587">87</cx:pt>
          <cx:pt idx="4588">101</cx:pt>
          <cx:pt idx="4589">105</cx:pt>
          <cx:pt idx="4590">83</cx:pt>
          <cx:pt idx="4591">78</cx:pt>
          <cx:pt idx="4592">101</cx:pt>
          <cx:pt idx="4593">93</cx:pt>
          <cx:pt idx="4594">87</cx:pt>
          <cx:pt idx="4595">97</cx:pt>
          <cx:pt idx="4596">103</cx:pt>
          <cx:pt idx="4597">74</cx:pt>
          <cx:pt idx="4598">117</cx:pt>
          <cx:pt idx="4599">119</cx:pt>
          <cx:pt idx="4600">127</cx:pt>
          <cx:pt idx="4601">106</cx:pt>
          <cx:pt idx="4602">92</cx:pt>
          <cx:pt idx="4603">102</cx:pt>
          <cx:pt idx="4604">118</cx:pt>
          <cx:pt idx="4605">107</cx:pt>
          <cx:pt idx="4606">97</cx:pt>
          <cx:pt idx="4607">94</cx:pt>
          <cx:pt idx="4608">140</cx:pt>
          <cx:pt idx="4609">128</cx:pt>
          <cx:pt idx="4610">152</cx:pt>
          <cx:pt idx="4611">88</cx:pt>
          <cx:pt idx="4612">126</cx:pt>
          <cx:pt idx="4613">137</cx:pt>
          <cx:pt idx="4614">106</cx:pt>
          <cx:pt idx="4615">94</cx:pt>
          <cx:pt idx="4616">96</cx:pt>
          <cx:pt idx="4617">102</cx:pt>
          <cx:pt idx="4618">104</cx:pt>
          <cx:pt idx="4619">112</cx:pt>
          <cx:pt idx="4620">86</cx:pt>
          <cx:pt idx="4621">95</cx:pt>
          <cx:pt idx="4622">101</cx:pt>
          <cx:pt idx="4623">114</cx:pt>
          <cx:pt idx="4624">105</cx:pt>
          <cx:pt idx="4625">115</cx:pt>
          <cx:pt idx="4626">93</cx:pt>
          <cx:pt idx="4627">118</cx:pt>
          <cx:pt idx="4628">300</cx:pt>
          <cx:pt idx="4629">110</cx:pt>
          <cx:pt idx="4630">97</cx:pt>
          <cx:pt idx="4631">113</cx:pt>
          <cx:pt idx="4632">84</cx:pt>
          <cx:pt idx="4633">87</cx:pt>
          <cx:pt idx="4634">91</cx:pt>
          <cx:pt idx="4635">97</cx:pt>
          <cx:pt idx="4636">90</cx:pt>
          <cx:pt idx="4637">82</cx:pt>
          <cx:pt idx="4638">96</cx:pt>
          <cx:pt idx="4639">108</cx:pt>
          <cx:pt idx="4640">100</cx:pt>
          <cx:pt idx="4641">118</cx:pt>
          <cx:pt idx="4642">101</cx:pt>
          <cx:pt idx="4643">89</cx:pt>
          <cx:pt idx="4644">109</cx:pt>
          <cx:pt idx="4645">101</cx:pt>
          <cx:pt idx="4646">105</cx:pt>
          <cx:pt idx="4647">93</cx:pt>
          <cx:pt idx="4648">117</cx:pt>
          <cx:pt idx="4649">84</cx:pt>
          <cx:pt idx="4650">111</cx:pt>
          <cx:pt idx="4651">131</cx:pt>
          <cx:pt idx="4652">115</cx:pt>
          <cx:pt idx="4653">92</cx:pt>
          <cx:pt idx="4654">91</cx:pt>
          <cx:pt idx="4655">128</cx:pt>
          <cx:pt idx="4656">100</cx:pt>
          <cx:pt idx="4657">103</cx:pt>
          <cx:pt idx="4658">80</cx:pt>
          <cx:pt idx="4659">94</cx:pt>
          <cx:pt idx="4660">116</cx:pt>
          <cx:pt idx="4661">118</cx:pt>
          <cx:pt idx="4662">93</cx:pt>
          <cx:pt idx="4663">177</cx:pt>
          <cx:pt idx="4664">100</cx:pt>
          <cx:pt idx="4665">118</cx:pt>
          <cx:pt idx="4666">108</cx:pt>
          <cx:pt idx="4667">94</cx:pt>
          <cx:pt idx="4668">78</cx:pt>
          <cx:pt idx="4669">112</cx:pt>
          <cx:pt idx="4670">128</cx:pt>
          <cx:pt idx="4671">104</cx:pt>
          <cx:pt idx="4672">93</cx:pt>
          <cx:pt idx="4673">78</cx:pt>
          <cx:pt idx="4674">88</cx:pt>
          <cx:pt idx="4675">105</cx:pt>
          <cx:pt idx="4676">90</cx:pt>
          <cx:pt idx="4677">87</cx:pt>
          <cx:pt idx="4678">102</cx:pt>
          <cx:pt idx="4679">108</cx:pt>
          <cx:pt idx="4680">92</cx:pt>
          <cx:pt idx="4681">86</cx:pt>
          <cx:pt idx="4682">113</cx:pt>
          <cx:pt idx="4683">91</cx:pt>
          <cx:pt idx="4684">92</cx:pt>
          <cx:pt idx="4685">90</cx:pt>
          <cx:pt idx="4686">79</cx:pt>
          <cx:pt idx="4687">82</cx:pt>
          <cx:pt idx="4688">88</cx:pt>
          <cx:pt idx="4689">101</cx:pt>
          <cx:pt idx="4690">84</cx:pt>
          <cx:pt idx="4691">98</cx:pt>
          <cx:pt idx="4692">98</cx:pt>
          <cx:pt idx="4693">110</cx:pt>
          <cx:pt idx="4694">146</cx:pt>
          <cx:pt idx="4695">128</cx:pt>
          <cx:pt idx="4696">129</cx:pt>
          <cx:pt idx="4697">171</cx:pt>
          <cx:pt idx="4698">89</cx:pt>
          <cx:pt idx="4699">108</cx:pt>
          <cx:pt idx="4700">100</cx:pt>
          <cx:pt idx="4701">110</cx:pt>
          <cx:pt idx="4702">100</cx:pt>
          <cx:pt idx="4703">102</cx:pt>
          <cx:pt idx="4704">92</cx:pt>
          <cx:pt idx="4705">82</cx:pt>
          <cx:pt idx="4706">90</cx:pt>
          <cx:pt idx="4707">108</cx:pt>
          <cx:pt idx="4708">89</cx:pt>
          <cx:pt idx="4709">91</cx:pt>
          <cx:pt idx="4710">100</cx:pt>
          <cx:pt idx="4711">122</cx:pt>
          <cx:pt idx="4712">87</cx:pt>
          <cx:pt idx="4713">117</cx:pt>
          <cx:pt idx="4714">94</cx:pt>
          <cx:pt idx="4715">179</cx:pt>
          <cx:pt idx="4716">96</cx:pt>
          <cx:pt idx="4717">92</cx:pt>
          <cx:pt idx="4718">113</cx:pt>
          <cx:pt idx="4719">93</cx:pt>
          <cx:pt idx="4720">74</cx:pt>
          <cx:pt idx="4721">93</cx:pt>
          <cx:pt idx="4722">95</cx:pt>
          <cx:pt idx="4723">82</cx:pt>
          <cx:pt idx="4724">96</cx:pt>
          <cx:pt idx="4725">88</cx:pt>
          <cx:pt idx="4726">86</cx:pt>
          <cx:pt idx="4727">86</cx:pt>
          <cx:pt idx="4728">87</cx:pt>
          <cx:pt idx="4729">98</cx:pt>
          <cx:pt idx="4730">90</cx:pt>
          <cx:pt idx="4731">109</cx:pt>
          <cx:pt idx="4732">122</cx:pt>
          <cx:pt idx="4733">102</cx:pt>
          <cx:pt idx="4734">82</cx:pt>
          <cx:pt idx="4735">125</cx:pt>
          <cx:pt idx="4736">92</cx:pt>
          <cx:pt idx="4737">96</cx:pt>
          <cx:pt idx="4738">90</cx:pt>
          <cx:pt idx="4739">98</cx:pt>
          <cx:pt idx="4740">81</cx:pt>
          <cx:pt idx="4741">127</cx:pt>
          <cx:pt idx="4742">103</cx:pt>
          <cx:pt idx="4743">91</cx:pt>
          <cx:pt idx="4744">93</cx:pt>
          <cx:pt idx="4745">100</cx:pt>
          <cx:pt idx="4746">102</cx:pt>
          <cx:pt idx="4747">89</cx:pt>
          <cx:pt idx="4748">83</cx:pt>
          <cx:pt idx="4749">112</cx:pt>
          <cx:pt idx="4750">90</cx:pt>
          <cx:pt idx="4751">133</cx:pt>
          <cx:pt idx="4752">78</cx:pt>
          <cx:pt idx="4753">102</cx:pt>
          <cx:pt idx="4754">114</cx:pt>
          <cx:pt idx="4755">105</cx:pt>
          <cx:pt idx="4756">106</cx:pt>
          <cx:pt idx="4757">107</cx:pt>
          <cx:pt idx="4758">102</cx:pt>
          <cx:pt idx="4759">97</cx:pt>
          <cx:pt idx="4760">92</cx:pt>
          <cx:pt idx="4761">130</cx:pt>
          <cx:pt idx="4762">99</cx:pt>
          <cx:pt idx="4763">131</cx:pt>
          <cx:pt idx="4764">90</cx:pt>
          <cx:pt idx="4765">95</cx:pt>
          <cx:pt idx="4766">119</cx:pt>
          <cx:pt idx="4767">129</cx:pt>
          <cx:pt idx="4768">98</cx:pt>
          <cx:pt idx="4769">110</cx:pt>
          <cx:pt idx="4770">87</cx:pt>
          <cx:pt idx="4771">89</cx:pt>
          <cx:pt idx="4772">86</cx:pt>
          <cx:pt idx="4773">104</cx:pt>
          <cx:pt idx="4774">90</cx:pt>
          <cx:pt idx="4775">135</cx:pt>
          <cx:pt idx="4776">85</cx:pt>
          <cx:pt idx="4777">104</cx:pt>
          <cx:pt idx="4778">94</cx:pt>
          <cx:pt idx="4779">92</cx:pt>
          <cx:pt idx="4780">90</cx:pt>
          <cx:pt idx="4781">97</cx:pt>
          <cx:pt idx="4782">74</cx:pt>
          <cx:pt idx="4783">97</cx:pt>
          <cx:pt idx="4784">106</cx:pt>
          <cx:pt idx="4785">97</cx:pt>
          <cx:pt idx="4786">105</cx:pt>
          <cx:pt idx="4787">99</cx:pt>
          <cx:pt idx="4788">93</cx:pt>
          <cx:pt idx="4789">116</cx:pt>
          <cx:pt idx="4790">97</cx:pt>
          <cx:pt idx="4791">99</cx:pt>
          <cx:pt idx="4792">112</cx:pt>
          <cx:pt idx="4793">89</cx:pt>
          <cx:pt idx="4794">90</cx:pt>
          <cx:pt idx="4795">85</cx:pt>
          <cx:pt idx="4796">99</cx:pt>
          <cx:pt idx="4797">99</cx:pt>
          <cx:pt idx="4798">79</cx:pt>
          <cx:pt idx="4799">93</cx:pt>
          <cx:pt idx="4800">98</cx:pt>
          <cx:pt idx="4801">102</cx:pt>
          <cx:pt idx="4802">98</cx:pt>
          <cx:pt idx="4803">92</cx:pt>
          <cx:pt idx="4804">97</cx:pt>
          <cx:pt idx="4805">78</cx:pt>
          <cx:pt idx="4806">86</cx:pt>
          <cx:pt idx="4807">133</cx:pt>
          <cx:pt idx="4808">89</cx:pt>
          <cx:pt idx="4809">103</cx:pt>
          <cx:pt idx="4810">90</cx:pt>
          <cx:pt idx="4811">85</cx:pt>
          <cx:pt idx="4812">93</cx:pt>
          <cx:pt idx="4813">91</cx:pt>
          <cx:pt idx="4814">100</cx:pt>
          <cx:pt idx="4815">91</cx:pt>
          <cx:pt idx="4816">94</cx:pt>
          <cx:pt idx="4817">113</cx:pt>
          <cx:pt idx="4818">104</cx:pt>
          <cx:pt idx="4819">90</cx:pt>
          <cx:pt idx="4820">106</cx:pt>
          <cx:pt idx="4821">93</cx:pt>
          <cx:pt idx="4822">89</cx:pt>
          <cx:pt idx="4823">91</cx:pt>
          <cx:pt idx="4824">90</cx:pt>
          <cx:pt idx="4825">157</cx:pt>
          <cx:pt idx="4826">109</cx:pt>
          <cx:pt idx="4827">80</cx:pt>
          <cx:pt idx="4828">99</cx:pt>
          <cx:pt idx="4829">100</cx:pt>
          <cx:pt idx="4830">100</cx:pt>
          <cx:pt idx="4831">99</cx:pt>
          <cx:pt idx="4832">186</cx:pt>
          <cx:pt idx="4833">99</cx:pt>
          <cx:pt idx="4834">95</cx:pt>
          <cx:pt idx="4835">116</cx:pt>
          <cx:pt idx="4836">80</cx:pt>
          <cx:pt idx="4837">103</cx:pt>
          <cx:pt idx="4838">101</cx:pt>
          <cx:pt idx="4839">83</cx:pt>
          <cx:pt idx="4840">83</cx:pt>
          <cx:pt idx="4841">96</cx:pt>
          <cx:pt idx="4842">120</cx:pt>
          <cx:pt idx="4843">88</cx:pt>
          <cx:pt idx="4844">112</cx:pt>
          <cx:pt idx="4845">99</cx:pt>
          <cx:pt idx="4846">84</cx:pt>
          <cx:pt idx="4847">95</cx:pt>
          <cx:pt idx="4848">90</cx:pt>
          <cx:pt idx="4849">123</cx:pt>
          <cx:pt idx="4850">98</cx:pt>
          <cx:pt idx="4851">93</cx:pt>
          <cx:pt idx="4852">138</cx:pt>
          <cx:pt idx="4853">96</cx:pt>
          <cx:pt idx="4854">102</cx:pt>
          <cx:pt idx="4855">117</cx:pt>
          <cx:pt idx="4856">90</cx:pt>
          <cx:pt idx="4857">111</cx:pt>
          <cx:pt idx="4858">87</cx:pt>
          <cx:pt idx="4859">90</cx:pt>
          <cx:pt idx="4860">107</cx:pt>
          <cx:pt idx="4861">77</cx:pt>
          <cx:pt idx="4862">85</cx:pt>
          <cx:pt idx="4863">137</cx:pt>
          <cx:pt idx="4864">111</cx:pt>
          <cx:pt idx="4865">87</cx:pt>
          <cx:pt idx="4866">93</cx:pt>
          <cx:pt idx="4867">111</cx:pt>
          <cx:pt idx="4868">104</cx:pt>
          <cx:pt idx="4869">99</cx:pt>
          <cx:pt idx="4870">90</cx:pt>
          <cx:pt idx="4871">94</cx:pt>
          <cx:pt idx="4872">113</cx:pt>
          <cx:pt idx="4873">88</cx:pt>
          <cx:pt idx="4874">94</cx:pt>
          <cx:pt idx="4875">102</cx:pt>
          <cx:pt idx="4876">85</cx:pt>
          <cx:pt idx="4877">95</cx:pt>
          <cx:pt idx="4878">97</cx:pt>
          <cx:pt idx="4879">100</cx:pt>
          <cx:pt idx="4880">86</cx:pt>
          <cx:pt idx="4881">197</cx:pt>
          <cx:pt idx="4882">121</cx:pt>
          <cx:pt idx="4883">94</cx:pt>
          <cx:pt idx="4884">95</cx:pt>
          <cx:pt idx="4885">87</cx:pt>
          <cx:pt idx="4886">87</cx:pt>
          <cx:pt idx="4887">80</cx:pt>
          <cx:pt idx="4888">82</cx:pt>
          <cx:pt idx="4889">96</cx:pt>
          <cx:pt idx="4890">110</cx:pt>
          <cx:pt idx="4891">100</cx:pt>
          <cx:pt idx="4892">95</cx:pt>
          <cx:pt idx="4893">125</cx:pt>
          <cx:pt idx="4894">97</cx:pt>
          <cx:pt idx="4895">105</cx:pt>
          <cx:pt idx="4896">77</cx:pt>
          <cx:pt idx="4897">100</cx:pt>
          <cx:pt idx="4898">128</cx:pt>
          <cx:pt idx="4899">119</cx:pt>
          <cx:pt idx="4900">98</cx:pt>
          <cx:pt idx="4901">96</cx:pt>
          <cx:pt idx="4902">82</cx:pt>
          <cx:pt idx="4903">89</cx:pt>
          <cx:pt idx="4904">92</cx:pt>
          <cx:pt idx="4905">103</cx:pt>
          <cx:pt idx="4906">98</cx:pt>
          <cx:pt idx="4907">100</cx:pt>
          <cx:pt idx="4908">94</cx:pt>
          <cx:pt idx="4909">86</cx:pt>
          <cx:pt idx="4910">153</cx:pt>
          <cx:pt idx="4911">93</cx:pt>
          <cx:pt idx="4912">92</cx:pt>
          <cx:pt idx="4913">134</cx:pt>
          <cx:pt idx="4914">116</cx:pt>
          <cx:pt idx="4915">93</cx:pt>
          <cx:pt idx="4916">98</cx:pt>
          <cx:pt idx="4917">96</cx:pt>
          <cx:pt idx="4918">92</cx:pt>
          <cx:pt idx="4919">86</cx:pt>
          <cx:pt idx="4920">95</cx:pt>
          <cx:pt idx="4921">109</cx:pt>
          <cx:pt idx="4922">127</cx:pt>
          <cx:pt idx="4923">87</cx:pt>
          <cx:pt idx="4924">105</cx:pt>
          <cx:pt idx="4925">107</cx:pt>
          <cx:pt idx="4926">94</cx:pt>
          <cx:pt idx="4927">122</cx:pt>
          <cx:pt idx="4928">128</cx:pt>
          <cx:pt idx="4929">114</cx:pt>
          <cx:pt idx="4930">116</cx:pt>
          <cx:pt idx="4931">95</cx:pt>
          <cx:pt idx="4932">99</cx:pt>
          <cx:pt idx="4933">90</cx:pt>
          <cx:pt idx="4934">88</cx:pt>
          <cx:pt idx="4935">169</cx:pt>
          <cx:pt idx="4936">85</cx:pt>
          <cx:pt idx="4937">86</cx:pt>
          <cx:pt idx="4938">93</cx:pt>
          <cx:pt idx="4939">96</cx:pt>
          <cx:pt idx="4940">99</cx:pt>
          <cx:pt idx="4941">102</cx:pt>
          <cx:pt idx="4942">108</cx:pt>
          <cx:pt idx="4943">74</cx:pt>
          <cx:pt idx="4944">90</cx:pt>
          <cx:pt idx="4945">107</cx:pt>
          <cx:pt idx="4946">99</cx:pt>
          <cx:pt idx="4947">105</cx:pt>
          <cx:pt idx="4948">86</cx:pt>
          <cx:pt idx="4949">89</cx:pt>
          <cx:pt idx="4950">90</cx:pt>
          <cx:pt idx="4951">93</cx:pt>
          <cx:pt idx="4952">95</cx:pt>
          <cx:pt idx="4953">80</cx:pt>
          <cx:pt idx="4954">129</cx:pt>
          <cx:pt idx="4955">102</cx:pt>
          <cx:pt idx="4956">85</cx:pt>
          <cx:pt idx="4957">89</cx:pt>
          <cx:pt idx="4958">210</cx:pt>
          <cx:pt idx="4959">79</cx:pt>
          <cx:pt idx="4960">85</cx:pt>
          <cx:pt idx="4961">89</cx:pt>
          <cx:pt idx="4962">98</cx:pt>
          <cx:pt idx="4963">96</cx:pt>
          <cx:pt idx="4964">92</cx:pt>
          <cx:pt idx="4965">90</cx:pt>
          <cx:pt idx="4966">92</cx:pt>
          <cx:pt idx="4967">96</cx:pt>
          <cx:pt idx="4968">91</cx:pt>
          <cx:pt idx="4969">98</cx:pt>
          <cx:pt idx="4970">98</cx:pt>
          <cx:pt idx="4971">100</cx:pt>
          <cx:pt idx="4972">89</cx:pt>
          <cx:pt idx="4973">99</cx:pt>
          <cx:pt idx="4974">94</cx:pt>
          <cx:pt idx="4975">82</cx:pt>
          <cx:pt idx="4976">94</cx:pt>
          <cx:pt idx="4977">96</cx:pt>
          <cx:pt idx="4978">97</cx:pt>
          <cx:pt idx="4979">103</cx:pt>
          <cx:pt idx="4980">111</cx:pt>
          <cx:pt idx="4981">96</cx:pt>
          <cx:pt idx="4982">114</cx:pt>
          <cx:pt idx="4983">96</cx:pt>
          <cx:pt idx="4984">97</cx:pt>
          <cx:pt idx="4985">114</cx:pt>
          <cx:pt idx="4986">103</cx:pt>
          <cx:pt idx="4987">113</cx:pt>
          <cx:pt idx="4988">88</cx:pt>
          <cx:pt idx="4989">100</cx:pt>
          <cx:pt idx="4990">88</cx:pt>
          <cx:pt idx="4991">99</cx:pt>
          <cx:pt idx="4992">90</cx:pt>
          <cx:pt idx="4993">86</cx:pt>
          <cx:pt idx="4994">89</cx:pt>
          <cx:pt idx="4995">80</cx:pt>
          <cx:pt idx="4996">91</cx:pt>
          <cx:pt idx="4997">99</cx:pt>
          <cx:pt idx="4998">100</cx:pt>
          <cx:pt idx="4999">98</cx:pt>
          <cx:pt idx="5000">92</cx:pt>
          <cx:pt idx="5001">91</cx:pt>
          <cx:pt idx="5002">126</cx:pt>
          <cx:pt idx="5003">123</cx:pt>
          <cx:pt idx="5004">83</cx:pt>
          <cx:pt idx="5005">101</cx:pt>
          <cx:pt idx="5006">93</cx:pt>
          <cx:pt idx="5007">117</cx:pt>
          <cx:pt idx="5008">72</cx:pt>
          <cx:pt idx="5009">91</cx:pt>
          <cx:pt idx="5010">95</cx:pt>
          <cx:pt idx="5011">101</cx:pt>
          <cx:pt idx="5012">103</cx:pt>
          <cx:pt idx="5013">103</cx:pt>
          <cx:pt idx="5014">118</cx:pt>
          <cx:pt idx="5015">84</cx:pt>
          <cx:pt idx="5016">84</cx:pt>
          <cx:pt idx="5017">76</cx:pt>
          <cx:pt idx="5018">96</cx:pt>
          <cx:pt idx="5019">94</cx:pt>
          <cx:pt idx="5020">78</cx:pt>
          <cx:pt idx="5021">83</cx:pt>
          <cx:pt idx="5022">90</cx:pt>
          <cx:pt idx="5023">103</cx:pt>
          <cx:pt idx="5024">88</cx:pt>
          <cx:pt idx="5025">158</cx:pt>
          <cx:pt idx="5026">97</cx:pt>
          <cx:pt idx="5027">94</cx:pt>
          <cx:pt idx="5028">93</cx:pt>
          <cx:pt idx="5029">126</cx:pt>
          <cx:pt idx="5030">79</cx:pt>
          <cx:pt idx="5031">73</cx:pt>
          <cx:pt idx="5032">97</cx:pt>
          <cx:pt idx="5033">117</cx:pt>
          <cx:pt idx="5034">121</cx:pt>
          <cx:pt idx="5035">97</cx:pt>
          <cx:pt idx="5036">155</cx:pt>
          <cx:pt idx="5037">105</cx:pt>
          <cx:pt idx="5038">107</cx:pt>
          <cx:pt idx="5039">109</cx:pt>
          <cx:pt idx="5040">98</cx:pt>
          <cx:pt idx="5041">96</cx:pt>
          <cx:pt idx="5042">105</cx:pt>
          <cx:pt idx="5043">83</cx:pt>
          <cx:pt idx="5044">86</cx:pt>
          <cx:pt idx="5045">107</cx:pt>
          <cx:pt idx="5046">106</cx:pt>
          <cx:pt idx="5047">90</cx:pt>
          <cx:pt idx="5048">86</cx:pt>
          <cx:pt idx="5049">124</cx:pt>
          <cx:pt idx="5050">114</cx:pt>
          <cx:pt idx="5051">85</cx:pt>
          <cx:pt idx="5052">170</cx:pt>
          <cx:pt idx="5053">93</cx:pt>
          <cx:pt idx="5054">92</cx:pt>
          <cx:pt idx="5055">117</cx:pt>
          <cx:pt idx="5056">111</cx:pt>
          <cx:pt idx="5057">116</cx:pt>
          <cx:pt idx="5058">82</cx:pt>
          <cx:pt idx="5059">108</cx:pt>
          <cx:pt idx="5060">109</cx:pt>
          <cx:pt idx="5061">92</cx:pt>
          <cx:pt idx="5062">126</cx:pt>
          <cx:pt idx="5063">103</cx:pt>
          <cx:pt idx="5064">96</cx:pt>
          <cx:pt idx="5065">79</cx:pt>
          <cx:pt idx="5066">83</cx:pt>
          <cx:pt idx="5067">100</cx:pt>
          <cx:pt idx="5068">97</cx:pt>
          <cx:pt idx="5069">93</cx:pt>
          <cx:pt idx="5070">122</cx:pt>
          <cx:pt idx="5071">95</cx:pt>
          <cx:pt idx="5072">80</cx:pt>
          <cx:pt idx="5073">88</cx:pt>
          <cx:pt idx="5074">89</cx:pt>
          <cx:pt idx="5075">104</cx:pt>
          <cx:pt idx="5076">101</cx:pt>
          <cx:pt idx="5077">184</cx:pt>
          <cx:pt idx="5078">86</cx:pt>
          <cx:pt idx="5079">90</cx:pt>
          <cx:pt idx="5080">103</cx:pt>
          <cx:pt idx="5081">102</cx:pt>
          <cx:pt idx="5082">106</cx:pt>
          <cx:pt idx="5083">94</cx:pt>
          <cx:pt idx="5084">110</cx:pt>
          <cx:pt idx="5085">102</cx:pt>
          <cx:pt idx="5086">86</cx:pt>
          <cx:pt idx="5087">90</cx:pt>
          <cx:pt idx="5088">101</cx:pt>
          <cx:pt idx="5089">89</cx:pt>
          <cx:pt idx="5090">96</cx:pt>
          <cx:pt idx="5091">90</cx:pt>
          <cx:pt idx="5092">86</cx:pt>
          <cx:pt idx="5093">135</cx:pt>
          <cx:pt idx="5094">98</cx:pt>
          <cx:pt idx="5095">103</cx:pt>
          <cx:pt idx="5096">96</cx:pt>
          <cx:pt idx="5097">106</cx:pt>
          <cx:pt idx="5098">93</cx:pt>
          <cx:pt idx="5099">90</cx:pt>
          <cx:pt idx="5100">86</cx:pt>
          <cx:pt idx="5101">140</cx:pt>
          <cx:pt idx="5102">219</cx:pt>
          <cx:pt idx="5103">98</cx:pt>
          <cx:pt idx="5104">96</cx:pt>
          <cx:pt idx="5105">108</cx:pt>
          <cx:pt idx="5106">119</cx:pt>
          <cx:pt idx="5107">92</cx:pt>
          <cx:pt idx="5108">114</cx:pt>
          <cx:pt idx="5109">110</cx:pt>
          <cx:pt idx="5110">104</cx:pt>
          <cx:pt idx="5111">127</cx:pt>
          <cx:pt idx="5112">115</cx:pt>
          <cx:pt idx="5113">94</cx:pt>
          <cx:pt idx="5114">89</cx:pt>
          <cx:pt idx="5115">109</cx:pt>
          <cx:pt idx="5116">105</cx:pt>
          <cx:pt idx="5117">87</cx:pt>
          <cx:pt idx="5118">97</cx:pt>
          <cx:pt idx="5119">105</cx:pt>
          <cx:pt idx="5120">85</cx:pt>
          <cx:pt idx="5121">84</cx:pt>
          <cx:pt idx="5122">75</cx:pt>
          <cx:pt idx="5123">146</cx:pt>
          <cx:pt idx="5124">85</cx:pt>
          <cx:pt idx="5125">156</cx:pt>
          <cx:pt idx="5126">108</cx:pt>
          <cx:pt idx="5127">129</cx:pt>
          <cx:pt idx="5128">104</cx:pt>
          <cx:pt idx="5129">79</cx:pt>
          <cx:pt idx="5130">100</cx:pt>
          <cx:pt idx="5131">145</cx:pt>
          <cx:pt idx="5132">83</cx:pt>
          <cx:pt idx="5133">102</cx:pt>
          <cx:pt idx="5134">110</cx:pt>
          <cx:pt idx="5135">115</cx:pt>
          <cx:pt idx="5136">163</cx:pt>
          <cx:pt idx="5137">177</cx:pt>
          <cx:pt idx="5138">186</cx:pt>
          <cx:pt idx="5139">137</cx:pt>
          <cx:pt idx="5140">168</cx:pt>
          <cx:pt idx="5141">163</cx:pt>
          <cx:pt idx="5142">161</cx:pt>
          <cx:pt idx="5143">180</cx:pt>
          <cx:pt idx="5144">147</cx:pt>
          <cx:pt idx="5145">142</cx:pt>
          <cx:pt idx="5146">122</cx:pt>
          <cx:pt idx="5147">131</cx:pt>
          <cx:pt idx="5148">169</cx:pt>
          <cx:pt idx="5149">148</cx:pt>
          <cx:pt idx="5150">178</cx:pt>
          <cx:pt idx="5151">170</cx:pt>
          <cx:pt idx="5152">168</cx:pt>
          <cx:pt idx="5153">147</cx:pt>
          <cx:pt idx="5154">179</cx:pt>
          <cx:pt idx="5155">160</cx:pt>
          <cx:pt idx="5156">154</cx:pt>
          <cx:pt idx="5157">152</cx:pt>
          <cx:pt idx="5158">154</cx:pt>
          <cx:pt idx="5159">172</cx:pt>
          <cx:pt idx="5160">158</cx:pt>
          <cx:pt idx="5161">172</cx:pt>
          <cx:pt idx="5162">152</cx:pt>
          <cx:pt idx="5163">139</cx:pt>
          <cx:pt idx="5164">201</cx:pt>
          <cx:pt idx="5165">157</cx:pt>
          <cx:pt idx="5166">176</cx:pt>
        </cx:lvl>
      </cx:numDim>
    </cx:data>
  </cx:chartData>
  <cx:chart>
    <cx:title pos="t" align="ctr" overlay="0">
      <cx:tx>
        <cx:txData>
          <cx:v>Room Time - Primary THA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Room Time - Primary THA</a:t>
          </a:r>
        </a:p>
      </cx:txPr>
    </cx:title>
    <cx:plotArea>
      <cx:plotAreaRegion>
        <cx:series layoutId="boxWhisker" uniqueId="{CE1AEBFB-9A75-4251-BD9E-E78036AA238B}">
          <cx:tx>
            <cx:txData>
              <cx:f>'[Total Joint Time Analysis V2.xlsx]Room Time'!$G$3</cx:f>
              <cx:v>Ave Rm Time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majorGridlines/>
        <cx:tickLabels/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'[Total Joint Time Analysis V2.xlsx]Prep and Position'!$I$2:$I$5110</cx:f>
        <cx:lvl ptCount="5109">
          <cx:pt idx="0">East - Hospital</cx:pt>
          <cx:pt idx="1">East - Hospital</cx:pt>
          <cx:pt idx="2">East - Hospital</cx:pt>
          <cx:pt idx="3">East - Hospital</cx:pt>
          <cx:pt idx="4">East - Hospital</cx:pt>
          <cx:pt idx="5">East - Hospital</cx:pt>
          <cx:pt idx="6">East - Hospital</cx:pt>
          <cx:pt idx="7">East - Hospital</cx:pt>
          <cx:pt idx="8">East - Hospital</cx:pt>
          <cx:pt idx="9">East - Hospital</cx:pt>
          <cx:pt idx="10">East - Hospital</cx:pt>
          <cx:pt idx="11">East - Hospital</cx:pt>
          <cx:pt idx="12">East - Hospital</cx:pt>
          <cx:pt idx="13">East - Hospital</cx:pt>
          <cx:pt idx="14">East - Hospital</cx:pt>
          <cx:pt idx="15">East - Hospital</cx:pt>
          <cx:pt idx="16">East - Hospital</cx:pt>
          <cx:pt idx="17">East - Hospital</cx:pt>
          <cx:pt idx="18">East - Hospital</cx:pt>
          <cx:pt idx="19">East - Hospital</cx:pt>
          <cx:pt idx="20">East - Hospital</cx:pt>
          <cx:pt idx="21">East - Hospital</cx:pt>
          <cx:pt idx="22">East - Hospital</cx:pt>
          <cx:pt idx="23">East - Hospital</cx:pt>
          <cx:pt idx="24">East - Hospital</cx:pt>
          <cx:pt idx="25">East - Hospital</cx:pt>
          <cx:pt idx="26">East - Hospital</cx:pt>
          <cx:pt idx="27">East - Hospital</cx:pt>
          <cx:pt idx="28">East - Hospital</cx:pt>
          <cx:pt idx="29">East - Hospital</cx:pt>
          <cx:pt idx="30">East - Hospital</cx:pt>
          <cx:pt idx="31">East - Hospital</cx:pt>
          <cx:pt idx="32">East - Hospital</cx:pt>
          <cx:pt idx="33">East - Hospital</cx:pt>
          <cx:pt idx="34">East - Hospital</cx:pt>
          <cx:pt idx="35">East - Hospital</cx:pt>
          <cx:pt idx="36">East - Hospital</cx:pt>
          <cx:pt idx="37">East - Hospital</cx:pt>
          <cx:pt idx="38">East - Hospital</cx:pt>
          <cx:pt idx="39">East - Hospital</cx:pt>
          <cx:pt idx="40">East - Hospital</cx:pt>
          <cx:pt idx="41">East - Hospital</cx:pt>
          <cx:pt idx="42">East - Hospital</cx:pt>
          <cx:pt idx="43">East - Hospital</cx:pt>
          <cx:pt idx="44">East - Hospital</cx:pt>
          <cx:pt idx="45">East - Hospital</cx:pt>
          <cx:pt idx="46">East - Hospital</cx:pt>
          <cx:pt idx="47">East - Hospital</cx:pt>
          <cx:pt idx="48">East - Hospital</cx:pt>
          <cx:pt idx="49">East - Hospital</cx:pt>
          <cx:pt idx="50">East - Hospital</cx:pt>
          <cx:pt idx="51">East - Hospital</cx:pt>
          <cx:pt idx="52">East - Hospital</cx:pt>
          <cx:pt idx="53">East - Hospital</cx:pt>
          <cx:pt idx="54">East - Hospital</cx:pt>
          <cx:pt idx="55">East - Hospital</cx:pt>
          <cx:pt idx="56">East - Hospital</cx:pt>
          <cx:pt idx="57">East - Hospital</cx:pt>
          <cx:pt idx="58">East - Hospital</cx:pt>
          <cx:pt idx="59">East - Hospital</cx:pt>
          <cx:pt idx="60">East - Hospital</cx:pt>
          <cx:pt idx="61">East - Hospital</cx:pt>
          <cx:pt idx="62">East - Hospital</cx:pt>
          <cx:pt idx="63">East - Hospital</cx:pt>
          <cx:pt idx="64">East - Hospital</cx:pt>
          <cx:pt idx="65">East - Hospital</cx:pt>
          <cx:pt idx="66">East - Hospital</cx:pt>
          <cx:pt idx="67">East - Hospital</cx:pt>
          <cx:pt idx="68">East - Hospital</cx:pt>
          <cx:pt idx="69">East - Hospital</cx:pt>
          <cx:pt idx="70">East - Hospital</cx:pt>
          <cx:pt idx="71">East - Hospital</cx:pt>
          <cx:pt idx="72">East - Hospital</cx:pt>
          <cx:pt idx="73">East - Hospital</cx:pt>
          <cx:pt idx="74">East - Hospital</cx:pt>
          <cx:pt idx="75">East - Hospital</cx:pt>
          <cx:pt idx="76">East - Hospital</cx:pt>
          <cx:pt idx="77">East - Hospital</cx:pt>
          <cx:pt idx="78">East - Hospital</cx:pt>
          <cx:pt idx="79">East - Hospital</cx:pt>
          <cx:pt idx="80">East - Hospital</cx:pt>
          <cx:pt idx="81">East - Hospital</cx:pt>
          <cx:pt idx="82">East - Hospital</cx:pt>
          <cx:pt idx="83">East - Hospital</cx:pt>
          <cx:pt idx="84">East - Hospital</cx:pt>
          <cx:pt idx="85">East - Hospital</cx:pt>
          <cx:pt idx="86">East - Hospital</cx:pt>
          <cx:pt idx="87">East - Hospital</cx:pt>
          <cx:pt idx="88">East - Hospital</cx:pt>
          <cx:pt idx="89">East - Hospital</cx:pt>
          <cx:pt idx="90">East - Hospital</cx:pt>
          <cx:pt idx="91">East - Hospital</cx:pt>
          <cx:pt idx="92">East - Hospital</cx:pt>
          <cx:pt idx="93">East - Hospital</cx:pt>
          <cx:pt idx="94">East - Hospital</cx:pt>
          <cx:pt idx="95">East - Hospital</cx:pt>
          <cx:pt idx="96">East - Hospital</cx:pt>
          <cx:pt idx="97">East - Hospital</cx:pt>
          <cx:pt idx="98">East - Hospital</cx:pt>
          <cx:pt idx="99">East - Hospital</cx:pt>
          <cx:pt idx="100">East - Hospital</cx:pt>
          <cx:pt idx="101">East - Hospital</cx:pt>
          <cx:pt idx="102">East - Hospital</cx:pt>
          <cx:pt idx="103">East - Hospital</cx:pt>
          <cx:pt idx="104">East - Hospital</cx:pt>
          <cx:pt idx="105">East - Hospital</cx:pt>
          <cx:pt idx="106">East - Hospital</cx:pt>
          <cx:pt idx="107">East - Hospital</cx:pt>
          <cx:pt idx="108">East - Hospital</cx:pt>
          <cx:pt idx="109">East - Hospital</cx:pt>
          <cx:pt idx="110">East - Hospital</cx:pt>
          <cx:pt idx="111">East - Hospital</cx:pt>
          <cx:pt idx="112">East - Hospital</cx:pt>
          <cx:pt idx="113">East - Hospital</cx:pt>
          <cx:pt idx="114">East - Hospital</cx:pt>
          <cx:pt idx="115">East - Hospital</cx:pt>
          <cx:pt idx="116">East - Hospital</cx:pt>
          <cx:pt idx="117">East - Hospital</cx:pt>
          <cx:pt idx="118">East - Hospital</cx:pt>
          <cx:pt idx="119">East - Hospital</cx:pt>
          <cx:pt idx="120">East - Hospital</cx:pt>
          <cx:pt idx="121">East - Hospital</cx:pt>
          <cx:pt idx="122">East - Hospital</cx:pt>
          <cx:pt idx="123">East - Hospital</cx:pt>
          <cx:pt idx="124">East - Hospital</cx:pt>
          <cx:pt idx="125">East - Hospital</cx:pt>
          <cx:pt idx="126">East - Hospital</cx:pt>
          <cx:pt idx="127">East - Hospital</cx:pt>
          <cx:pt idx="128">East - Hospital</cx:pt>
          <cx:pt idx="129">East - Hospital</cx:pt>
          <cx:pt idx="130">East - Hospital</cx:pt>
          <cx:pt idx="131">East - Hospital</cx:pt>
          <cx:pt idx="132">East - Hospital</cx:pt>
          <cx:pt idx="133">East - Hospital</cx:pt>
          <cx:pt idx="134">East - Hospital</cx:pt>
          <cx:pt idx="135">East - Hospital</cx:pt>
          <cx:pt idx="136">East - Hospital</cx:pt>
          <cx:pt idx="137">East - Hospital</cx:pt>
          <cx:pt idx="138">East - Hospital</cx:pt>
          <cx:pt idx="139">East - Hospital</cx:pt>
          <cx:pt idx="140">East - Hospital</cx:pt>
          <cx:pt idx="141">East - Hospital</cx:pt>
          <cx:pt idx="142">East - Hospital</cx:pt>
          <cx:pt idx="143">East - Hospital</cx:pt>
          <cx:pt idx="144">East - Hospital</cx:pt>
          <cx:pt idx="145">East - Hospital</cx:pt>
          <cx:pt idx="146">East - Hospital</cx:pt>
          <cx:pt idx="147">East - Hospital</cx:pt>
          <cx:pt idx="148">East - Hospital</cx:pt>
          <cx:pt idx="149">East - Hospital</cx:pt>
          <cx:pt idx="150">East - Hospital</cx:pt>
          <cx:pt idx="151">East - Hospital</cx:pt>
          <cx:pt idx="152">East - Hospital</cx:pt>
          <cx:pt idx="153">East - Hospital</cx:pt>
          <cx:pt idx="154">East - Hospital</cx:pt>
          <cx:pt idx="155">East - Hospital</cx:pt>
          <cx:pt idx="156">East - Hospital</cx:pt>
          <cx:pt idx="157">East - Hospital</cx:pt>
          <cx:pt idx="158">East - Hospital</cx:pt>
          <cx:pt idx="159">East - Hospital</cx:pt>
          <cx:pt idx="160">East - Hospital</cx:pt>
          <cx:pt idx="161">East - Hospital</cx:pt>
          <cx:pt idx="162">East - Hospital</cx:pt>
          <cx:pt idx="163">East - Hospital</cx:pt>
          <cx:pt idx="164">East - Hospital</cx:pt>
          <cx:pt idx="165">East - Hospital</cx:pt>
          <cx:pt idx="166">East - Hospital</cx:pt>
          <cx:pt idx="167">East - Hospital</cx:pt>
          <cx:pt idx="168">East - Hospital</cx:pt>
          <cx:pt idx="169">East - Hospital</cx:pt>
          <cx:pt idx="170">East - Hospital</cx:pt>
          <cx:pt idx="171">East - Hospital</cx:pt>
          <cx:pt idx="172">East - Hospital</cx:pt>
          <cx:pt idx="173">East - Hospital</cx:pt>
          <cx:pt idx="174">East - Hospital</cx:pt>
          <cx:pt idx="175">East - Hospital</cx:pt>
          <cx:pt idx="176">East - Hospital</cx:pt>
          <cx:pt idx="177">East - Hospital</cx:pt>
          <cx:pt idx="178">East - Hospital</cx:pt>
          <cx:pt idx="179">East - Hospital</cx:pt>
          <cx:pt idx="180">East - Hospital</cx:pt>
          <cx:pt idx="181">East - Hospital</cx:pt>
          <cx:pt idx="182">East - Hospital</cx:pt>
          <cx:pt idx="183">East - Hospital</cx:pt>
          <cx:pt idx="184">East - Hospital</cx:pt>
          <cx:pt idx="185">East - Hospital</cx:pt>
          <cx:pt idx="186">East - Hospital</cx:pt>
          <cx:pt idx="187">East - Hospital</cx:pt>
          <cx:pt idx="188">East - Hospital</cx:pt>
          <cx:pt idx="189">East - Hospital</cx:pt>
          <cx:pt idx="190">East - Hospital</cx:pt>
          <cx:pt idx="191">East - Hospital</cx:pt>
          <cx:pt idx="192">East - Hospital</cx:pt>
          <cx:pt idx="193">East - Hospital</cx:pt>
          <cx:pt idx="194">East - Hospital</cx:pt>
          <cx:pt idx="195">East - Hospital</cx:pt>
          <cx:pt idx="196">East - Hospital</cx:pt>
          <cx:pt idx="197">East - Hospital</cx:pt>
          <cx:pt idx="198">East - Hospital</cx:pt>
          <cx:pt idx="199">East - Hospital</cx:pt>
          <cx:pt idx="200">East - Hospital</cx:pt>
          <cx:pt idx="201">East - Hospital</cx:pt>
          <cx:pt idx="202">East - Hospital</cx:pt>
          <cx:pt idx="203">East - Hospital</cx:pt>
          <cx:pt idx="204">East - Hospital</cx:pt>
          <cx:pt idx="205">East - Hospital</cx:pt>
          <cx:pt idx="206">East - Hospital</cx:pt>
          <cx:pt idx="207">East - Hospital</cx:pt>
          <cx:pt idx="208">East - Hospital</cx:pt>
          <cx:pt idx="209">East - Hospital</cx:pt>
          <cx:pt idx="210">East - Hospital</cx:pt>
          <cx:pt idx="211">East - Hospital</cx:pt>
          <cx:pt idx="212">East - Hospital</cx:pt>
          <cx:pt idx="213">East - Hospital</cx:pt>
          <cx:pt idx="214">East - Hospital</cx:pt>
          <cx:pt idx="215">East - Hospital</cx:pt>
          <cx:pt idx="216">East - Hospital</cx:pt>
          <cx:pt idx="217">East - Hospital</cx:pt>
          <cx:pt idx="218">East - Hospital</cx:pt>
          <cx:pt idx="219">East - Hospital</cx:pt>
          <cx:pt idx="220">East - Hospital</cx:pt>
          <cx:pt idx="221">East - Hospital</cx:pt>
          <cx:pt idx="222">East - Hospital</cx:pt>
          <cx:pt idx="223">East - Hospital</cx:pt>
          <cx:pt idx="224">East - Hospital</cx:pt>
          <cx:pt idx="225">East - Hospital</cx:pt>
          <cx:pt idx="226">East - Hospital</cx:pt>
          <cx:pt idx="227">East - Hospital</cx:pt>
          <cx:pt idx="228">East - Hospital</cx:pt>
          <cx:pt idx="229">East - Hospital</cx:pt>
          <cx:pt idx="230">East - Hospital</cx:pt>
          <cx:pt idx="231">East - Hospital</cx:pt>
          <cx:pt idx="232">East - Hospital</cx:pt>
          <cx:pt idx="233">East - Hospital</cx:pt>
          <cx:pt idx="234">East - Hospital</cx:pt>
          <cx:pt idx="235">East - Hospital</cx:pt>
          <cx:pt idx="236">East - Hospital</cx:pt>
          <cx:pt idx="237">East - Hospital</cx:pt>
          <cx:pt idx="238">East - Hospital</cx:pt>
          <cx:pt idx="239">East - Hospital</cx:pt>
          <cx:pt idx="240">East - Hospital</cx:pt>
          <cx:pt idx="241">East - Hospital</cx:pt>
          <cx:pt idx="242">East - Hospital</cx:pt>
          <cx:pt idx="243">East - Hospital</cx:pt>
          <cx:pt idx="244">East - Hospital</cx:pt>
          <cx:pt idx="245">East - Hospital</cx:pt>
          <cx:pt idx="246">East - Hospital</cx:pt>
          <cx:pt idx="247">East - Hospital</cx:pt>
          <cx:pt idx="248">East - Hospital</cx:pt>
          <cx:pt idx="249">East - Hospital</cx:pt>
          <cx:pt idx="250">East - Hospital</cx:pt>
          <cx:pt idx="251">East - Hospital</cx:pt>
          <cx:pt idx="252">East - Hospital</cx:pt>
          <cx:pt idx="253">East - Hospital</cx:pt>
          <cx:pt idx="254">East - Hospital</cx:pt>
          <cx:pt idx="255">East - Hospital</cx:pt>
          <cx:pt idx="256">East - Hospital</cx:pt>
          <cx:pt idx="257">East - Hospital</cx:pt>
          <cx:pt idx="258">East - Hospital</cx:pt>
          <cx:pt idx="259">East - Hospital</cx:pt>
          <cx:pt idx="260">East - Hospital</cx:pt>
          <cx:pt idx="261">East - Hospital</cx:pt>
          <cx:pt idx="262">East - Hospital</cx:pt>
          <cx:pt idx="263">East - Hospital</cx:pt>
          <cx:pt idx="264">East - Hospital</cx:pt>
          <cx:pt idx="265">East - Hospital</cx:pt>
          <cx:pt idx="266">East - Hospital</cx:pt>
          <cx:pt idx="267">East - Hospital</cx:pt>
          <cx:pt idx="268">East - Hospital</cx:pt>
          <cx:pt idx="269">East - Hospital</cx:pt>
          <cx:pt idx="270">East - Hospital</cx:pt>
          <cx:pt idx="271">East - Hospital</cx:pt>
          <cx:pt idx="272">East - Hospital</cx:pt>
          <cx:pt idx="273">East - Hospital</cx:pt>
          <cx:pt idx="274">East - Hospital</cx:pt>
          <cx:pt idx="275">East - Hospital</cx:pt>
          <cx:pt idx="276">East - Hospital</cx:pt>
          <cx:pt idx="277">East - Hospital</cx:pt>
          <cx:pt idx="278">East - Hospital</cx:pt>
          <cx:pt idx="279">East - Hospital</cx:pt>
          <cx:pt idx="280">East - Hospital</cx:pt>
          <cx:pt idx="281">East - Hospital</cx:pt>
          <cx:pt idx="282">East - Hospital</cx:pt>
          <cx:pt idx="283">East - Hospital</cx:pt>
          <cx:pt idx="284">East - Hospital</cx:pt>
          <cx:pt idx="285">East - Hospital</cx:pt>
          <cx:pt idx="286">East - Hospital</cx:pt>
          <cx:pt idx="287">East - Hospital</cx:pt>
          <cx:pt idx="288">East - Hospital</cx:pt>
          <cx:pt idx="289">East - Hospital</cx:pt>
          <cx:pt idx="290">East - Hospital</cx:pt>
          <cx:pt idx="291">East - Hospital</cx:pt>
          <cx:pt idx="292">East - Hospital</cx:pt>
          <cx:pt idx="293">East - Hospital</cx:pt>
          <cx:pt idx="294">East - Hospital</cx:pt>
          <cx:pt idx="295">East - Hospital</cx:pt>
          <cx:pt idx="296">East - Hospital</cx:pt>
          <cx:pt idx="297">East - Hospital</cx:pt>
          <cx:pt idx="298">East - Hospital</cx:pt>
          <cx:pt idx="299">East - Hospital</cx:pt>
          <cx:pt idx="300">East - Hospital</cx:pt>
          <cx:pt idx="301">East - Hospital</cx:pt>
          <cx:pt idx="302">East - Hospital</cx:pt>
          <cx:pt idx="303">East - Hospital</cx:pt>
          <cx:pt idx="304">East - Hospital</cx:pt>
          <cx:pt idx="305">East - Hospital</cx:pt>
          <cx:pt idx="306">East - Hospital</cx:pt>
          <cx:pt idx="307">East - Hospital</cx:pt>
          <cx:pt idx="308">East - Hospital</cx:pt>
          <cx:pt idx="309">East - Hospital</cx:pt>
          <cx:pt idx="310">East - Hospital</cx:pt>
          <cx:pt idx="311">East - Hospital</cx:pt>
          <cx:pt idx="312">East - Hospital</cx:pt>
          <cx:pt idx="313">East - Hospital</cx:pt>
          <cx:pt idx="314">East - Hospital</cx:pt>
          <cx:pt idx="315">East - Hospital</cx:pt>
          <cx:pt idx="316">East - Hospital</cx:pt>
          <cx:pt idx="317">East - Hospital</cx:pt>
          <cx:pt idx="318">East - Hospital</cx:pt>
          <cx:pt idx="319">East - Hospital</cx:pt>
          <cx:pt idx="320">East - Hospital</cx:pt>
          <cx:pt idx="321">East - Hospital</cx:pt>
          <cx:pt idx="322">East - Hospital</cx:pt>
          <cx:pt idx="323">East - Hospital</cx:pt>
          <cx:pt idx="324">East - Hospital</cx:pt>
          <cx:pt idx="325">East - Hospital</cx:pt>
          <cx:pt idx="326">East - Hospital</cx:pt>
          <cx:pt idx="327">East - Hospital</cx:pt>
          <cx:pt idx="328">East - Hospital</cx:pt>
          <cx:pt idx="329">East - Hospital</cx:pt>
          <cx:pt idx="330">East - Hospital</cx:pt>
          <cx:pt idx="331">East - Hospital</cx:pt>
          <cx:pt idx="332">East - Hospital</cx:pt>
          <cx:pt idx="333">East - Hospital</cx:pt>
          <cx:pt idx="334">East - Hospital</cx:pt>
          <cx:pt idx="335">East - Hospital</cx:pt>
          <cx:pt idx="336">East - Hospital</cx:pt>
          <cx:pt idx="337">East - Hospital</cx:pt>
          <cx:pt idx="338">East - Hospital</cx:pt>
          <cx:pt idx="339">East - Hospital</cx:pt>
          <cx:pt idx="340">East - Hospital</cx:pt>
          <cx:pt idx="341">East - Hospital</cx:pt>
          <cx:pt idx="342">East - Hospital</cx:pt>
          <cx:pt idx="343">East - Hospital</cx:pt>
          <cx:pt idx="344">East - Hospital</cx:pt>
          <cx:pt idx="345">East - Hospital</cx:pt>
          <cx:pt idx="346">East - Hospital</cx:pt>
          <cx:pt idx="347">East - Hospital</cx:pt>
          <cx:pt idx="348">East - Hospital</cx:pt>
          <cx:pt idx="349">East - Hospital</cx:pt>
          <cx:pt idx="350">East - Hospital</cx:pt>
          <cx:pt idx="351">East - Hospital</cx:pt>
          <cx:pt idx="352">East - Hospital</cx:pt>
          <cx:pt idx="353">East - Hospital</cx:pt>
          <cx:pt idx="354">East - Hospital</cx:pt>
          <cx:pt idx="355">East - Hospital</cx:pt>
          <cx:pt idx="356">East - Hospital</cx:pt>
          <cx:pt idx="357">East - Hospital</cx:pt>
          <cx:pt idx="358">East - Hospital</cx:pt>
          <cx:pt idx="359">East - Hospital</cx:pt>
          <cx:pt idx="360">East - Hospital</cx:pt>
          <cx:pt idx="361">East - Hospital</cx:pt>
          <cx:pt idx="362">East - Hospital</cx:pt>
          <cx:pt idx="363">East - Hospital</cx:pt>
          <cx:pt idx="364">East - Hospital</cx:pt>
          <cx:pt idx="365">East - Hospital</cx:pt>
          <cx:pt idx="366">East - Hospital</cx:pt>
          <cx:pt idx="367">East - Hospital</cx:pt>
          <cx:pt idx="368">East - Hospital</cx:pt>
          <cx:pt idx="369">East - Hospital</cx:pt>
          <cx:pt idx="370">East - Hospital</cx:pt>
          <cx:pt idx="371">East - Hospital</cx:pt>
          <cx:pt idx="372">East - Hospital</cx:pt>
          <cx:pt idx="373">East - Hospital</cx:pt>
          <cx:pt idx="374">East - Hospital</cx:pt>
          <cx:pt idx="375">East - Hospital</cx:pt>
          <cx:pt idx="376">East - Hospital</cx:pt>
          <cx:pt idx="377">East - Hospital</cx:pt>
          <cx:pt idx="378">East - Hospital</cx:pt>
          <cx:pt idx="379">East - Hospital</cx:pt>
          <cx:pt idx="380">East - Hospital</cx:pt>
          <cx:pt idx="381">East - Hospital</cx:pt>
          <cx:pt idx="382">East - Hospital</cx:pt>
          <cx:pt idx="383">East - Hospital</cx:pt>
          <cx:pt idx="384">East - Hospital</cx:pt>
          <cx:pt idx="385">East - Hospital</cx:pt>
          <cx:pt idx="386">East - Hospital</cx:pt>
          <cx:pt idx="387">East - Hospital</cx:pt>
          <cx:pt idx="388">East - Hospital</cx:pt>
          <cx:pt idx="389">East - Hospital</cx:pt>
          <cx:pt idx="390">East - Hospital</cx:pt>
          <cx:pt idx="391">East - Hospital</cx:pt>
          <cx:pt idx="392">East - Hospital</cx:pt>
          <cx:pt idx="393">East - Hospital</cx:pt>
          <cx:pt idx="394">East - Hospital</cx:pt>
          <cx:pt idx="395">East - Hospital</cx:pt>
          <cx:pt idx="396">East - Hospital</cx:pt>
          <cx:pt idx="397">East - Hospital</cx:pt>
          <cx:pt idx="398">East - Hospital</cx:pt>
          <cx:pt idx="399">East - Hospital</cx:pt>
          <cx:pt idx="400">East - Hospital</cx:pt>
          <cx:pt idx="401">East - Hospital</cx:pt>
          <cx:pt idx="402">East - Hospital</cx:pt>
          <cx:pt idx="403">East - Hospital</cx:pt>
          <cx:pt idx="404">East - Hospital</cx:pt>
          <cx:pt idx="405">East - Hospital</cx:pt>
          <cx:pt idx="406">East - Hospital</cx:pt>
          <cx:pt idx="407">East - Hospital</cx:pt>
          <cx:pt idx="408">East - Hospital</cx:pt>
          <cx:pt idx="409">East - Hospital</cx:pt>
          <cx:pt idx="410">East - Hospital</cx:pt>
          <cx:pt idx="411">East - Hospital</cx:pt>
          <cx:pt idx="412">East - Hospital</cx:pt>
          <cx:pt idx="413">East - Hospital</cx:pt>
          <cx:pt idx="414">East - Hospital</cx:pt>
          <cx:pt idx="415">East - Hospital</cx:pt>
          <cx:pt idx="416">East - Hospital</cx:pt>
          <cx:pt idx="417">East - Hospital</cx:pt>
          <cx:pt idx="418">East - Hospital</cx:pt>
          <cx:pt idx="419">East - Hospital</cx:pt>
          <cx:pt idx="420">East - Hospital</cx:pt>
          <cx:pt idx="421">East - Hospital</cx:pt>
          <cx:pt idx="422">East - Hospital</cx:pt>
          <cx:pt idx="423">East - Hospital</cx:pt>
          <cx:pt idx="424">East - Hospital</cx:pt>
          <cx:pt idx="425">East - Hospital</cx:pt>
          <cx:pt idx="426">East - Hospital</cx:pt>
          <cx:pt idx="427">East - Hospital</cx:pt>
          <cx:pt idx="428">East - Hospital</cx:pt>
          <cx:pt idx="429">East - Hospital</cx:pt>
          <cx:pt idx="430">East - Hospital</cx:pt>
          <cx:pt idx="431">East - Hospital</cx:pt>
          <cx:pt idx="432">East - Hospital</cx:pt>
          <cx:pt idx="433">East - Hospital</cx:pt>
          <cx:pt idx="434">East - Hospital</cx:pt>
          <cx:pt idx="435">East - Hospital</cx:pt>
          <cx:pt idx="436">East - Hospital</cx:pt>
          <cx:pt idx="437">East - Hospital</cx:pt>
          <cx:pt idx="438">East - Hospital</cx:pt>
          <cx:pt idx="439">East - Hospital</cx:pt>
          <cx:pt idx="440">East - Hospital</cx:pt>
          <cx:pt idx="441">East - Hospital</cx:pt>
          <cx:pt idx="442">East - Hospital</cx:pt>
          <cx:pt idx="443">East - Hospital</cx:pt>
          <cx:pt idx="444">East - Hospital</cx:pt>
          <cx:pt idx="445">East - Hospital</cx:pt>
          <cx:pt idx="446">East - Hospital</cx:pt>
          <cx:pt idx="447">East - Hospital</cx:pt>
          <cx:pt idx="448">East - Hospital</cx:pt>
          <cx:pt idx="449">East - Hospital</cx:pt>
          <cx:pt idx="450">East - Hospital</cx:pt>
          <cx:pt idx="451">East - Hospital</cx:pt>
          <cx:pt idx="452">East - Hospital</cx:pt>
          <cx:pt idx="453">East - Hospital</cx:pt>
          <cx:pt idx="454">East - Hospital</cx:pt>
          <cx:pt idx="455">East - Hospital</cx:pt>
          <cx:pt idx="456">East - Hospital</cx:pt>
          <cx:pt idx="457">East - Hospital</cx:pt>
          <cx:pt idx="458">East - Hospital</cx:pt>
          <cx:pt idx="459">East - Hospital</cx:pt>
          <cx:pt idx="460">East - Hospital</cx:pt>
          <cx:pt idx="461">East - Hospital</cx:pt>
          <cx:pt idx="462">East - Hospital</cx:pt>
          <cx:pt idx="463">East - Hospital</cx:pt>
          <cx:pt idx="464">East - Hospital</cx:pt>
          <cx:pt idx="465">East - Hospital</cx:pt>
          <cx:pt idx="466">East - Hospital</cx:pt>
          <cx:pt idx="467">East - Hospital</cx:pt>
          <cx:pt idx="468">East - Hospital</cx:pt>
          <cx:pt idx="469">East - Hospital</cx:pt>
          <cx:pt idx="470">East - Hospital</cx:pt>
          <cx:pt idx="471">East - Hospital</cx:pt>
          <cx:pt idx="472">East - Hospital</cx:pt>
          <cx:pt idx="473">East - Hospital</cx:pt>
          <cx:pt idx="474">East - Hospital</cx:pt>
          <cx:pt idx="475">East - Hospital</cx:pt>
          <cx:pt idx="476">East - Hospital</cx:pt>
          <cx:pt idx="477">East - Hospital</cx:pt>
          <cx:pt idx="478">East - Hospital</cx:pt>
          <cx:pt idx="479">East - Hospital</cx:pt>
          <cx:pt idx="480">East - Hospital</cx:pt>
          <cx:pt idx="481">East - Hospital</cx:pt>
          <cx:pt idx="482">East - Hospital</cx:pt>
          <cx:pt idx="483">East - Hospital</cx:pt>
          <cx:pt idx="484">East - Hospital</cx:pt>
          <cx:pt idx="485">East - Hospital</cx:pt>
          <cx:pt idx="486">East - Hospital</cx:pt>
          <cx:pt idx="487">East - Hospital</cx:pt>
          <cx:pt idx="488">East - Hospital</cx:pt>
          <cx:pt idx="489">East - Hospital</cx:pt>
          <cx:pt idx="490">East - Hospital</cx:pt>
          <cx:pt idx="491">East - Hospital</cx:pt>
          <cx:pt idx="492">East - Hospital</cx:pt>
          <cx:pt idx="493">East - Hospital</cx:pt>
          <cx:pt idx="494">East - Hospital</cx:pt>
          <cx:pt idx="495">East - Hospital</cx:pt>
          <cx:pt idx="496">East - Hospital</cx:pt>
          <cx:pt idx="497">East - Hospital</cx:pt>
          <cx:pt idx="498">East - Hospital</cx:pt>
          <cx:pt idx="499">East - Hospital</cx:pt>
          <cx:pt idx="500">East - Hospital</cx:pt>
          <cx:pt idx="501">East - Hospital</cx:pt>
          <cx:pt idx="502">East - Hospital</cx:pt>
          <cx:pt idx="503">East - Hospital</cx:pt>
          <cx:pt idx="504">East - Hospital</cx:pt>
          <cx:pt idx="505">East - Hospital</cx:pt>
          <cx:pt idx="506">East - Hospital</cx:pt>
          <cx:pt idx="507">East - Hospital</cx:pt>
          <cx:pt idx="508">East - Hospital</cx:pt>
          <cx:pt idx="509">East - Hospital</cx:pt>
          <cx:pt idx="510">East - Hospital</cx:pt>
          <cx:pt idx="511">East - Hospital</cx:pt>
          <cx:pt idx="512">East - Hospital</cx:pt>
          <cx:pt idx="513">East - Hospital</cx:pt>
          <cx:pt idx="514">East - Hospital</cx:pt>
          <cx:pt idx="515">East - Hospital</cx:pt>
          <cx:pt idx="516">East - Hospital</cx:pt>
          <cx:pt idx="517">East - Hospital</cx:pt>
          <cx:pt idx="518">East - Hospital</cx:pt>
          <cx:pt idx="519">East - Hospital</cx:pt>
          <cx:pt idx="520">East - Hospital</cx:pt>
          <cx:pt idx="521">East - Hospital</cx:pt>
          <cx:pt idx="522">East - Hospital</cx:pt>
          <cx:pt idx="523">East - Hospital</cx:pt>
          <cx:pt idx="524">East - Hospital</cx:pt>
          <cx:pt idx="525">East - Hospital</cx:pt>
          <cx:pt idx="526">East - Hospital</cx:pt>
          <cx:pt idx="527">East - Hospital</cx:pt>
          <cx:pt idx="528">East - Hospital</cx:pt>
          <cx:pt idx="529">East - Hospital</cx:pt>
          <cx:pt idx="530">East - Hospital</cx:pt>
          <cx:pt idx="531">East - Hospital</cx:pt>
          <cx:pt idx="532">East - Hospital</cx:pt>
          <cx:pt idx="533">East - Hospital</cx:pt>
          <cx:pt idx="534">East - Hospital</cx:pt>
          <cx:pt idx="535">East - Hospital</cx:pt>
          <cx:pt idx="536">East - Hospital</cx:pt>
          <cx:pt idx="537">East - Hospital</cx:pt>
          <cx:pt idx="538">East - Hospital</cx:pt>
          <cx:pt idx="539">East - Hospital</cx:pt>
          <cx:pt idx="540">East - Hospital</cx:pt>
          <cx:pt idx="541">East - Hospital</cx:pt>
          <cx:pt idx="542">East - Hospital</cx:pt>
          <cx:pt idx="543">East - Hospital</cx:pt>
          <cx:pt idx="544">East - Hospital</cx:pt>
          <cx:pt idx="545">East - Hospital</cx:pt>
          <cx:pt idx="546">East - Hospital</cx:pt>
          <cx:pt idx="547">East - Hospital</cx:pt>
          <cx:pt idx="548">East - Hospital</cx:pt>
          <cx:pt idx="549">East - Hospital</cx:pt>
          <cx:pt idx="550">East - Hospital</cx:pt>
          <cx:pt idx="551">East - Hospital</cx:pt>
          <cx:pt idx="552">East - Hospital</cx:pt>
          <cx:pt idx="553">East - Hospital</cx:pt>
          <cx:pt idx="554">East - Hospital</cx:pt>
          <cx:pt idx="555">East - Hospital</cx:pt>
          <cx:pt idx="556">East - Hospital</cx:pt>
          <cx:pt idx="557">East - Hospital</cx:pt>
          <cx:pt idx="558">East - Hospital</cx:pt>
          <cx:pt idx="559">East - Hospital</cx:pt>
          <cx:pt idx="560">East - Hospital</cx:pt>
          <cx:pt idx="561">East - Hospital</cx:pt>
          <cx:pt idx="562">East - Hospital</cx:pt>
          <cx:pt idx="563">East - Hospital</cx:pt>
          <cx:pt idx="564">East - Hospital</cx:pt>
          <cx:pt idx="565">East - Hospital</cx:pt>
          <cx:pt idx="566">East - Hospital</cx:pt>
          <cx:pt idx="567">East - Hospital</cx:pt>
          <cx:pt idx="568">East - Hospital</cx:pt>
          <cx:pt idx="569">East - Hospital</cx:pt>
          <cx:pt idx="570">East - Hospital</cx:pt>
          <cx:pt idx="571">East - Hospital</cx:pt>
          <cx:pt idx="572">East - Hospital</cx:pt>
          <cx:pt idx="573">East - Hospital</cx:pt>
          <cx:pt idx="574">East - Hospital</cx:pt>
          <cx:pt idx="575">East - Hospital</cx:pt>
          <cx:pt idx="576">East - Hospital</cx:pt>
          <cx:pt idx="577">East - Hospital</cx:pt>
          <cx:pt idx="578">East - Hospital</cx:pt>
          <cx:pt idx="579">East - Hospital</cx:pt>
          <cx:pt idx="580">East - Hospital</cx:pt>
          <cx:pt idx="581">East - Hospital</cx:pt>
          <cx:pt idx="582">East - Hospital</cx:pt>
          <cx:pt idx="583">East - Hospital</cx:pt>
          <cx:pt idx="584">East - Hospital</cx:pt>
          <cx:pt idx="585">East - Hospital</cx:pt>
          <cx:pt idx="586">East - Hospital</cx:pt>
          <cx:pt idx="587">East - Hospital</cx:pt>
          <cx:pt idx="588">East - Hospital</cx:pt>
          <cx:pt idx="589">East - Hospital</cx:pt>
          <cx:pt idx="590">East - Hospital</cx:pt>
          <cx:pt idx="591">East - Hospital</cx:pt>
          <cx:pt idx="592">East - Hospital</cx:pt>
          <cx:pt idx="593">East - Hospital</cx:pt>
          <cx:pt idx="594">East - Hospital</cx:pt>
          <cx:pt idx="595">East - Hospital</cx:pt>
          <cx:pt idx="596">East - Hospital</cx:pt>
          <cx:pt idx="597">East - Hospital</cx:pt>
          <cx:pt idx="598">East - Hospital</cx:pt>
          <cx:pt idx="599">East - Hospital</cx:pt>
          <cx:pt idx="600">East - Hospital</cx:pt>
          <cx:pt idx="601">East - Hospital</cx:pt>
          <cx:pt idx="602">East - Hospital</cx:pt>
          <cx:pt idx="603">East - Hospital</cx:pt>
          <cx:pt idx="604">East - Hospital</cx:pt>
          <cx:pt idx="605">East - Hospital</cx:pt>
          <cx:pt idx="606">East - Hospital</cx:pt>
          <cx:pt idx="607">East - Hospital</cx:pt>
          <cx:pt idx="608">East - Hospital</cx:pt>
          <cx:pt idx="609">East - Hospital</cx:pt>
          <cx:pt idx="610">East - Hospital</cx:pt>
          <cx:pt idx="611">East - Hospital</cx:pt>
          <cx:pt idx="612">East - Hospital</cx:pt>
          <cx:pt idx="613">East - Hospital</cx:pt>
          <cx:pt idx="614">East - Hospital</cx:pt>
          <cx:pt idx="615">East - Hospital</cx:pt>
          <cx:pt idx="616">East - Hospital</cx:pt>
          <cx:pt idx="617">East - Hospital</cx:pt>
          <cx:pt idx="618">East - Hospital</cx:pt>
          <cx:pt idx="619">East - Hospital</cx:pt>
          <cx:pt idx="620">East - Hospital</cx:pt>
          <cx:pt idx="621">East - Hospital</cx:pt>
          <cx:pt idx="622">East - Hospital</cx:pt>
          <cx:pt idx="623">East - Hospital</cx:pt>
          <cx:pt idx="624">East - Hospital</cx:pt>
          <cx:pt idx="625">East - Hospital</cx:pt>
          <cx:pt idx="626">East - Hospital</cx:pt>
          <cx:pt idx="627">East - Hospital</cx:pt>
          <cx:pt idx="628">East - Hospital</cx:pt>
          <cx:pt idx="629">East - Hospital</cx:pt>
          <cx:pt idx="630">East - Hospital</cx:pt>
          <cx:pt idx="631">East - Hospital</cx:pt>
          <cx:pt idx="632">East - Hospital</cx:pt>
          <cx:pt idx="633">East - Hospital</cx:pt>
          <cx:pt idx="634">East - Hospital</cx:pt>
          <cx:pt idx="635">East - Hospital</cx:pt>
          <cx:pt idx="636">East - Hospital</cx:pt>
          <cx:pt idx="637">East - Hospital</cx:pt>
          <cx:pt idx="638">East - Hospital</cx:pt>
          <cx:pt idx="639">East - Hospital</cx:pt>
          <cx:pt idx="640">East - Hospital</cx:pt>
          <cx:pt idx="641">East - Hospital</cx:pt>
          <cx:pt idx="642">East - Hospital</cx:pt>
          <cx:pt idx="643">East - Hospital</cx:pt>
          <cx:pt idx="644">East - Hospital</cx:pt>
          <cx:pt idx="645">East - Hospital</cx:pt>
          <cx:pt idx="646">East - Hospital</cx:pt>
          <cx:pt idx="647">East - Hospital</cx:pt>
          <cx:pt idx="648">East - Hospital</cx:pt>
          <cx:pt idx="649">East - Hospital</cx:pt>
          <cx:pt idx="650">East - Hospital</cx:pt>
          <cx:pt idx="651">East - Hospital</cx:pt>
          <cx:pt idx="652">East - Hospital</cx:pt>
          <cx:pt idx="653">East - Hospital</cx:pt>
          <cx:pt idx="654">East - Hospital</cx:pt>
          <cx:pt idx="655">East - Hospital</cx:pt>
          <cx:pt idx="656">East - Hospital</cx:pt>
          <cx:pt idx="657">East - Hospital</cx:pt>
          <cx:pt idx="658">East - Hospital</cx:pt>
          <cx:pt idx="659">East - Hospital</cx:pt>
          <cx:pt idx="660">East - Hospital</cx:pt>
          <cx:pt idx="661">East - Hospital</cx:pt>
          <cx:pt idx="662">East - Hospital</cx:pt>
          <cx:pt idx="663">East - Hospital</cx:pt>
          <cx:pt idx="664">East - Hospital</cx:pt>
          <cx:pt idx="665">East - Hospital</cx:pt>
          <cx:pt idx="666">East - Hospital</cx:pt>
          <cx:pt idx="667">East - Hospital</cx:pt>
          <cx:pt idx="668">East - Hospital</cx:pt>
          <cx:pt idx="669">East - Hospital</cx:pt>
          <cx:pt idx="670">East - Hospital</cx:pt>
          <cx:pt idx="671">East - Hospital</cx:pt>
          <cx:pt idx="672">East - Hospital</cx:pt>
          <cx:pt idx="673">East - Hospital</cx:pt>
          <cx:pt idx="674">East - Hospital</cx:pt>
          <cx:pt idx="675">East - Hospital</cx:pt>
          <cx:pt idx="676">East - Hospital</cx:pt>
          <cx:pt idx="677">East - Hospital</cx:pt>
          <cx:pt idx="678">East - Hospital</cx:pt>
          <cx:pt idx="679">East - Hospital</cx:pt>
          <cx:pt idx="680">East - Hospital</cx:pt>
          <cx:pt idx="681">East - Hospital</cx:pt>
          <cx:pt idx="682">East - Hospital</cx:pt>
          <cx:pt idx="683">East - Hospital</cx:pt>
          <cx:pt idx="684">East - Hospital</cx:pt>
          <cx:pt idx="685">East - Hospital</cx:pt>
          <cx:pt idx="686">East - Hospital</cx:pt>
          <cx:pt idx="687">East - Hospital</cx:pt>
          <cx:pt idx="688">East - Hospital</cx:pt>
          <cx:pt idx="689">East - Hospital</cx:pt>
          <cx:pt idx="690">East - Hospital</cx:pt>
          <cx:pt idx="691">East - Hospital</cx:pt>
          <cx:pt idx="692">East - Hospital</cx:pt>
          <cx:pt idx="693">East - Hospital</cx:pt>
          <cx:pt idx="694">East - Hospital</cx:pt>
          <cx:pt idx="695">East - Hospital</cx:pt>
          <cx:pt idx="696">East - Hospital</cx:pt>
          <cx:pt idx="697">East - Hospital</cx:pt>
          <cx:pt idx="698">East - Hospital</cx:pt>
          <cx:pt idx="699">East - Hospital</cx:pt>
          <cx:pt idx="700">East - Hospital</cx:pt>
          <cx:pt idx="701">East - Hospital</cx:pt>
          <cx:pt idx="702">East - Hospital</cx:pt>
          <cx:pt idx="703">East - Hospital</cx:pt>
          <cx:pt idx="704">East - Hospital</cx:pt>
          <cx:pt idx="705">East - Hospital</cx:pt>
          <cx:pt idx="706">East - Hospital</cx:pt>
          <cx:pt idx="707">East - Hospital</cx:pt>
          <cx:pt idx="708">East - Hospital</cx:pt>
          <cx:pt idx="709">East - Hospital</cx:pt>
          <cx:pt idx="710">East - Hospital</cx:pt>
          <cx:pt idx="711">East - Hospital</cx:pt>
          <cx:pt idx="712">East - Hospital</cx:pt>
          <cx:pt idx="713">East - Hospital</cx:pt>
          <cx:pt idx="714">East - Hospital</cx:pt>
          <cx:pt idx="715">East - Hospital</cx:pt>
          <cx:pt idx="716">East - Hospital</cx:pt>
          <cx:pt idx="717">East - Hospital</cx:pt>
          <cx:pt idx="718">East - Hospital</cx:pt>
          <cx:pt idx="719">East - Hospital</cx:pt>
          <cx:pt idx="720">East - Hospital</cx:pt>
          <cx:pt idx="721">East - Hospital</cx:pt>
          <cx:pt idx="722">East - Hospital</cx:pt>
          <cx:pt idx="723">East - Hospital</cx:pt>
          <cx:pt idx="724">East - Hospital</cx:pt>
          <cx:pt idx="725">East - Hospital</cx:pt>
          <cx:pt idx="726">East - Hospital</cx:pt>
          <cx:pt idx="727">East - Hospital</cx:pt>
          <cx:pt idx="728">East - Hospital</cx:pt>
          <cx:pt idx="729">East - Hospital</cx:pt>
          <cx:pt idx="730">East - Hospital</cx:pt>
          <cx:pt idx="731">East - Hospital</cx:pt>
          <cx:pt idx="732">East - Hospital</cx:pt>
          <cx:pt idx="733">East - Hospital</cx:pt>
          <cx:pt idx="734">East - Hospital</cx:pt>
          <cx:pt idx="735">East - Hospital</cx:pt>
          <cx:pt idx="736">East - Hospital</cx:pt>
          <cx:pt idx="737">East - Hospital</cx:pt>
          <cx:pt idx="738">East - Hospital</cx:pt>
          <cx:pt idx="739">East - Hospital</cx:pt>
          <cx:pt idx="740">East - Hospital</cx:pt>
          <cx:pt idx="741">East - Hospital</cx:pt>
          <cx:pt idx="742">East - Hospital</cx:pt>
          <cx:pt idx="743">East - Hospital</cx:pt>
          <cx:pt idx="744">East - Hospital</cx:pt>
          <cx:pt idx="745">East - Hospital</cx:pt>
          <cx:pt idx="746">East - Hospital</cx:pt>
          <cx:pt idx="747">East - Hospital</cx:pt>
          <cx:pt idx="748">East - Hospital</cx:pt>
          <cx:pt idx="749">East - Hospital</cx:pt>
          <cx:pt idx="750">East - Hospital</cx:pt>
          <cx:pt idx="751">East - Hospital</cx:pt>
          <cx:pt idx="752">East - Hospital</cx:pt>
          <cx:pt idx="753">East - Hospital</cx:pt>
          <cx:pt idx="754">East - Hospital</cx:pt>
          <cx:pt idx="755">East - Hospital</cx:pt>
          <cx:pt idx="756">East - Hospital</cx:pt>
          <cx:pt idx="757">East - Hospital</cx:pt>
          <cx:pt idx="758">East - Hospital</cx:pt>
          <cx:pt idx="759">East - Hospital</cx:pt>
          <cx:pt idx="760">East - Hospital</cx:pt>
          <cx:pt idx="761">East - Hospital</cx:pt>
          <cx:pt idx="762">East - Hospital</cx:pt>
          <cx:pt idx="763">East - Hospital</cx:pt>
          <cx:pt idx="764">East - Hospital</cx:pt>
          <cx:pt idx="765">East - Hospital</cx:pt>
          <cx:pt idx="766">East - Hospital</cx:pt>
          <cx:pt idx="767">East - Hospital</cx:pt>
          <cx:pt idx="768">East - Hospital</cx:pt>
          <cx:pt idx="769">East - Hospital</cx:pt>
          <cx:pt idx="770">East - Hospital</cx:pt>
          <cx:pt idx="771">East - Hospital</cx:pt>
          <cx:pt idx="772">East - Hospital</cx:pt>
          <cx:pt idx="773">East - Hospital</cx:pt>
          <cx:pt idx="774">East - Hospital</cx:pt>
          <cx:pt idx="775">East - Hospital</cx:pt>
          <cx:pt idx="776">East - Hospital</cx:pt>
          <cx:pt idx="777">East - Hospital</cx:pt>
          <cx:pt idx="778">East - Hospital</cx:pt>
          <cx:pt idx="779">East - Hospital</cx:pt>
          <cx:pt idx="780">East - Hospital</cx:pt>
          <cx:pt idx="781">East - Hospital</cx:pt>
          <cx:pt idx="782">East - Hospital</cx:pt>
          <cx:pt idx="783">East - Hospital</cx:pt>
          <cx:pt idx="784">East - Hospital</cx:pt>
          <cx:pt idx="785">East - Hospital</cx:pt>
          <cx:pt idx="786">East - Hospital</cx:pt>
          <cx:pt idx="787">East - Hospital</cx:pt>
          <cx:pt idx="788">East - Hospital</cx:pt>
          <cx:pt idx="789">East - Hospital</cx:pt>
          <cx:pt idx="790">East - Hospital</cx:pt>
          <cx:pt idx="791">East - Hospital</cx:pt>
          <cx:pt idx="792">East - Hospital</cx:pt>
          <cx:pt idx="793">East - Hospital</cx:pt>
          <cx:pt idx="794">East - Hospital</cx:pt>
          <cx:pt idx="795">East - Hospital</cx:pt>
          <cx:pt idx="796">East - Hospital</cx:pt>
          <cx:pt idx="797">East - Hospital</cx:pt>
          <cx:pt idx="798">East - Hospital</cx:pt>
          <cx:pt idx="799">East - Hospital</cx:pt>
          <cx:pt idx="800">East - Hospital</cx:pt>
          <cx:pt idx="801">East - Hospital</cx:pt>
          <cx:pt idx="802">East - Hospital</cx:pt>
          <cx:pt idx="803">East - Hospital</cx:pt>
          <cx:pt idx="804">East - Hospital</cx:pt>
          <cx:pt idx="805">East - Hospital</cx:pt>
          <cx:pt idx="806">East - Hospital</cx:pt>
          <cx:pt idx="807">East - Hospital</cx:pt>
          <cx:pt idx="808">East - Hospital</cx:pt>
          <cx:pt idx="809">East - Hospital</cx:pt>
          <cx:pt idx="810">East - Hospital</cx:pt>
          <cx:pt idx="811">East - Hospital</cx:pt>
          <cx:pt idx="812">East - Hospital</cx:pt>
          <cx:pt idx="813">East - Hospital</cx:pt>
          <cx:pt idx="814">East - Hospital</cx:pt>
          <cx:pt idx="815">East - Hospital</cx:pt>
          <cx:pt idx="816">East - Hospital</cx:pt>
          <cx:pt idx="817">East - Hospital</cx:pt>
          <cx:pt idx="818">East - Hospital</cx:pt>
          <cx:pt idx="819">East - Hospital</cx:pt>
          <cx:pt idx="820">East - Hospital</cx:pt>
          <cx:pt idx="821">East - Hospital</cx:pt>
          <cx:pt idx="822">East - Hospital</cx:pt>
          <cx:pt idx="823">East - Hospital</cx:pt>
          <cx:pt idx="824">East - Hospital</cx:pt>
          <cx:pt idx="825">East - Hospital</cx:pt>
          <cx:pt idx="826">East - Hospital</cx:pt>
          <cx:pt idx="827">East - Hospital</cx:pt>
          <cx:pt idx="828">East - Hospital</cx:pt>
          <cx:pt idx="829">East - Hospital</cx:pt>
          <cx:pt idx="830">East - Hospital</cx:pt>
          <cx:pt idx="831">East - Hospital</cx:pt>
          <cx:pt idx="832">East - Hospital</cx:pt>
          <cx:pt idx="833">East - Hospital</cx:pt>
          <cx:pt idx="834">East - Hospital</cx:pt>
          <cx:pt idx="835">East - Hospital</cx:pt>
          <cx:pt idx="836">East - Hospital</cx:pt>
          <cx:pt idx="837">East - Hospital</cx:pt>
          <cx:pt idx="838">East - Hospital</cx:pt>
          <cx:pt idx="839">East - Hospital</cx:pt>
          <cx:pt idx="840">East - Hospital</cx:pt>
          <cx:pt idx="841">East - Hospital</cx:pt>
          <cx:pt idx="842">East - Hospital</cx:pt>
          <cx:pt idx="843">East - Hospital</cx:pt>
          <cx:pt idx="844">East - Hospital</cx:pt>
          <cx:pt idx="845">East - Hospital</cx:pt>
          <cx:pt idx="846">East - Hospital</cx:pt>
          <cx:pt idx="847">East - Hospital</cx:pt>
          <cx:pt idx="848">East - Hospital</cx:pt>
          <cx:pt idx="849">East - Hospital</cx:pt>
          <cx:pt idx="850">East - Hospital</cx:pt>
          <cx:pt idx="851">East - Hospital</cx:pt>
          <cx:pt idx="852">East - Hospital</cx:pt>
          <cx:pt idx="853">East - Hospital</cx:pt>
          <cx:pt idx="854">East - Hospital</cx:pt>
          <cx:pt idx="855">East - Hospital</cx:pt>
          <cx:pt idx="856">East - Hospital</cx:pt>
          <cx:pt idx="857">East - Hospital</cx:pt>
          <cx:pt idx="858">East - Hospital</cx:pt>
          <cx:pt idx="859">East - Hospital</cx:pt>
          <cx:pt idx="860">East - Hospital</cx:pt>
          <cx:pt idx="861">East - Hospital</cx:pt>
          <cx:pt idx="862">East - Hospital</cx:pt>
          <cx:pt idx="863">East - Hospital</cx:pt>
          <cx:pt idx="864">East - Hospital</cx:pt>
          <cx:pt idx="865">East - Hospital</cx:pt>
          <cx:pt idx="866">East - Hospital</cx:pt>
          <cx:pt idx="867">East - Hospital</cx:pt>
          <cx:pt idx="868">East - Hospital</cx:pt>
          <cx:pt idx="869">East - Hospital</cx:pt>
          <cx:pt idx="870">East - Hospital</cx:pt>
          <cx:pt idx="871">East - Hospital</cx:pt>
          <cx:pt idx="872">East - Hospital</cx:pt>
          <cx:pt idx="873">East - Hospital</cx:pt>
          <cx:pt idx="874">East - Hospital</cx:pt>
          <cx:pt idx="875">East - Hospital</cx:pt>
          <cx:pt idx="876">East - Hospital</cx:pt>
          <cx:pt idx="877">East - Hospital</cx:pt>
          <cx:pt idx="878">East - Hospital</cx:pt>
          <cx:pt idx="879">East - Hospital</cx:pt>
          <cx:pt idx="880">East - Hospital</cx:pt>
          <cx:pt idx="881">East - Hospital</cx:pt>
          <cx:pt idx="882">East - Hospital</cx:pt>
          <cx:pt idx="883">East - Hospital</cx:pt>
          <cx:pt idx="884">East - Hospital</cx:pt>
          <cx:pt idx="885">East - Hospital</cx:pt>
          <cx:pt idx="886">East - Hospital</cx:pt>
          <cx:pt idx="887">East - Hospital</cx:pt>
          <cx:pt idx="888">East - Hospital</cx:pt>
          <cx:pt idx="889">East - Hospital</cx:pt>
          <cx:pt idx="890">East - Hospital</cx:pt>
          <cx:pt idx="891">East - Hospital</cx:pt>
          <cx:pt idx="892">East - Hospital</cx:pt>
          <cx:pt idx="893">East - Hospital</cx:pt>
          <cx:pt idx="894">East - Hospital</cx:pt>
          <cx:pt idx="895">East - Hospital</cx:pt>
          <cx:pt idx="896">East - Hospital</cx:pt>
          <cx:pt idx="897">East - Hospital</cx:pt>
          <cx:pt idx="898">East - Hospital</cx:pt>
          <cx:pt idx="899">East - Hospital</cx:pt>
          <cx:pt idx="900">East - Hospital</cx:pt>
          <cx:pt idx="901">East - Hospital</cx:pt>
          <cx:pt idx="902">East - Hospital</cx:pt>
          <cx:pt idx="903">East - Hospital</cx:pt>
          <cx:pt idx="904">East - Hospital</cx:pt>
          <cx:pt idx="905">East - Hospital</cx:pt>
          <cx:pt idx="906">East - Hospital</cx:pt>
          <cx:pt idx="907">East - Hospital</cx:pt>
          <cx:pt idx="908">East - Hospital</cx:pt>
          <cx:pt idx="909">East - Hospital</cx:pt>
          <cx:pt idx="910">East - Hospital</cx:pt>
          <cx:pt idx="911">East - Hospital</cx:pt>
          <cx:pt idx="912">East - Hospital</cx:pt>
          <cx:pt idx="913">East - Hospital</cx:pt>
          <cx:pt idx="914">East - Hospital</cx:pt>
          <cx:pt idx="915">East - Hospital</cx:pt>
          <cx:pt idx="916">East - Hospital</cx:pt>
          <cx:pt idx="917">East - Hospital</cx:pt>
          <cx:pt idx="918">East - Hospital</cx:pt>
          <cx:pt idx="919">East - Hospital</cx:pt>
          <cx:pt idx="920">East - Hospital</cx:pt>
          <cx:pt idx="921">East - Hospital</cx:pt>
          <cx:pt idx="922">East - Hospital</cx:pt>
          <cx:pt idx="923">East - Hospital</cx:pt>
          <cx:pt idx="924">East - Hospital</cx:pt>
          <cx:pt idx="925">East - Hospital</cx:pt>
          <cx:pt idx="926">East - Hospital</cx:pt>
          <cx:pt idx="927">East - Hospital</cx:pt>
          <cx:pt idx="928">East - Hospital</cx:pt>
          <cx:pt idx="929">East - Hospital</cx:pt>
          <cx:pt idx="930">East - Hospital</cx:pt>
          <cx:pt idx="931">East - Hospital</cx:pt>
          <cx:pt idx="932">East - Hospital</cx:pt>
          <cx:pt idx="933">East - Hospital</cx:pt>
          <cx:pt idx="934">East - Hospital</cx:pt>
          <cx:pt idx="935">East - Hospital</cx:pt>
          <cx:pt idx="936">East - Hospital</cx:pt>
          <cx:pt idx="937">East - Hospital</cx:pt>
          <cx:pt idx="938">East - Hospital</cx:pt>
          <cx:pt idx="939">East - Hospital</cx:pt>
          <cx:pt idx="940">East - Hospital</cx:pt>
          <cx:pt idx="941">East - Hospital</cx:pt>
          <cx:pt idx="942">East - Hospital</cx:pt>
          <cx:pt idx="943">East - Hospital</cx:pt>
          <cx:pt idx="944">East - Hospital</cx:pt>
          <cx:pt idx="945">East - Hospital</cx:pt>
          <cx:pt idx="946">East - Hospital</cx:pt>
          <cx:pt idx="947">East - Hospital</cx:pt>
          <cx:pt idx="948">East - Hospital</cx:pt>
          <cx:pt idx="949">East - Hospital</cx:pt>
          <cx:pt idx="950">East - Hospital</cx:pt>
          <cx:pt idx="951">East - Hospital</cx:pt>
          <cx:pt idx="952">East - Hospital</cx:pt>
          <cx:pt idx="953">East - Hospital</cx:pt>
          <cx:pt idx="954">East - Hospital</cx:pt>
          <cx:pt idx="955">East - Hospital</cx:pt>
          <cx:pt idx="956">East - Hospital</cx:pt>
          <cx:pt idx="957">East - Hospital</cx:pt>
          <cx:pt idx="958">East - Hospital</cx:pt>
          <cx:pt idx="959">East - Hospital</cx:pt>
          <cx:pt idx="960">East - Hospital</cx:pt>
          <cx:pt idx="961">East - Hospital</cx:pt>
          <cx:pt idx="962">East - Hospital</cx:pt>
          <cx:pt idx="963">East - Hospital</cx:pt>
          <cx:pt idx="964">East - Hospital</cx:pt>
          <cx:pt idx="965">East - Hospital</cx:pt>
          <cx:pt idx="966">East - Hospital</cx:pt>
          <cx:pt idx="967">East - Hospital</cx:pt>
          <cx:pt idx="968">East - Hospital</cx:pt>
          <cx:pt idx="969">East - Hospital</cx:pt>
          <cx:pt idx="970">East - Hospital</cx:pt>
          <cx:pt idx="971">East - Hospital</cx:pt>
          <cx:pt idx="972">East - Hospital</cx:pt>
          <cx:pt idx="973">East - Hospital</cx:pt>
          <cx:pt idx="974">East - Hospital</cx:pt>
          <cx:pt idx="975">East - Hospital</cx:pt>
          <cx:pt idx="976">East - Hospital</cx:pt>
          <cx:pt idx="977">East - Hospital</cx:pt>
          <cx:pt idx="978">East - Hospital</cx:pt>
          <cx:pt idx="979">East - Hospital</cx:pt>
          <cx:pt idx="980">East - Hospital</cx:pt>
          <cx:pt idx="981">East - Hospital</cx:pt>
          <cx:pt idx="982">East - Hospital</cx:pt>
          <cx:pt idx="983">East - Hospital</cx:pt>
          <cx:pt idx="984">East - Hospital</cx:pt>
          <cx:pt idx="985">East - Hospital</cx:pt>
          <cx:pt idx="986">East - Hospital</cx:pt>
          <cx:pt idx="987">East - Hospital</cx:pt>
          <cx:pt idx="988">East - Hospital</cx:pt>
          <cx:pt idx="989">East - Hospital</cx:pt>
          <cx:pt idx="990">East - Hospital</cx:pt>
          <cx:pt idx="991">East - Hospital</cx:pt>
          <cx:pt idx="992">East - Hospital</cx:pt>
          <cx:pt idx="993">East - Hospital</cx:pt>
          <cx:pt idx="994">East - Hospital</cx:pt>
          <cx:pt idx="995">East - Hospital</cx:pt>
          <cx:pt idx="996">East - Hospital</cx:pt>
          <cx:pt idx="997">East - Hospital</cx:pt>
          <cx:pt idx="998">East - Hospital</cx:pt>
          <cx:pt idx="999">East - Hospital</cx:pt>
          <cx:pt idx="1000">East - Hospital</cx:pt>
          <cx:pt idx="1001">East - Hospital</cx:pt>
          <cx:pt idx="1002">East - Hospital</cx:pt>
          <cx:pt idx="1003">East - Hospital</cx:pt>
          <cx:pt idx="1004">East - Hospital</cx:pt>
          <cx:pt idx="1005">East - Hospital</cx:pt>
          <cx:pt idx="1006">East - Hospital</cx:pt>
          <cx:pt idx="1007">East - Hospital</cx:pt>
          <cx:pt idx="1008">East - Hospital</cx:pt>
          <cx:pt idx="1009">East - Hospital</cx:pt>
          <cx:pt idx="1010">East - Hospital</cx:pt>
          <cx:pt idx="1011">East - Hospital</cx:pt>
          <cx:pt idx="1012">East - Hospital</cx:pt>
          <cx:pt idx="1013">East - Hospital</cx:pt>
          <cx:pt idx="1014">East - Hospital</cx:pt>
          <cx:pt idx="1015">East - Hospital</cx:pt>
          <cx:pt idx="1016">East - Hospital</cx:pt>
          <cx:pt idx="1017">East - Hospital</cx:pt>
          <cx:pt idx="1018">East - Hospital</cx:pt>
          <cx:pt idx="1019">East - Hospital</cx:pt>
          <cx:pt idx="1020">East - Hospital</cx:pt>
          <cx:pt idx="1021">East - Hospital</cx:pt>
          <cx:pt idx="1022">East - Hospital</cx:pt>
          <cx:pt idx="1023">East - Hospital</cx:pt>
          <cx:pt idx="1024">East - Hospital</cx:pt>
          <cx:pt idx="1025">East - Hospital</cx:pt>
          <cx:pt idx="1026">East - Hospital</cx:pt>
          <cx:pt idx="1027">East - Hospital</cx:pt>
          <cx:pt idx="1028">East - Hospital</cx:pt>
          <cx:pt idx="1029">East - Hospital</cx:pt>
          <cx:pt idx="1030">East - Hospital</cx:pt>
          <cx:pt idx="1031">East - Hospital</cx:pt>
          <cx:pt idx="1032">East - Hospital</cx:pt>
          <cx:pt idx="1033">East - Hospital</cx:pt>
          <cx:pt idx="1034">East - Hospital</cx:pt>
          <cx:pt idx="1035">East - Hospital</cx:pt>
          <cx:pt idx="1036">East - Hospital</cx:pt>
          <cx:pt idx="1037">East - Hospital</cx:pt>
          <cx:pt idx="1038">East - Hospital</cx:pt>
          <cx:pt idx="1039">East - Hospital</cx:pt>
          <cx:pt idx="1040">East - Hospital</cx:pt>
          <cx:pt idx="1041">East - Hospital</cx:pt>
          <cx:pt idx="1042">East - Hospital</cx:pt>
          <cx:pt idx="1043">East - Hospital</cx:pt>
          <cx:pt idx="1044">East - Hospital</cx:pt>
          <cx:pt idx="1045">East - Hospital</cx:pt>
          <cx:pt idx="1046">East - Hospital</cx:pt>
          <cx:pt idx="1047">East - Hospital</cx:pt>
          <cx:pt idx="1048">East - Hospital</cx:pt>
          <cx:pt idx="1049">East - Hospital</cx:pt>
          <cx:pt idx="1050">East - Hospital</cx:pt>
          <cx:pt idx="1051">East - Hospital</cx:pt>
          <cx:pt idx="1052">East - Hospital</cx:pt>
          <cx:pt idx="1053">East - Hospital</cx:pt>
          <cx:pt idx="1054">East - Hospital</cx:pt>
          <cx:pt idx="1055">East - Hospital</cx:pt>
          <cx:pt idx="1056">East - Hospital</cx:pt>
          <cx:pt idx="1057">East - Hospital</cx:pt>
          <cx:pt idx="1058">East - Hospital</cx:pt>
          <cx:pt idx="1059">East - Hospital</cx:pt>
          <cx:pt idx="1060">East - Hospital</cx:pt>
          <cx:pt idx="1061">East - Hospital</cx:pt>
          <cx:pt idx="1062">East - Hospital</cx:pt>
          <cx:pt idx="1063">East - Hospital</cx:pt>
          <cx:pt idx="1064">East - Hospital</cx:pt>
          <cx:pt idx="1065">East - Hospital</cx:pt>
          <cx:pt idx="1066">East - Hospital</cx:pt>
          <cx:pt idx="1067">East - Hospital</cx:pt>
          <cx:pt idx="1068">East - Hospital</cx:pt>
          <cx:pt idx="1069">East - Hospital</cx:pt>
          <cx:pt idx="1070">East - Hospital</cx:pt>
          <cx:pt idx="1071">East - Hospital</cx:pt>
          <cx:pt idx="1072">East - Hospital</cx:pt>
          <cx:pt idx="1073">East - Hospital</cx:pt>
          <cx:pt idx="1074">East - Hospital</cx:pt>
          <cx:pt idx="1075">East - Hospital</cx:pt>
          <cx:pt idx="1076">East - Hospital</cx:pt>
          <cx:pt idx="1077">East - Hospital</cx:pt>
          <cx:pt idx="1078">East - Hospital</cx:pt>
          <cx:pt idx="1079">East - Hospital</cx:pt>
          <cx:pt idx="1080">East - Hospital</cx:pt>
          <cx:pt idx="1081">East - Hospital</cx:pt>
          <cx:pt idx="1082">East - Hospital</cx:pt>
          <cx:pt idx="1083">East - Hospital</cx:pt>
          <cx:pt idx="1084">East - Hospital</cx:pt>
          <cx:pt idx="1085">East - Hospital</cx:pt>
          <cx:pt idx="1086">East - Hospital</cx:pt>
          <cx:pt idx="1087">East - Hospital</cx:pt>
          <cx:pt idx="1088">East - Hospital</cx:pt>
          <cx:pt idx="1089">East - Hospital</cx:pt>
          <cx:pt idx="1090">East - Hospital</cx:pt>
          <cx:pt idx="1091">East - Hospital</cx:pt>
          <cx:pt idx="1092">East - Hospital</cx:pt>
          <cx:pt idx="1093">East - Hospital</cx:pt>
          <cx:pt idx="1094">East - Hospital</cx:pt>
          <cx:pt idx="1095">East - Hospital</cx:pt>
          <cx:pt idx="1096">East - Hospital</cx:pt>
          <cx:pt idx="1097">East - Hospital</cx:pt>
          <cx:pt idx="1098">East - Hospital</cx:pt>
          <cx:pt idx="1099">East - Hospital</cx:pt>
          <cx:pt idx="1100">East - Hospital</cx:pt>
          <cx:pt idx="1101">East - Hospital</cx:pt>
          <cx:pt idx="1102">East - Hospital</cx:pt>
          <cx:pt idx="1103">East - Hospital</cx:pt>
          <cx:pt idx="1104">East - Hospital</cx:pt>
          <cx:pt idx="1105">East - Hospital</cx:pt>
          <cx:pt idx="1106">East - Hospital</cx:pt>
          <cx:pt idx="1107">East - Hospital</cx:pt>
          <cx:pt idx="1108">East - Hospital</cx:pt>
          <cx:pt idx="1109">East - Hospital</cx:pt>
          <cx:pt idx="1110">East - Hospital</cx:pt>
          <cx:pt idx="1111">East - Hospital</cx:pt>
          <cx:pt idx="1112">East - Hospital</cx:pt>
          <cx:pt idx="1113">East - Hospital</cx:pt>
          <cx:pt idx="1114">East - Hospital</cx:pt>
          <cx:pt idx="1115">East - Hospital</cx:pt>
          <cx:pt idx="1116">East - Hospital</cx:pt>
          <cx:pt idx="1117">East - Hospital</cx:pt>
          <cx:pt idx="1118">East - Hospital</cx:pt>
          <cx:pt idx="1119">East - Hospital</cx:pt>
          <cx:pt idx="1120">East - Hospital</cx:pt>
          <cx:pt idx="1121">East - Hospital</cx:pt>
          <cx:pt idx="1122">East - Hospital</cx:pt>
          <cx:pt idx="1123">East - Hospital</cx:pt>
          <cx:pt idx="1124">East - Hospital</cx:pt>
          <cx:pt idx="1125">East - Hospital</cx:pt>
          <cx:pt idx="1126">East - Hospital</cx:pt>
          <cx:pt idx="1127">East - Hospital</cx:pt>
          <cx:pt idx="1128">East - Hospital</cx:pt>
          <cx:pt idx="1129">East - Hospital</cx:pt>
          <cx:pt idx="1130">East - Hospital</cx:pt>
          <cx:pt idx="1131">East - Hospital</cx:pt>
          <cx:pt idx="1132">East - Hospital</cx:pt>
          <cx:pt idx="1133">East - Hospital</cx:pt>
          <cx:pt idx="1134">East - Hospital</cx:pt>
          <cx:pt idx="1135">East - Hospital</cx:pt>
          <cx:pt idx="1136">East - Hospital</cx:pt>
          <cx:pt idx="1137">East - Hospital</cx:pt>
          <cx:pt idx="1138">East - Hospital</cx:pt>
          <cx:pt idx="1139">East - Hospital</cx:pt>
          <cx:pt idx="1140">East - Hospital</cx:pt>
          <cx:pt idx="1141">East - Hospital</cx:pt>
          <cx:pt idx="1142">East - Hospital</cx:pt>
          <cx:pt idx="1143">East - Hospital</cx:pt>
          <cx:pt idx="1144">East - Hospital</cx:pt>
          <cx:pt idx="1145">East - Hospital</cx:pt>
          <cx:pt idx="1146">East - Hospital</cx:pt>
          <cx:pt idx="1147">East - Hospital</cx:pt>
          <cx:pt idx="1148">East - Hospital</cx:pt>
          <cx:pt idx="1149">East - Hospital</cx:pt>
          <cx:pt idx="1150">East - Hospital</cx:pt>
          <cx:pt idx="1151">East - Hospital</cx:pt>
          <cx:pt idx="1152">East - Hospital</cx:pt>
          <cx:pt idx="1153">East - Hospital</cx:pt>
          <cx:pt idx="1154">East - Hospital</cx:pt>
          <cx:pt idx="1155">East - Hospital</cx:pt>
          <cx:pt idx="1156">East - Hospital</cx:pt>
          <cx:pt idx="1157">East - Hospital</cx:pt>
          <cx:pt idx="1158">East - Hospital</cx:pt>
          <cx:pt idx="1159">East - Hospital</cx:pt>
          <cx:pt idx="1160">East - Hospital</cx:pt>
          <cx:pt idx="1161">East - Hospital</cx:pt>
          <cx:pt idx="1162">East - Hospital</cx:pt>
          <cx:pt idx="1163">East - Hospital</cx:pt>
          <cx:pt idx="1164">East - Hospital</cx:pt>
          <cx:pt idx="1165">East - Hospital</cx:pt>
          <cx:pt idx="1166">East - Hospital</cx:pt>
          <cx:pt idx="1167">East - Hospital</cx:pt>
          <cx:pt idx="1168">East - Hospital</cx:pt>
          <cx:pt idx="1169">East - Hospital</cx:pt>
          <cx:pt idx="1170">East - Hospital</cx:pt>
          <cx:pt idx="1171">East - Hospital</cx:pt>
          <cx:pt idx="1172">East - Hospital</cx:pt>
          <cx:pt idx="1173">East - Hospital</cx:pt>
          <cx:pt idx="1174">East - Hospital</cx:pt>
          <cx:pt idx="1175">East - Hospital</cx:pt>
          <cx:pt idx="1176">East - Hospital</cx:pt>
          <cx:pt idx="1177">East - Hospital</cx:pt>
          <cx:pt idx="1178">East - Hospital</cx:pt>
          <cx:pt idx="1179">East - Hospital</cx:pt>
          <cx:pt idx="1180">East - Hospital</cx:pt>
          <cx:pt idx="1181">East - Hospital</cx:pt>
          <cx:pt idx="1182">East - Hospital</cx:pt>
          <cx:pt idx="1183">East - Hospital</cx:pt>
          <cx:pt idx="1184">East - Hospital</cx:pt>
          <cx:pt idx="1185">East - Hospital</cx:pt>
          <cx:pt idx="1186">East - Hospital</cx:pt>
          <cx:pt idx="1187">East - Hospital</cx:pt>
          <cx:pt idx="1188">East - Hospital</cx:pt>
          <cx:pt idx="1189">East - Hospital</cx:pt>
          <cx:pt idx="1190">East - Hospital</cx:pt>
          <cx:pt idx="1191">East - Hospital</cx:pt>
          <cx:pt idx="1192">East - Hospital</cx:pt>
          <cx:pt idx="1193">East - Hospital</cx:pt>
          <cx:pt idx="1194">East - Hospital</cx:pt>
          <cx:pt idx="1195">East - Hospital</cx:pt>
          <cx:pt idx="1196">East - Hospital</cx:pt>
          <cx:pt idx="1197">East - Hospital</cx:pt>
          <cx:pt idx="1198">East - Hospital</cx:pt>
          <cx:pt idx="1199">East - Hospital</cx:pt>
          <cx:pt idx="1200">East - Hospital</cx:pt>
          <cx:pt idx="1201">East - Hospital</cx:pt>
          <cx:pt idx="1202">East - Hospital</cx:pt>
          <cx:pt idx="1203">East - Hospital</cx:pt>
          <cx:pt idx="1204">East - Hospital</cx:pt>
          <cx:pt idx="1205">East - Hospital</cx:pt>
          <cx:pt idx="1206">East - Hospital</cx:pt>
          <cx:pt idx="1207">East - Hospital</cx:pt>
          <cx:pt idx="1208">East - Hospital</cx:pt>
          <cx:pt idx="1209">East - Hospital</cx:pt>
          <cx:pt idx="1210">East - Hospital</cx:pt>
          <cx:pt idx="1211">East - Hospital</cx:pt>
          <cx:pt idx="1212">East - Hospital</cx:pt>
          <cx:pt idx="1213">East - Hospital</cx:pt>
          <cx:pt idx="1214">East - Hospital</cx:pt>
          <cx:pt idx="1215">East - Hospital</cx:pt>
          <cx:pt idx="1216">East - Hospital</cx:pt>
          <cx:pt idx="1217">East - Hospital</cx:pt>
          <cx:pt idx="1218">East - Hospital</cx:pt>
          <cx:pt idx="1219">East - Hospital</cx:pt>
          <cx:pt idx="1220">East - Hospital</cx:pt>
          <cx:pt idx="1221">East - Hospital</cx:pt>
          <cx:pt idx="1222">East - Hospital</cx:pt>
          <cx:pt idx="1223">East - Hospital</cx:pt>
          <cx:pt idx="1224">East - Hospital</cx:pt>
          <cx:pt idx="1225">East - Hospital</cx:pt>
          <cx:pt idx="1226">East - Hospital</cx:pt>
          <cx:pt idx="1227">East - Hospital</cx:pt>
          <cx:pt idx="1228">East - Hospital</cx:pt>
          <cx:pt idx="1229">East - Hospital</cx:pt>
          <cx:pt idx="1230">East - Hospital</cx:pt>
          <cx:pt idx="1231">East - Hospital</cx:pt>
          <cx:pt idx="1232">East - Hospital</cx:pt>
          <cx:pt idx="1233">East - Hospital</cx:pt>
          <cx:pt idx="1234">East - Hospital</cx:pt>
          <cx:pt idx="1235">East - Hospital</cx:pt>
          <cx:pt idx="1236">East - Hospital</cx:pt>
          <cx:pt idx="1237">East - Hospital</cx:pt>
          <cx:pt idx="1238">East - Hospital</cx:pt>
          <cx:pt idx="1239">East - Hospital</cx:pt>
          <cx:pt idx="1240">East - Hospital</cx:pt>
          <cx:pt idx="1241">East - Hospital</cx:pt>
          <cx:pt idx="1242">East - Hospital</cx:pt>
          <cx:pt idx="1243">East - Hospital</cx:pt>
          <cx:pt idx="1244">East - Hospital</cx:pt>
          <cx:pt idx="1245">East - Hospital</cx:pt>
          <cx:pt idx="1246">East - Hospital</cx:pt>
          <cx:pt idx="1247">East - Hospital</cx:pt>
          <cx:pt idx="1248">East - Hospital</cx:pt>
          <cx:pt idx="1249">East - Hospital</cx:pt>
          <cx:pt idx="1250">East - Hospital</cx:pt>
          <cx:pt idx="1251">East - Hospital</cx:pt>
          <cx:pt idx="1252">East - Hospital</cx:pt>
          <cx:pt idx="1253">East - Hospital</cx:pt>
          <cx:pt idx="1254">East - Hospital</cx:pt>
          <cx:pt idx="1255">East - Hospital</cx:pt>
          <cx:pt idx="1256">East - Hospital</cx:pt>
          <cx:pt idx="1257">East - Hospital</cx:pt>
          <cx:pt idx="1258">East - Hospital</cx:pt>
          <cx:pt idx="1259">East - Hospital</cx:pt>
          <cx:pt idx="1260">East - Hospital</cx:pt>
          <cx:pt idx="1261">East - Hospital</cx:pt>
          <cx:pt idx="1262">East - Hospital</cx:pt>
          <cx:pt idx="1263">East - Hospital</cx:pt>
          <cx:pt idx="1264">East - Hospital</cx:pt>
          <cx:pt idx="1265">East - Hospital</cx:pt>
          <cx:pt idx="1266">East - Hospital</cx:pt>
          <cx:pt idx="1267">East - Hospital</cx:pt>
          <cx:pt idx="1268">East - Hospital</cx:pt>
          <cx:pt idx="1269">East - Hospital</cx:pt>
          <cx:pt idx="1270">East - Hospital</cx:pt>
          <cx:pt idx="1271">East - Hospital</cx:pt>
          <cx:pt idx="1272">East - Hospital</cx:pt>
          <cx:pt idx="1273">East - Hospital</cx:pt>
          <cx:pt idx="1274">East - Hospital</cx:pt>
          <cx:pt idx="1275">East - Hospital</cx:pt>
          <cx:pt idx="1276">East - Hospital</cx:pt>
          <cx:pt idx="1277">East - Hospital</cx:pt>
          <cx:pt idx="1278">East - Hospital</cx:pt>
          <cx:pt idx="1279">East - Hospital</cx:pt>
          <cx:pt idx="1280">East - Hospital</cx:pt>
          <cx:pt idx="1281">East - Hospital</cx:pt>
          <cx:pt idx="1282">East - Hospital</cx:pt>
          <cx:pt idx="1283">East - Hospital</cx:pt>
          <cx:pt idx="1284">East - Hospital</cx:pt>
          <cx:pt idx="1285">East - Hospital</cx:pt>
          <cx:pt idx="1286">East - Hospital</cx:pt>
          <cx:pt idx="1287">East - Hospital</cx:pt>
          <cx:pt idx="1288">East - Hospital</cx:pt>
          <cx:pt idx="1289">East - Hospital</cx:pt>
          <cx:pt idx="1290">East - Hospital</cx:pt>
          <cx:pt idx="1291">East - Hospital</cx:pt>
          <cx:pt idx="1292">East - Hospital</cx:pt>
          <cx:pt idx="1293">East - Hospital</cx:pt>
          <cx:pt idx="1294">East - Hospital</cx:pt>
          <cx:pt idx="1295">East - Hospital</cx:pt>
          <cx:pt idx="1296">East - Hospital</cx:pt>
          <cx:pt idx="1297">East - Hospital</cx:pt>
          <cx:pt idx="1298">East - Hospital</cx:pt>
          <cx:pt idx="1299">East - Hospital</cx:pt>
          <cx:pt idx="1300">East - Hospital</cx:pt>
          <cx:pt idx="1301">East - Hospital</cx:pt>
          <cx:pt idx="1302">East - Hospital</cx:pt>
          <cx:pt idx="1303">East - Hospital</cx:pt>
          <cx:pt idx="1304">East - Hospital</cx:pt>
          <cx:pt idx="1305">East - Hospital</cx:pt>
          <cx:pt idx="1306">East - Hospital</cx:pt>
          <cx:pt idx="1307">East - Hospital</cx:pt>
          <cx:pt idx="1308">East - Hospital</cx:pt>
          <cx:pt idx="1309">East - Hospital</cx:pt>
          <cx:pt idx="1310">East - Hospital</cx:pt>
          <cx:pt idx="1311">East - Hospital</cx:pt>
          <cx:pt idx="1312">East - Hospital</cx:pt>
          <cx:pt idx="1313">East - Hospital</cx:pt>
          <cx:pt idx="1314">East - Hospital</cx:pt>
          <cx:pt idx="1315">East - Hospital</cx:pt>
          <cx:pt idx="1316">East - Hospital</cx:pt>
          <cx:pt idx="1317">East - Hospital</cx:pt>
          <cx:pt idx="1318">East - Hospital</cx:pt>
          <cx:pt idx="1319">East - Hospital</cx:pt>
          <cx:pt idx="1320">East - Hospital</cx:pt>
          <cx:pt idx="1321">East - Hospital</cx:pt>
          <cx:pt idx="1322">East - Hospital</cx:pt>
          <cx:pt idx="1323">East - Hospital</cx:pt>
          <cx:pt idx="1324">East - Hospital</cx:pt>
          <cx:pt idx="1325">East - Hospital</cx:pt>
          <cx:pt idx="1326">East - Hospital</cx:pt>
          <cx:pt idx="1327">East - Hospital</cx:pt>
          <cx:pt idx="1328">East - Hospital</cx:pt>
          <cx:pt idx="1329">East - Hospital</cx:pt>
          <cx:pt idx="1330">East - Hospital</cx:pt>
          <cx:pt idx="1331">East - Hospital</cx:pt>
          <cx:pt idx="1332">East - Hospital</cx:pt>
          <cx:pt idx="1333">East - Hospital</cx:pt>
          <cx:pt idx="1334">East - Hospital</cx:pt>
          <cx:pt idx="1335">East - Hospital</cx:pt>
          <cx:pt idx="1336">East - Hospital</cx:pt>
          <cx:pt idx="1337">East - Hospital</cx:pt>
          <cx:pt idx="1338">East - Hospital</cx:pt>
          <cx:pt idx="1339">East - Hospital</cx:pt>
          <cx:pt idx="1340">East - Hospital</cx:pt>
          <cx:pt idx="1341">East - Hospital</cx:pt>
          <cx:pt idx="1342">East - Hospital</cx:pt>
          <cx:pt idx="1343">East - Hospital</cx:pt>
          <cx:pt idx="1344">East - Hospital</cx:pt>
          <cx:pt idx="1345">East - Hospital</cx:pt>
          <cx:pt idx="1346">East - Hospital</cx:pt>
          <cx:pt idx="1347">East - Hospital</cx:pt>
          <cx:pt idx="1348">East - Hospital</cx:pt>
          <cx:pt idx="1349">East - Hospital</cx:pt>
          <cx:pt idx="1350">East - Hospital</cx:pt>
          <cx:pt idx="1351">East - Hospital</cx:pt>
          <cx:pt idx="1352">East - Hospital</cx:pt>
          <cx:pt idx="1353">East - Hospital</cx:pt>
          <cx:pt idx="1354">East - Hospital</cx:pt>
          <cx:pt idx="1355">East - Hospital</cx:pt>
          <cx:pt idx="1356">East - Hospital</cx:pt>
          <cx:pt idx="1357">East - Hospital</cx:pt>
          <cx:pt idx="1358">East - Hospital</cx:pt>
          <cx:pt idx="1359">East - Hospital</cx:pt>
          <cx:pt idx="1360">East - Hospital</cx:pt>
          <cx:pt idx="1361">East - Hospital</cx:pt>
          <cx:pt idx="1362">East - Hospital</cx:pt>
          <cx:pt idx="1363">East - Hospital</cx:pt>
          <cx:pt idx="1364">East - Hospital</cx:pt>
          <cx:pt idx="1365">East - Hospital</cx:pt>
          <cx:pt idx="1366">East - Hospital</cx:pt>
          <cx:pt idx="1367">East - Hospital</cx:pt>
          <cx:pt idx="1368">East - Hospital</cx:pt>
          <cx:pt idx="1369">East - Hospital</cx:pt>
          <cx:pt idx="1370">East - Hospital</cx:pt>
          <cx:pt idx="1371">East - Hospital</cx:pt>
          <cx:pt idx="1372">East - Hospital</cx:pt>
          <cx:pt idx="1373">East - Hospital</cx:pt>
          <cx:pt idx="1374">East - Hospital</cx:pt>
          <cx:pt idx="1375">East - Hospital</cx:pt>
          <cx:pt idx="1376">East - Hospital</cx:pt>
          <cx:pt idx="1377">East - Hospital</cx:pt>
          <cx:pt idx="1378">East - Hospital</cx:pt>
          <cx:pt idx="1379">East - Hospital</cx:pt>
          <cx:pt idx="1380">East - Hospital</cx:pt>
          <cx:pt idx="1381">East - Hospital</cx:pt>
          <cx:pt idx="1382">East - Hospital</cx:pt>
          <cx:pt idx="1383">East - Hospital</cx:pt>
          <cx:pt idx="1384">East - Hospital</cx:pt>
          <cx:pt idx="1385">East - Hospital</cx:pt>
          <cx:pt idx="1386">East - Hospital</cx:pt>
          <cx:pt idx="1387">East - Hospital</cx:pt>
          <cx:pt idx="1388">East - Hospital</cx:pt>
          <cx:pt idx="1389">East - Hospital</cx:pt>
          <cx:pt idx="1390">East - Hospital</cx:pt>
          <cx:pt idx="1391">East - Hospital</cx:pt>
          <cx:pt idx="1392">East - Hospital</cx:pt>
          <cx:pt idx="1393">East - Hospital</cx:pt>
          <cx:pt idx="1394">East - Hospital</cx:pt>
          <cx:pt idx="1395">East - Hospital</cx:pt>
          <cx:pt idx="1396">East - Hospital</cx:pt>
          <cx:pt idx="1397">East - Hospital</cx:pt>
          <cx:pt idx="1398">East - Hospital</cx:pt>
          <cx:pt idx="1399">East - Hospital</cx:pt>
          <cx:pt idx="1400">East - Hospital</cx:pt>
          <cx:pt idx="1401">East - TRIA</cx:pt>
          <cx:pt idx="1402">East - TRIA</cx:pt>
          <cx:pt idx="1403">East - TRIA</cx:pt>
          <cx:pt idx="1404">East - TRIA</cx:pt>
          <cx:pt idx="1405">East - TRIA</cx:pt>
          <cx:pt idx="1406">East - TRIA</cx:pt>
          <cx:pt idx="1407">East - TRIA</cx:pt>
          <cx:pt idx="1408">East - TRIA</cx:pt>
          <cx:pt idx="1409">East - TRIA</cx:pt>
          <cx:pt idx="1410">East - TRIA</cx:pt>
          <cx:pt idx="1411">East - TRIA</cx:pt>
          <cx:pt idx="1412">East - TRIA</cx:pt>
          <cx:pt idx="1413">East - TRIA</cx:pt>
          <cx:pt idx="1414">East - TRIA</cx:pt>
          <cx:pt idx="1415">East - TRIA</cx:pt>
          <cx:pt idx="1416">East - TRIA</cx:pt>
          <cx:pt idx="1417">East - TRIA</cx:pt>
          <cx:pt idx="1418">East - TRIA</cx:pt>
          <cx:pt idx="1419">East - TRIA</cx:pt>
          <cx:pt idx="1420">East - TRIA</cx:pt>
          <cx:pt idx="1421">East - TRIA</cx:pt>
          <cx:pt idx="1422">East - TRIA</cx:pt>
          <cx:pt idx="1423">East - TRIA</cx:pt>
          <cx:pt idx="1424">East - TRIA</cx:pt>
          <cx:pt idx="1425">East - TRIA</cx:pt>
          <cx:pt idx="1426">East - TRIA</cx:pt>
          <cx:pt idx="1427">East - TRIA</cx:pt>
          <cx:pt idx="1428">East - TRIA</cx:pt>
          <cx:pt idx="1429">East - TRIA</cx:pt>
          <cx:pt idx="1430">East - TRIA</cx:pt>
          <cx:pt idx="1431">East - TRIA</cx:pt>
          <cx:pt idx="1432">East - TRIA</cx:pt>
          <cx:pt idx="1433">East - TRIA</cx:pt>
          <cx:pt idx="1434">East - TRIA</cx:pt>
          <cx:pt idx="1435">East - TRIA</cx:pt>
          <cx:pt idx="1436">East - TRIA</cx:pt>
          <cx:pt idx="1437">East - TRIA</cx:pt>
          <cx:pt idx="1438">East - TRIA</cx:pt>
          <cx:pt idx="1439">East - TRIA</cx:pt>
          <cx:pt idx="1440">East - TRIA</cx:pt>
          <cx:pt idx="1441">East - TRIA</cx:pt>
          <cx:pt idx="1442">East - TRIA</cx:pt>
          <cx:pt idx="1443">East - TRIA</cx:pt>
          <cx:pt idx="1444">East - TRIA</cx:pt>
          <cx:pt idx="1445">East - TRIA</cx:pt>
          <cx:pt idx="1446">East - TRIA</cx:pt>
          <cx:pt idx="1447">East - TRIA</cx:pt>
          <cx:pt idx="1448">East - TRIA</cx:pt>
          <cx:pt idx="1449">East - TRIA</cx:pt>
          <cx:pt idx="1450">East - TRIA</cx:pt>
          <cx:pt idx="1451">East - TRIA</cx:pt>
          <cx:pt idx="1452">East - TRIA</cx:pt>
          <cx:pt idx="1453">East - TRIA</cx:pt>
          <cx:pt idx="1454">East - TRIA</cx:pt>
          <cx:pt idx="1455">East - TRIA</cx:pt>
          <cx:pt idx="1456">East - TRIA</cx:pt>
          <cx:pt idx="1457">East - TRIA</cx:pt>
          <cx:pt idx="1458">East - TRIA</cx:pt>
          <cx:pt idx="1459">East - TRIA</cx:pt>
          <cx:pt idx="1460">East - TRIA</cx:pt>
          <cx:pt idx="1461">East - TRIA</cx:pt>
          <cx:pt idx="1462">East - TRIA</cx:pt>
          <cx:pt idx="1463">East - TRIA</cx:pt>
          <cx:pt idx="1464">East - TRIA</cx:pt>
          <cx:pt idx="1465">East - TRIA</cx:pt>
          <cx:pt idx="1466">East - TRIA</cx:pt>
          <cx:pt idx="1467">East - TRIA</cx:pt>
          <cx:pt idx="1468">East - TRIA</cx:pt>
          <cx:pt idx="1469">East - TRIA</cx:pt>
          <cx:pt idx="1470">East - TRIA</cx:pt>
          <cx:pt idx="1471">East - TRIA</cx:pt>
          <cx:pt idx="1472">East - TRIA</cx:pt>
          <cx:pt idx="1473">East - TRIA</cx:pt>
          <cx:pt idx="1474">East - TRIA</cx:pt>
          <cx:pt idx="1475">East - TRIA</cx:pt>
          <cx:pt idx="1476">East - TRIA</cx:pt>
          <cx:pt idx="1477">East - TRIA</cx:pt>
          <cx:pt idx="1478">East - TRIA</cx:pt>
          <cx:pt idx="1479">East - TRIA</cx:pt>
          <cx:pt idx="1480">East - TRIA</cx:pt>
          <cx:pt idx="1481">East - TRIA</cx:pt>
          <cx:pt idx="1482">East - TRIA</cx:pt>
          <cx:pt idx="1483">East - TRIA</cx:pt>
          <cx:pt idx="1484">East - TRIA</cx:pt>
          <cx:pt idx="1485">East - TRIA</cx:pt>
          <cx:pt idx="1486">East - TRIA</cx:pt>
          <cx:pt idx="1487">East - TRIA</cx:pt>
          <cx:pt idx="1488">East - TRIA</cx:pt>
          <cx:pt idx="1489">East - TRIA</cx:pt>
          <cx:pt idx="1490">East - TRIA</cx:pt>
          <cx:pt idx="1491">East - TRIA</cx:pt>
          <cx:pt idx="1492">East - TRIA</cx:pt>
          <cx:pt idx="1493">East - TRIA</cx:pt>
          <cx:pt idx="1494">East - TRIA</cx:pt>
          <cx:pt idx="1495">East - TRIA</cx:pt>
          <cx:pt idx="1496">East - TRIA</cx:pt>
          <cx:pt idx="1497">East - TRIA</cx:pt>
          <cx:pt idx="1498">East - TRIA</cx:pt>
          <cx:pt idx="1499">East - TRIA</cx:pt>
          <cx:pt idx="1500">East - TRIA</cx:pt>
          <cx:pt idx="1501">East - TRIA</cx:pt>
          <cx:pt idx="1502">East - TRIA</cx:pt>
          <cx:pt idx="1503">East - TRIA</cx:pt>
          <cx:pt idx="1504">East - TRIA</cx:pt>
          <cx:pt idx="1505">East - TRIA</cx:pt>
          <cx:pt idx="1506">East - TRIA</cx:pt>
          <cx:pt idx="1507">East - TRIA</cx:pt>
          <cx:pt idx="1508">East - TRIA</cx:pt>
          <cx:pt idx="1509">East - TRIA</cx:pt>
          <cx:pt idx="1510">East - TRIA</cx:pt>
          <cx:pt idx="1511">East - TRIA</cx:pt>
          <cx:pt idx="1512">East - TRIA</cx:pt>
          <cx:pt idx="1513">East - TRIA</cx:pt>
          <cx:pt idx="1514">East - TRIA</cx:pt>
          <cx:pt idx="1515">East - TRIA</cx:pt>
          <cx:pt idx="1516">East - TRIA</cx:pt>
          <cx:pt idx="1517">East - TRIA</cx:pt>
          <cx:pt idx="1518">East - TRIA</cx:pt>
          <cx:pt idx="1519">East - TRIA</cx:pt>
          <cx:pt idx="1520">East - TRIA</cx:pt>
          <cx:pt idx="1521">East - TRIA</cx:pt>
          <cx:pt idx="1522">East - TRIA</cx:pt>
          <cx:pt idx="1523">East - TRIA</cx:pt>
          <cx:pt idx="1524">East - TRIA</cx:pt>
          <cx:pt idx="1525">East - TRIA</cx:pt>
          <cx:pt idx="1526">East - TRIA</cx:pt>
          <cx:pt idx="1527">East - TRIA</cx:pt>
          <cx:pt idx="1528">East - TRIA</cx:pt>
          <cx:pt idx="1529">East - TRIA</cx:pt>
          <cx:pt idx="1530">East - TRIA</cx:pt>
          <cx:pt idx="1531">East - TRIA</cx:pt>
          <cx:pt idx="1532">East - TRIA</cx:pt>
          <cx:pt idx="1533">East - TRIA</cx:pt>
          <cx:pt idx="1534">East - TRIA</cx:pt>
          <cx:pt idx="1535">East - TRIA</cx:pt>
          <cx:pt idx="1536">East - TRIA</cx:pt>
          <cx:pt idx="1537">East - TRIA</cx:pt>
          <cx:pt idx="1538">East - TRIA</cx:pt>
          <cx:pt idx="1539">East - TRIA</cx:pt>
          <cx:pt idx="1540">East - TRIA</cx:pt>
          <cx:pt idx="1541">East - TRIA</cx:pt>
          <cx:pt idx="1542">East - TRIA</cx:pt>
          <cx:pt idx="1543">East - TRIA</cx:pt>
          <cx:pt idx="1544">East - TRIA</cx:pt>
          <cx:pt idx="1545">East - TRIA</cx:pt>
          <cx:pt idx="1546">East - TRIA</cx:pt>
          <cx:pt idx="1547">East - TRIA</cx:pt>
          <cx:pt idx="1548">East - TRIA</cx:pt>
          <cx:pt idx="1549">East - TRIA</cx:pt>
          <cx:pt idx="1550">East - TRIA</cx:pt>
          <cx:pt idx="1551">East - TRIA</cx:pt>
          <cx:pt idx="1552">East - TRIA</cx:pt>
          <cx:pt idx="1553">East - TRIA</cx:pt>
          <cx:pt idx="1554">East - TRIA</cx:pt>
          <cx:pt idx="1555">East - TRIA</cx:pt>
          <cx:pt idx="1556">East - TRIA</cx:pt>
          <cx:pt idx="1557">East - TRIA</cx:pt>
          <cx:pt idx="1558">East - TRIA</cx:pt>
          <cx:pt idx="1559">East - TRIA</cx:pt>
          <cx:pt idx="1560">East - TRIA</cx:pt>
          <cx:pt idx="1561">East - TRIA</cx:pt>
          <cx:pt idx="1562">East - TRIA</cx:pt>
          <cx:pt idx="1563">East - TRIA</cx:pt>
          <cx:pt idx="1564">East - TRIA</cx:pt>
          <cx:pt idx="1565">East - TRIA</cx:pt>
          <cx:pt idx="1566">East - TRIA</cx:pt>
          <cx:pt idx="1567">East - TRIA</cx:pt>
          <cx:pt idx="1568">East - TRIA</cx:pt>
          <cx:pt idx="1569">East - TRIA</cx:pt>
          <cx:pt idx="1570">East - TRIA</cx:pt>
          <cx:pt idx="1571">East - TRIA</cx:pt>
          <cx:pt idx="1572">East - TRIA</cx:pt>
          <cx:pt idx="1573">East - TRIA</cx:pt>
          <cx:pt idx="1574">East - TRIA</cx:pt>
          <cx:pt idx="1575">East - TRIA</cx:pt>
          <cx:pt idx="1576">East - TRIA</cx:pt>
          <cx:pt idx="1577">East - TRIA</cx:pt>
          <cx:pt idx="1578">East - TRIA</cx:pt>
          <cx:pt idx="1579">East - TRIA</cx:pt>
          <cx:pt idx="1580">East - TRIA</cx:pt>
          <cx:pt idx="1581">East - TRIA</cx:pt>
          <cx:pt idx="1582">East - TRIA</cx:pt>
          <cx:pt idx="1583">East - TRIA</cx:pt>
          <cx:pt idx="1584">East - TRIA</cx:pt>
          <cx:pt idx="1585">East - TRIA</cx:pt>
          <cx:pt idx="1586">East - TRIA</cx:pt>
          <cx:pt idx="1587">East - TRIA</cx:pt>
          <cx:pt idx="1588">East - TRIA</cx:pt>
          <cx:pt idx="1589">East - TRIA</cx:pt>
          <cx:pt idx="1590">East - TRIA</cx:pt>
          <cx:pt idx="1591">East - TRIA</cx:pt>
          <cx:pt idx="1592">East - TRIA</cx:pt>
          <cx:pt idx="1593">East - TRIA</cx:pt>
          <cx:pt idx="1594">East - TRIA</cx:pt>
          <cx:pt idx="1595">East - TRIA</cx:pt>
          <cx:pt idx="1596">East - TRIA</cx:pt>
          <cx:pt idx="1597">East - TRIA</cx:pt>
          <cx:pt idx="1598">East - TRIA</cx:pt>
          <cx:pt idx="1599">East - TRIA</cx:pt>
          <cx:pt idx="1600">East - TRIA</cx:pt>
          <cx:pt idx="1601">East - TRIA</cx:pt>
          <cx:pt idx="1602">East - TRIA</cx:pt>
          <cx:pt idx="1603">East - TRIA</cx:pt>
          <cx:pt idx="1604">East - TRIA</cx:pt>
          <cx:pt idx="1605">East - TRIA</cx:pt>
          <cx:pt idx="1606">East - TRIA</cx:pt>
          <cx:pt idx="1607">East - TRIA</cx:pt>
          <cx:pt idx="1608">East - TRIA</cx:pt>
          <cx:pt idx="1609">East - TRIA</cx:pt>
          <cx:pt idx="1610">East - TRIA</cx:pt>
          <cx:pt idx="1611">East - TRIA</cx:pt>
          <cx:pt idx="1612">East - TRIA</cx:pt>
          <cx:pt idx="1613">East - TRIA</cx:pt>
          <cx:pt idx="1614">East - TRIA</cx:pt>
          <cx:pt idx="1615">East - TRIA</cx:pt>
          <cx:pt idx="1616">East - TRIA</cx:pt>
          <cx:pt idx="1617">East - TRIA</cx:pt>
          <cx:pt idx="1618">East - TRIA</cx:pt>
          <cx:pt idx="1619">East - TRIA</cx:pt>
          <cx:pt idx="1620">East - TRIA</cx:pt>
          <cx:pt idx="1621">East - TRIA</cx:pt>
          <cx:pt idx="1622">East - TRIA</cx:pt>
          <cx:pt idx="1623">East - TRIA</cx:pt>
          <cx:pt idx="1624">East - TRIA</cx:pt>
          <cx:pt idx="1625">East - TRIA</cx:pt>
          <cx:pt idx="1626">East - TRIA</cx:pt>
          <cx:pt idx="1627">East - TRIA</cx:pt>
          <cx:pt idx="1628">East - TRIA</cx:pt>
          <cx:pt idx="1629">East - TRIA</cx:pt>
          <cx:pt idx="1630">East - TRIA</cx:pt>
          <cx:pt idx="1631">East - TRIA</cx:pt>
          <cx:pt idx="1632">East - TRIA</cx:pt>
          <cx:pt idx="1633">East - TRIA</cx:pt>
          <cx:pt idx="1634">East - TRIA</cx:pt>
          <cx:pt idx="1635">East - TRIA</cx:pt>
          <cx:pt idx="1636">East - TRIA</cx:pt>
          <cx:pt idx="1637">East - TRIA</cx:pt>
          <cx:pt idx="1638">East - TRIA</cx:pt>
          <cx:pt idx="1639">East - TRIA</cx:pt>
          <cx:pt idx="1640">East - TRIA</cx:pt>
          <cx:pt idx="1641">East - TRIA</cx:pt>
          <cx:pt idx="1642">East - TRIA</cx:pt>
          <cx:pt idx="1643">East - TRIA</cx:pt>
          <cx:pt idx="1644">East - TRIA</cx:pt>
          <cx:pt idx="1645">East - TRIA</cx:pt>
          <cx:pt idx="1646">East - TRIA</cx:pt>
          <cx:pt idx="1647">East - TRIA</cx:pt>
          <cx:pt idx="1648">East - TRIA</cx:pt>
          <cx:pt idx="1649">East - TRIA</cx:pt>
          <cx:pt idx="1650">East - TRIA</cx:pt>
          <cx:pt idx="1651">East - TRIA</cx:pt>
          <cx:pt idx="1652">East - TRIA</cx:pt>
          <cx:pt idx="1653">East - TRIA</cx:pt>
          <cx:pt idx="1654">East - TRIA</cx:pt>
          <cx:pt idx="1655">East - TRIA</cx:pt>
          <cx:pt idx="1656">East - TRIA</cx:pt>
          <cx:pt idx="1657">East - TRIA</cx:pt>
          <cx:pt idx="1658">East - TRIA</cx:pt>
          <cx:pt idx="1659">East - TRIA</cx:pt>
          <cx:pt idx="1660">East - TRIA</cx:pt>
          <cx:pt idx="1661">East - TRIA</cx:pt>
          <cx:pt idx="1662">East - TRIA</cx:pt>
          <cx:pt idx="1663">East - TRIA</cx:pt>
          <cx:pt idx="1664">East - TRIA</cx:pt>
          <cx:pt idx="1665">East - TRIA</cx:pt>
          <cx:pt idx="1666">East - TRIA</cx:pt>
          <cx:pt idx="1667">East - TRIA</cx:pt>
          <cx:pt idx="1668">East - TRIA</cx:pt>
          <cx:pt idx="1669">East - TRIA</cx:pt>
          <cx:pt idx="1670">East - TRIA</cx:pt>
          <cx:pt idx="1671">East - TRIA</cx:pt>
          <cx:pt idx="1672">East - TRIA</cx:pt>
          <cx:pt idx="1673">East - TRIA</cx:pt>
          <cx:pt idx="1674">East - TRIA</cx:pt>
          <cx:pt idx="1675">East - TRIA</cx:pt>
          <cx:pt idx="1676">East - TRIA</cx:pt>
          <cx:pt idx="1677">East - TRIA</cx:pt>
          <cx:pt idx="1678">East - TRIA</cx:pt>
          <cx:pt idx="1679">East - TRIA</cx:pt>
          <cx:pt idx="1680">East - TRIA</cx:pt>
          <cx:pt idx="1681">East - TRIA</cx:pt>
          <cx:pt idx="1682">East - TRIA</cx:pt>
          <cx:pt idx="1683">East - TRIA</cx:pt>
          <cx:pt idx="1684">East - TRIA</cx:pt>
          <cx:pt idx="1685">East - TRIA</cx:pt>
          <cx:pt idx="1686">East - TRIA</cx:pt>
          <cx:pt idx="1687">East - TRIA</cx:pt>
          <cx:pt idx="1688">East - TRIA</cx:pt>
          <cx:pt idx="1689">East - TRIA</cx:pt>
          <cx:pt idx="1690">East - TRIA</cx:pt>
          <cx:pt idx="1691">East - TRIA</cx:pt>
          <cx:pt idx="1692">East - TRIA</cx:pt>
          <cx:pt idx="1693">East - TRIA</cx:pt>
          <cx:pt idx="1694">East - TRIA</cx:pt>
          <cx:pt idx="1695">East - TRIA</cx:pt>
          <cx:pt idx="1696">East - TRIA</cx:pt>
          <cx:pt idx="1697">East - TRIA</cx:pt>
          <cx:pt idx="1698">East - TRIA</cx:pt>
          <cx:pt idx="1699">East - TRIA</cx:pt>
          <cx:pt idx="1700">East - TRIA</cx:pt>
          <cx:pt idx="1701">East - TRIA</cx:pt>
          <cx:pt idx="1702">East - TRIA</cx:pt>
          <cx:pt idx="1703">East - TRIA</cx:pt>
          <cx:pt idx="1704">East - TRIA</cx:pt>
          <cx:pt idx="1705">East - TRIA</cx:pt>
          <cx:pt idx="1706">East - TRIA</cx:pt>
          <cx:pt idx="1707">East - TRIA</cx:pt>
          <cx:pt idx="1708">East - TRIA</cx:pt>
          <cx:pt idx="1709">East - TRIA</cx:pt>
          <cx:pt idx="1710">East - TRIA</cx:pt>
          <cx:pt idx="1711">East - TRIA</cx:pt>
          <cx:pt idx="1712">East - TRIA</cx:pt>
          <cx:pt idx="1713">East - TRIA</cx:pt>
          <cx:pt idx="1714">East - TRIA</cx:pt>
          <cx:pt idx="1715">East - TRIA</cx:pt>
          <cx:pt idx="1716">East - TRIA</cx:pt>
          <cx:pt idx="1717">East - TRIA</cx:pt>
          <cx:pt idx="1718">East - TRIA</cx:pt>
          <cx:pt idx="1719">East - TRIA</cx:pt>
          <cx:pt idx="1720">East - TRIA</cx:pt>
          <cx:pt idx="1721">East - TRIA</cx:pt>
          <cx:pt idx="1722">East - TRIA</cx:pt>
          <cx:pt idx="1723">East - TRIA</cx:pt>
          <cx:pt idx="1724">East - TRIA</cx:pt>
          <cx:pt idx="1725">East - TRIA</cx:pt>
          <cx:pt idx="1726">East - TRIA</cx:pt>
          <cx:pt idx="1727">East - TRIA</cx:pt>
          <cx:pt idx="1728">East - TRIA</cx:pt>
          <cx:pt idx="1729">East - TRIA</cx:pt>
          <cx:pt idx="1730">East - TRIA</cx:pt>
          <cx:pt idx="1731">East - TRIA</cx:pt>
          <cx:pt idx="1732">East - TRIA</cx:pt>
          <cx:pt idx="1733">East - TRIA</cx:pt>
          <cx:pt idx="1734">East - TRIA</cx:pt>
          <cx:pt idx="1735">East - TRIA</cx:pt>
          <cx:pt idx="1736">East - TRIA</cx:pt>
          <cx:pt idx="1737">East - TRIA</cx:pt>
          <cx:pt idx="1738">East - TRIA</cx:pt>
          <cx:pt idx="1739">East - TRIA</cx:pt>
          <cx:pt idx="1740">East - TRIA</cx:pt>
          <cx:pt idx="1741">East - TRIA</cx:pt>
          <cx:pt idx="1742">East - TRIA</cx:pt>
          <cx:pt idx="1743">East - TRIA</cx:pt>
          <cx:pt idx="1744">East - TRIA</cx:pt>
          <cx:pt idx="1745">East - TRIA</cx:pt>
          <cx:pt idx="1746">East - TRIA</cx:pt>
          <cx:pt idx="1747">East - TRIA</cx:pt>
          <cx:pt idx="1748">East - TRIA</cx:pt>
          <cx:pt idx="1749">East - TRIA</cx:pt>
          <cx:pt idx="1750">East - TRIA</cx:pt>
          <cx:pt idx="1751">East - TRIA</cx:pt>
          <cx:pt idx="1752">East - TRIA</cx:pt>
          <cx:pt idx="1753">East - TRIA</cx:pt>
          <cx:pt idx="1754">East - TRIA</cx:pt>
          <cx:pt idx="1755">East - TRIA</cx:pt>
          <cx:pt idx="1756">East - TRIA</cx:pt>
          <cx:pt idx="1757">East - TRIA</cx:pt>
          <cx:pt idx="1758">East - TRIA</cx:pt>
          <cx:pt idx="1759">East - TRIA</cx:pt>
          <cx:pt idx="1760">East - TRIA</cx:pt>
          <cx:pt idx="1761">East - TRIA</cx:pt>
          <cx:pt idx="1762">East - TRIA</cx:pt>
          <cx:pt idx="1763">East - TRIA</cx:pt>
          <cx:pt idx="1764">East - TRIA</cx:pt>
          <cx:pt idx="1765">East - TRIA</cx:pt>
          <cx:pt idx="1766">East - TRIA</cx:pt>
          <cx:pt idx="1767">East - TRIA</cx:pt>
          <cx:pt idx="1768">East - TRIA</cx:pt>
          <cx:pt idx="1769">East - TRIA</cx:pt>
          <cx:pt idx="1770">East - TRIA</cx:pt>
          <cx:pt idx="1771">East - TRIA</cx:pt>
          <cx:pt idx="1772">East - TRIA</cx:pt>
          <cx:pt idx="1773">East - TRIA</cx:pt>
          <cx:pt idx="1774">East - TRIA</cx:pt>
          <cx:pt idx="1775">East - TRIA</cx:pt>
          <cx:pt idx="1776">East - TRIA</cx:pt>
          <cx:pt idx="1777">East - TRIA</cx:pt>
          <cx:pt idx="1778">East - TRIA</cx:pt>
          <cx:pt idx="1779">East - TRIA</cx:pt>
          <cx:pt idx="1780">East - TRIA</cx:pt>
          <cx:pt idx="1781">East - TRIA</cx:pt>
          <cx:pt idx="1782">East - TRIA</cx:pt>
          <cx:pt idx="1783">East - TRIA</cx:pt>
          <cx:pt idx="1784">East - TRIA</cx:pt>
          <cx:pt idx="1785">East - TRIA</cx:pt>
          <cx:pt idx="1786">East - TRIA</cx:pt>
          <cx:pt idx="1787">East - TRIA</cx:pt>
          <cx:pt idx="1788">East - TRIA</cx:pt>
          <cx:pt idx="1789">East - TRIA</cx:pt>
          <cx:pt idx="1790">East - TRIA</cx:pt>
          <cx:pt idx="1791">East - TRIA</cx:pt>
          <cx:pt idx="1792">East - TRIA</cx:pt>
          <cx:pt idx="1793">East - TRIA</cx:pt>
          <cx:pt idx="1794">East - TRIA</cx:pt>
          <cx:pt idx="1795">East - TRIA</cx:pt>
          <cx:pt idx="1796">East - TRIA</cx:pt>
          <cx:pt idx="1797">East - TRIA</cx:pt>
          <cx:pt idx="1798">East - TRIA</cx:pt>
          <cx:pt idx="1799">East - TRIA</cx:pt>
          <cx:pt idx="1800">East - TRIA</cx:pt>
          <cx:pt idx="1801">East - TRIA</cx:pt>
          <cx:pt idx="1802">East - TRIA</cx:pt>
          <cx:pt idx="1803">East - TRIA</cx:pt>
          <cx:pt idx="1804">East - TRIA</cx:pt>
          <cx:pt idx="1805">East - TRIA</cx:pt>
          <cx:pt idx="1806">East - TRIA</cx:pt>
          <cx:pt idx="1807">East - TRIA</cx:pt>
          <cx:pt idx="1808">East - TRIA</cx:pt>
          <cx:pt idx="1809">East - TRIA</cx:pt>
          <cx:pt idx="1810">East - TRIA</cx:pt>
          <cx:pt idx="1811">East - TRIA</cx:pt>
          <cx:pt idx="1812">East - TRIA</cx:pt>
          <cx:pt idx="1813">East - TRIA</cx:pt>
          <cx:pt idx="1814">East - TRIA</cx:pt>
          <cx:pt idx="1815">East - TRIA</cx:pt>
          <cx:pt idx="1816">East - TRIA</cx:pt>
          <cx:pt idx="1817">East - TRIA</cx:pt>
          <cx:pt idx="1818">East - TRIA</cx:pt>
          <cx:pt idx="1819">East - TRIA</cx:pt>
          <cx:pt idx="1820">East - TRIA</cx:pt>
          <cx:pt idx="1821">East - TRIA</cx:pt>
          <cx:pt idx="1822">East - TRIA</cx:pt>
          <cx:pt idx="1823">East - TRIA</cx:pt>
          <cx:pt idx="1824">East - TRIA</cx:pt>
          <cx:pt idx="1825">East - TRIA</cx:pt>
          <cx:pt idx="1826">East - TRIA</cx:pt>
          <cx:pt idx="1827">East - TRIA</cx:pt>
          <cx:pt idx="1828">East - TRIA</cx:pt>
          <cx:pt idx="1829">East - TRIA</cx:pt>
          <cx:pt idx="1830">East - TRIA</cx:pt>
          <cx:pt idx="1831">East - TRIA</cx:pt>
          <cx:pt idx="1832">East - TRIA</cx:pt>
          <cx:pt idx="1833">East - TRIA</cx:pt>
          <cx:pt idx="1834">East - TRIA</cx:pt>
          <cx:pt idx="1835">East - TRIA</cx:pt>
          <cx:pt idx="1836">East - TRIA</cx:pt>
          <cx:pt idx="1837">East - TRIA</cx:pt>
          <cx:pt idx="1838">East - TRIA</cx:pt>
          <cx:pt idx="1839">East - TRIA</cx:pt>
          <cx:pt idx="1840">East - TRIA</cx:pt>
          <cx:pt idx="1841">East - TRIA</cx:pt>
          <cx:pt idx="1842">East - TRIA</cx:pt>
          <cx:pt idx="1843">East - TRIA</cx:pt>
          <cx:pt idx="1844">East - TRIA</cx:pt>
          <cx:pt idx="1845">East - TRIA</cx:pt>
          <cx:pt idx="1846">East - TRIA</cx:pt>
          <cx:pt idx="1847">East - TRIA</cx:pt>
          <cx:pt idx="1848">East - TRIA</cx:pt>
          <cx:pt idx="1849">East - TRIA</cx:pt>
          <cx:pt idx="1850">East - TRIA</cx:pt>
          <cx:pt idx="1851">East - TRIA</cx:pt>
          <cx:pt idx="1852">East - TRIA</cx:pt>
          <cx:pt idx="1853">East - TRIA</cx:pt>
          <cx:pt idx="1854">East - TRIA</cx:pt>
          <cx:pt idx="1855">East - TRIA</cx:pt>
          <cx:pt idx="1856">East - TRIA</cx:pt>
          <cx:pt idx="1857">East - TRIA</cx:pt>
          <cx:pt idx="1858">East - TRIA</cx:pt>
          <cx:pt idx="1859">East - TRIA</cx:pt>
          <cx:pt idx="1860">East - TRIA</cx:pt>
          <cx:pt idx="1861">East - TRIA</cx:pt>
          <cx:pt idx="1862">East - TRIA</cx:pt>
          <cx:pt idx="1863">East - TRIA</cx:pt>
          <cx:pt idx="1864">East - TRIA</cx:pt>
          <cx:pt idx="1865">East - TRIA</cx:pt>
          <cx:pt idx="1866">East - TRIA</cx:pt>
          <cx:pt idx="1867">East - TRIA</cx:pt>
          <cx:pt idx="1868">East - TRIA</cx:pt>
          <cx:pt idx="1869">East - TRIA</cx:pt>
          <cx:pt idx="1870">East - TRIA</cx:pt>
          <cx:pt idx="1871">East - TRIA</cx:pt>
          <cx:pt idx="1872">East - TRIA</cx:pt>
          <cx:pt idx="1873">East - TRIA</cx:pt>
          <cx:pt idx="1874">East - TRIA</cx:pt>
          <cx:pt idx="1875">East - TRIA</cx:pt>
          <cx:pt idx="1876">East - TRIA</cx:pt>
          <cx:pt idx="1877">East - TRIA</cx:pt>
          <cx:pt idx="1878">East - TRIA</cx:pt>
          <cx:pt idx="1879">East - TRIA</cx:pt>
          <cx:pt idx="1880">East - TRIA</cx:pt>
          <cx:pt idx="1881">East - TRIA</cx:pt>
          <cx:pt idx="1882">East - TRIA</cx:pt>
          <cx:pt idx="1883">East - TRIA</cx:pt>
          <cx:pt idx="1884">East - TRIA</cx:pt>
          <cx:pt idx="1885">East - TRIA</cx:pt>
          <cx:pt idx="1886">East - TRIA</cx:pt>
          <cx:pt idx="1887">East - TRIA</cx:pt>
          <cx:pt idx="1888">East - TRIA</cx:pt>
          <cx:pt idx="1889">East - TRIA</cx:pt>
          <cx:pt idx="1890">East - TRIA</cx:pt>
          <cx:pt idx="1891">East - TRIA</cx:pt>
          <cx:pt idx="1892">East - TRIA</cx:pt>
          <cx:pt idx="1893">East - TRIA</cx:pt>
          <cx:pt idx="1894">East - TRIA</cx:pt>
          <cx:pt idx="1895">East - TRIA</cx:pt>
          <cx:pt idx="1896">East - TRIA</cx:pt>
          <cx:pt idx="1897">East - TRIA</cx:pt>
          <cx:pt idx="1898">East - TRIA</cx:pt>
          <cx:pt idx="1899">East - TRIA</cx:pt>
          <cx:pt idx="1900">East - TRIA</cx:pt>
          <cx:pt idx="1901">East - TRIA</cx:pt>
          <cx:pt idx="1902">East - TRIA</cx:pt>
          <cx:pt idx="1903">East - TRIA</cx:pt>
          <cx:pt idx="1904">East - TRIA</cx:pt>
          <cx:pt idx="1905">East - TRIA</cx:pt>
          <cx:pt idx="1906">East - TRIA</cx:pt>
          <cx:pt idx="1907">East - TRIA</cx:pt>
          <cx:pt idx="1908">East - TRIA</cx:pt>
          <cx:pt idx="1909">East - TRIA</cx:pt>
          <cx:pt idx="1910">East - TRIA</cx:pt>
          <cx:pt idx="1911">East - TRIA</cx:pt>
          <cx:pt idx="1912">East - TRIA</cx:pt>
          <cx:pt idx="1913">East - TRIA</cx:pt>
          <cx:pt idx="1914">East - TRIA</cx:pt>
          <cx:pt idx="1915">East - TRIA</cx:pt>
          <cx:pt idx="1916">East - TRIA</cx:pt>
          <cx:pt idx="1917">East - TRIA</cx:pt>
          <cx:pt idx="1918">East - TRIA</cx:pt>
          <cx:pt idx="1919">East - TRIA</cx:pt>
          <cx:pt idx="1920">East - TRIA</cx:pt>
          <cx:pt idx="1921">East - TRIA</cx:pt>
          <cx:pt idx="1922">East - TRIA</cx:pt>
          <cx:pt idx="1923">East - TRIA</cx:pt>
          <cx:pt idx="1924">East - TRIA</cx:pt>
          <cx:pt idx="1925">East - TRIA</cx:pt>
          <cx:pt idx="1926">East - TRIA</cx:pt>
          <cx:pt idx="1927">East - TRIA</cx:pt>
          <cx:pt idx="1928">East - TRIA</cx:pt>
          <cx:pt idx="1929">East - TRIA</cx:pt>
          <cx:pt idx="1930">East - TRIA</cx:pt>
          <cx:pt idx="1931">East - TRIA</cx:pt>
          <cx:pt idx="1932">East - TRIA</cx:pt>
          <cx:pt idx="1933">East - TRIA</cx:pt>
          <cx:pt idx="1934">East - TRIA</cx:pt>
          <cx:pt idx="1935">East - TRIA</cx:pt>
          <cx:pt idx="1936">East - TRIA</cx:pt>
          <cx:pt idx="1937">East - TRIA</cx:pt>
          <cx:pt idx="1938">East - TRIA</cx:pt>
          <cx:pt idx="1939">East - TRIA</cx:pt>
          <cx:pt idx="1940">East - TRIA</cx:pt>
          <cx:pt idx="1941">East - TRIA</cx:pt>
          <cx:pt idx="1942">East - TRIA</cx:pt>
          <cx:pt idx="1943">East - TRIA</cx:pt>
          <cx:pt idx="1944">East - TRIA</cx:pt>
          <cx:pt idx="1945">East - TRIA</cx:pt>
          <cx:pt idx="1946">East - TRIA</cx:pt>
          <cx:pt idx="1947">East - TRIA</cx:pt>
          <cx:pt idx="1948">East - TRIA</cx:pt>
          <cx:pt idx="1949">East - TRIA</cx:pt>
          <cx:pt idx="1950">East - TRIA</cx:pt>
          <cx:pt idx="1951">East - TRIA</cx:pt>
          <cx:pt idx="1952">East - TRIA</cx:pt>
          <cx:pt idx="1953">East - TRIA</cx:pt>
          <cx:pt idx="1954">East - TRIA</cx:pt>
          <cx:pt idx="1955">East - TRIA</cx:pt>
          <cx:pt idx="1956">East - TRIA</cx:pt>
          <cx:pt idx="1957">East - TRIA</cx:pt>
          <cx:pt idx="1958">East - TRIA</cx:pt>
          <cx:pt idx="1959">East - TRIA</cx:pt>
          <cx:pt idx="1960">East - TRIA</cx:pt>
          <cx:pt idx="1961">East - TRIA</cx:pt>
          <cx:pt idx="1962">East - TRIA</cx:pt>
          <cx:pt idx="1963">East - TRIA</cx:pt>
          <cx:pt idx="1964">East - TRIA</cx:pt>
          <cx:pt idx="1965">West - Hospital</cx:pt>
          <cx:pt idx="1966">West - Hospital</cx:pt>
          <cx:pt idx="1967">West - Hospital</cx:pt>
          <cx:pt idx="1968">West - Hospital</cx:pt>
          <cx:pt idx="1969">West - Hospital</cx:pt>
          <cx:pt idx="1970">West - Hospital</cx:pt>
          <cx:pt idx="1971">West - Hospital</cx:pt>
          <cx:pt idx="1972">West - Hospital</cx:pt>
          <cx:pt idx="1973">West - Hospital</cx:pt>
          <cx:pt idx="1974">West - Hospital</cx:pt>
          <cx:pt idx="1975">West - Hospital</cx:pt>
          <cx:pt idx="1976">West - Hospital</cx:pt>
          <cx:pt idx="1977">West - Hospital</cx:pt>
          <cx:pt idx="1978">West - Hospital</cx:pt>
          <cx:pt idx="1979">West - Hospital</cx:pt>
          <cx:pt idx="1980">West - Hospital</cx:pt>
          <cx:pt idx="1981">West - Hospital</cx:pt>
          <cx:pt idx="1982">West - Hospital</cx:pt>
          <cx:pt idx="1983">West - Hospital</cx:pt>
          <cx:pt idx="1984">West - Hospital</cx:pt>
          <cx:pt idx="1985">West - Hospital</cx:pt>
          <cx:pt idx="1986">West - Hospital</cx:pt>
          <cx:pt idx="1987">West - Hospital</cx:pt>
          <cx:pt idx="1988">West - Hospital</cx:pt>
          <cx:pt idx="1989">West - Hospital</cx:pt>
          <cx:pt idx="1990">West - Hospital</cx:pt>
          <cx:pt idx="1991">West - Hospital</cx:pt>
          <cx:pt idx="1992">West - Hospital</cx:pt>
          <cx:pt idx="1993">West - Hospital</cx:pt>
          <cx:pt idx="1994">West - Hospital</cx:pt>
          <cx:pt idx="1995">West - Hospital</cx:pt>
          <cx:pt idx="1996">West - Hospital</cx:pt>
          <cx:pt idx="1997">West - Hospital</cx:pt>
          <cx:pt idx="1998">West - Hospital</cx:pt>
          <cx:pt idx="1999">West - Hospital</cx:pt>
          <cx:pt idx="2000">West - Hospital</cx:pt>
          <cx:pt idx="2001">West - Hospital</cx:pt>
          <cx:pt idx="2002">West - Hospital</cx:pt>
          <cx:pt idx="2003">West - Hospital</cx:pt>
          <cx:pt idx="2004">West - Hospital</cx:pt>
          <cx:pt idx="2005">West - Hospital</cx:pt>
          <cx:pt idx="2006">West - Hospital</cx:pt>
          <cx:pt idx="2007">West - Hospital</cx:pt>
          <cx:pt idx="2008">West - Hospital</cx:pt>
          <cx:pt idx="2009">West - Hospital</cx:pt>
          <cx:pt idx="2010">West - Hospital</cx:pt>
          <cx:pt idx="2011">West - Hospital</cx:pt>
          <cx:pt idx="2012">West - Hospital</cx:pt>
          <cx:pt idx="2013">West - Hospital</cx:pt>
          <cx:pt idx="2014">West - Hospital</cx:pt>
          <cx:pt idx="2015">West - Hospital</cx:pt>
          <cx:pt idx="2016">West - Hospital</cx:pt>
          <cx:pt idx="2017">West - Hospital</cx:pt>
          <cx:pt idx="2018">West - Hospital</cx:pt>
          <cx:pt idx="2019">West - Hospital</cx:pt>
          <cx:pt idx="2020">West - Hospital</cx:pt>
          <cx:pt idx="2021">West - Hospital</cx:pt>
          <cx:pt idx="2022">West - Hospital</cx:pt>
          <cx:pt idx="2023">West - Hospital</cx:pt>
          <cx:pt idx="2024">West - Hospital</cx:pt>
          <cx:pt idx="2025">West - Hospital</cx:pt>
          <cx:pt idx="2026">West - Hospital</cx:pt>
          <cx:pt idx="2027">West - Hospital</cx:pt>
          <cx:pt idx="2028">West - Hospital</cx:pt>
          <cx:pt idx="2029">West - Hospital</cx:pt>
          <cx:pt idx="2030">West - Hospital</cx:pt>
          <cx:pt idx="2031">West - Hospital</cx:pt>
          <cx:pt idx="2032">West - Hospital</cx:pt>
          <cx:pt idx="2033">West - Hospital</cx:pt>
          <cx:pt idx="2034">West - Hospital</cx:pt>
          <cx:pt idx="2035">West - Hospital</cx:pt>
          <cx:pt idx="2036">West - Hospital</cx:pt>
          <cx:pt idx="2037">West - Hospital</cx:pt>
          <cx:pt idx="2038">West - Hospital</cx:pt>
          <cx:pt idx="2039">West - Hospital</cx:pt>
          <cx:pt idx="2040">West - Hospital</cx:pt>
          <cx:pt idx="2041">West - Hospital</cx:pt>
          <cx:pt idx="2042">West - Hospital</cx:pt>
          <cx:pt idx="2043">West - Hospital</cx:pt>
          <cx:pt idx="2044">West - Hospital</cx:pt>
          <cx:pt idx="2045">West - Hospital</cx:pt>
          <cx:pt idx="2046">West - Hospital</cx:pt>
          <cx:pt idx="2047">West - Hospital</cx:pt>
          <cx:pt idx="2048">West - Hospital</cx:pt>
          <cx:pt idx="2049">West - Hospital</cx:pt>
          <cx:pt idx="2050">West - Hospital</cx:pt>
          <cx:pt idx="2051">West - Hospital</cx:pt>
          <cx:pt idx="2052">West - Hospital</cx:pt>
          <cx:pt idx="2053">West - Hospital</cx:pt>
          <cx:pt idx="2054">West - Hospital</cx:pt>
          <cx:pt idx="2055">West - Hospital</cx:pt>
          <cx:pt idx="2056">West - Hospital</cx:pt>
          <cx:pt idx="2057">West - Hospital</cx:pt>
          <cx:pt idx="2058">West - Hospital</cx:pt>
          <cx:pt idx="2059">West - Hospital</cx:pt>
          <cx:pt idx="2060">West - Hospital</cx:pt>
          <cx:pt idx="2061">West - Hospital</cx:pt>
          <cx:pt idx="2062">West - Hospital</cx:pt>
          <cx:pt idx="2063">West - Hospital</cx:pt>
          <cx:pt idx="2064">West - Hospital</cx:pt>
          <cx:pt idx="2065">West - Hospital</cx:pt>
          <cx:pt idx="2066">West - Hospital</cx:pt>
          <cx:pt idx="2067">West - Hospital</cx:pt>
          <cx:pt idx="2068">West - Hospital</cx:pt>
          <cx:pt idx="2069">West - Hospital</cx:pt>
          <cx:pt idx="2070">West - Hospital</cx:pt>
          <cx:pt idx="2071">West - Hospital</cx:pt>
          <cx:pt idx="2072">West - Hospital</cx:pt>
          <cx:pt idx="2073">West - Hospital</cx:pt>
          <cx:pt idx="2074">West - Hospital</cx:pt>
          <cx:pt idx="2075">West - Hospital</cx:pt>
          <cx:pt idx="2076">West - Hospital</cx:pt>
          <cx:pt idx="2077">West - Hospital</cx:pt>
          <cx:pt idx="2078">West - Hospital</cx:pt>
          <cx:pt idx="2079">West - Hospital</cx:pt>
          <cx:pt idx="2080">West - Hospital</cx:pt>
          <cx:pt idx="2081">West - Hospital</cx:pt>
          <cx:pt idx="2082">West - Hospital</cx:pt>
          <cx:pt idx="2083">West - Hospital</cx:pt>
          <cx:pt idx="2084">West - Hospital</cx:pt>
          <cx:pt idx="2085">West - Hospital</cx:pt>
          <cx:pt idx="2086">West - Hospital</cx:pt>
          <cx:pt idx="2087">West - Hospital</cx:pt>
          <cx:pt idx="2088">West - Hospital</cx:pt>
          <cx:pt idx="2089">West - Hospital</cx:pt>
          <cx:pt idx="2090">West - Hospital</cx:pt>
          <cx:pt idx="2091">West - Hospital</cx:pt>
          <cx:pt idx="2092">West - Hospital</cx:pt>
          <cx:pt idx="2093">West - Hospital</cx:pt>
          <cx:pt idx="2094">West - Hospital</cx:pt>
          <cx:pt idx="2095">West - Hospital</cx:pt>
          <cx:pt idx="2096">West - Hospital</cx:pt>
          <cx:pt idx="2097">West - Hospital</cx:pt>
          <cx:pt idx="2098">West - Hospital</cx:pt>
          <cx:pt idx="2099">West - Hospital</cx:pt>
          <cx:pt idx="2100">West - Hospital</cx:pt>
          <cx:pt idx="2101">West - Hospital</cx:pt>
          <cx:pt idx="2102">West - Hospital</cx:pt>
          <cx:pt idx="2103">West - Hospital</cx:pt>
          <cx:pt idx="2104">West - Hospital</cx:pt>
          <cx:pt idx="2105">West - Hospital</cx:pt>
          <cx:pt idx="2106">West - Hospital</cx:pt>
          <cx:pt idx="2107">West - Hospital</cx:pt>
          <cx:pt idx="2108">West - Hospital</cx:pt>
          <cx:pt idx="2109">West - Hospital</cx:pt>
          <cx:pt idx="2110">West - Hospital</cx:pt>
          <cx:pt idx="2111">West - Hospital</cx:pt>
          <cx:pt idx="2112">West - Hospital</cx:pt>
          <cx:pt idx="2113">West - Hospital</cx:pt>
          <cx:pt idx="2114">West - Hospital</cx:pt>
          <cx:pt idx="2115">West - Hospital</cx:pt>
          <cx:pt idx="2116">West - Hospital</cx:pt>
          <cx:pt idx="2117">West - Hospital</cx:pt>
          <cx:pt idx="2118">West - Hospital</cx:pt>
          <cx:pt idx="2119">West - Hospital</cx:pt>
          <cx:pt idx="2120">West - Hospital</cx:pt>
          <cx:pt idx="2121">West - Hospital</cx:pt>
          <cx:pt idx="2122">West - Hospital</cx:pt>
          <cx:pt idx="2123">West - Hospital</cx:pt>
          <cx:pt idx="2124">West - Hospital</cx:pt>
          <cx:pt idx="2125">West - Hospital</cx:pt>
          <cx:pt idx="2126">West - Hospital</cx:pt>
          <cx:pt idx="2127">West - Hospital</cx:pt>
          <cx:pt idx="2128">West - Hospital</cx:pt>
          <cx:pt idx="2129">West - Hospital</cx:pt>
          <cx:pt idx="2130">West - Hospital</cx:pt>
          <cx:pt idx="2131">West - Hospital</cx:pt>
          <cx:pt idx="2132">West - Hospital</cx:pt>
          <cx:pt idx="2133">West - Hospital</cx:pt>
          <cx:pt idx="2134">West - Hospital</cx:pt>
          <cx:pt idx="2135">West - Hospital</cx:pt>
          <cx:pt idx="2136">West - Hospital</cx:pt>
          <cx:pt idx="2137">West - Hospital</cx:pt>
          <cx:pt idx="2138">West - Hospital</cx:pt>
          <cx:pt idx="2139">West - Hospital</cx:pt>
          <cx:pt idx="2140">West - Hospital</cx:pt>
          <cx:pt idx="2141">West - Hospital</cx:pt>
          <cx:pt idx="2142">West - Hospital</cx:pt>
          <cx:pt idx="2143">West - Hospital</cx:pt>
          <cx:pt idx="2144">West - Hospital</cx:pt>
          <cx:pt idx="2145">West - Hospital</cx:pt>
          <cx:pt idx="2146">West - Hospital</cx:pt>
          <cx:pt idx="2147">West - Hospital</cx:pt>
          <cx:pt idx="2148">West - Hospital</cx:pt>
          <cx:pt idx="2149">West - Hospital</cx:pt>
          <cx:pt idx="2150">West - Hospital</cx:pt>
          <cx:pt idx="2151">West - Hospital</cx:pt>
          <cx:pt idx="2152">West - Hospital</cx:pt>
          <cx:pt idx="2153">West - Hospital</cx:pt>
          <cx:pt idx="2154">West - Hospital</cx:pt>
          <cx:pt idx="2155">West - Hospital</cx:pt>
          <cx:pt idx="2156">West - Hospital</cx:pt>
          <cx:pt idx="2157">West - Hospital</cx:pt>
          <cx:pt idx="2158">West - Hospital</cx:pt>
          <cx:pt idx="2159">West - Hospital</cx:pt>
          <cx:pt idx="2160">West - Hospital</cx:pt>
          <cx:pt idx="2161">West - Hospital</cx:pt>
          <cx:pt idx="2162">West - Hospital</cx:pt>
          <cx:pt idx="2163">West - Hospital</cx:pt>
          <cx:pt idx="2164">West - Hospital</cx:pt>
          <cx:pt idx="2165">West - Hospital</cx:pt>
          <cx:pt idx="2166">West - Hospital</cx:pt>
          <cx:pt idx="2167">West - Hospital</cx:pt>
          <cx:pt idx="2168">West - Hospital</cx:pt>
          <cx:pt idx="2169">West - Hospital</cx:pt>
          <cx:pt idx="2170">West - Hospital</cx:pt>
          <cx:pt idx="2171">West - Hospital</cx:pt>
          <cx:pt idx="2172">West - Hospital</cx:pt>
          <cx:pt idx="2173">West - Hospital</cx:pt>
          <cx:pt idx="2174">West - Hospital</cx:pt>
          <cx:pt idx="2175">West - Hospital</cx:pt>
          <cx:pt idx="2176">West - Hospital</cx:pt>
          <cx:pt idx="2177">West - Hospital</cx:pt>
          <cx:pt idx="2178">West - Hospital</cx:pt>
          <cx:pt idx="2179">West - Hospital</cx:pt>
          <cx:pt idx="2180">West - Hospital</cx:pt>
          <cx:pt idx="2181">West - Hospital</cx:pt>
          <cx:pt idx="2182">West - Hospital</cx:pt>
          <cx:pt idx="2183">West - Hospital</cx:pt>
          <cx:pt idx="2184">West - Hospital</cx:pt>
          <cx:pt idx="2185">West - Hospital</cx:pt>
          <cx:pt idx="2186">West - Hospital</cx:pt>
          <cx:pt idx="2187">West - Hospital</cx:pt>
          <cx:pt idx="2188">West - Hospital</cx:pt>
          <cx:pt idx="2189">West - Hospital</cx:pt>
          <cx:pt idx="2190">West - Hospital</cx:pt>
          <cx:pt idx="2191">West - Hospital</cx:pt>
          <cx:pt idx="2192">West - Hospital</cx:pt>
          <cx:pt idx="2193">West - Hospital</cx:pt>
          <cx:pt idx="2194">West - Hospital</cx:pt>
          <cx:pt idx="2195">West - Hospital</cx:pt>
          <cx:pt idx="2196">West - Hospital</cx:pt>
          <cx:pt idx="2197">West - Hospital</cx:pt>
          <cx:pt idx="2198">West - Hospital</cx:pt>
          <cx:pt idx="2199">West - Hospital</cx:pt>
          <cx:pt idx="2200">West - Hospital</cx:pt>
          <cx:pt idx="2201">West - Hospital</cx:pt>
          <cx:pt idx="2202">West - Hospital</cx:pt>
          <cx:pt idx="2203">West - Hospital</cx:pt>
          <cx:pt idx="2204">West - Hospital</cx:pt>
          <cx:pt idx="2205">West - Hospital</cx:pt>
          <cx:pt idx="2206">West - Hospital</cx:pt>
          <cx:pt idx="2207">West - Hospital</cx:pt>
          <cx:pt idx="2208">West - Hospital</cx:pt>
          <cx:pt idx="2209">West - Hospital</cx:pt>
          <cx:pt idx="2210">West - Hospital</cx:pt>
          <cx:pt idx="2211">West - Hospital</cx:pt>
          <cx:pt idx="2212">West - Hospital</cx:pt>
          <cx:pt idx="2213">West - Hospital</cx:pt>
          <cx:pt idx="2214">West - Hospital</cx:pt>
          <cx:pt idx="2215">West - Hospital</cx:pt>
          <cx:pt idx="2216">West - Hospital</cx:pt>
          <cx:pt idx="2217">West - Hospital</cx:pt>
          <cx:pt idx="2218">West - Hospital</cx:pt>
          <cx:pt idx="2219">West - Hospital</cx:pt>
          <cx:pt idx="2220">West - Hospital</cx:pt>
          <cx:pt idx="2221">West - Hospital</cx:pt>
          <cx:pt idx="2222">West - Hospital</cx:pt>
          <cx:pt idx="2223">West - Hospital</cx:pt>
          <cx:pt idx="2224">West - Hospital</cx:pt>
          <cx:pt idx="2225">West - Hospital</cx:pt>
          <cx:pt idx="2226">West - Hospital</cx:pt>
          <cx:pt idx="2227">West - Hospital</cx:pt>
          <cx:pt idx="2228">West - Hospital</cx:pt>
          <cx:pt idx="2229">West - Hospital</cx:pt>
          <cx:pt idx="2230">West - Hospital</cx:pt>
          <cx:pt idx="2231">West - Hospital</cx:pt>
          <cx:pt idx="2232">West - Hospital</cx:pt>
          <cx:pt idx="2233">West - Hospital</cx:pt>
          <cx:pt idx="2234">West - Hospital</cx:pt>
          <cx:pt idx="2235">West - Hospital</cx:pt>
          <cx:pt idx="2236">West - Hospital</cx:pt>
          <cx:pt idx="2237">West - Hospital</cx:pt>
          <cx:pt idx="2238">West - Hospital</cx:pt>
          <cx:pt idx="2239">West - Hospital</cx:pt>
          <cx:pt idx="2240">West - Hospital</cx:pt>
          <cx:pt idx="2241">West - Hospital</cx:pt>
          <cx:pt idx="2242">West - Hospital</cx:pt>
          <cx:pt idx="2243">West - Hospital</cx:pt>
          <cx:pt idx="2244">West - Hospital</cx:pt>
          <cx:pt idx="2245">West - Hospital</cx:pt>
          <cx:pt idx="2246">West - Hospital</cx:pt>
          <cx:pt idx="2247">West - Hospital</cx:pt>
          <cx:pt idx="2248">West - Hospital</cx:pt>
          <cx:pt idx="2249">West - Hospital</cx:pt>
          <cx:pt idx="2250">West - Hospital</cx:pt>
          <cx:pt idx="2251">West - Hospital</cx:pt>
          <cx:pt idx="2252">West - Hospital</cx:pt>
          <cx:pt idx="2253">West - Hospital</cx:pt>
          <cx:pt idx="2254">West - Hospital</cx:pt>
          <cx:pt idx="2255">West - Hospital</cx:pt>
          <cx:pt idx="2256">West - Hospital</cx:pt>
          <cx:pt idx="2257">West - Hospital</cx:pt>
          <cx:pt idx="2258">West - Hospital</cx:pt>
          <cx:pt idx="2259">West - Hospital</cx:pt>
          <cx:pt idx="2260">West - Hospital</cx:pt>
          <cx:pt idx="2261">West - Hospital</cx:pt>
          <cx:pt idx="2262">West - Hospital</cx:pt>
          <cx:pt idx="2263">West - Hospital</cx:pt>
          <cx:pt idx="2264">West - Hospital</cx:pt>
          <cx:pt idx="2265">West - Hospital</cx:pt>
          <cx:pt idx="2266">West - Hospital</cx:pt>
          <cx:pt idx="2267">West - Hospital</cx:pt>
          <cx:pt idx="2268">West - Hospital</cx:pt>
          <cx:pt idx="2269">West - Hospital</cx:pt>
          <cx:pt idx="2270">West - Hospital</cx:pt>
          <cx:pt idx="2271">West - Hospital</cx:pt>
          <cx:pt idx="2272">West - Hospital</cx:pt>
          <cx:pt idx="2273">West - Hospital</cx:pt>
          <cx:pt idx="2274">West - Hospital</cx:pt>
          <cx:pt idx="2275">West - Hospital</cx:pt>
          <cx:pt idx="2276">West - Hospital</cx:pt>
          <cx:pt idx="2277">West - Hospital</cx:pt>
          <cx:pt idx="2278">West - Hospital</cx:pt>
          <cx:pt idx="2279">West - Hospital</cx:pt>
          <cx:pt idx="2280">West - Hospital</cx:pt>
          <cx:pt idx="2281">West - Hospital</cx:pt>
          <cx:pt idx="2282">West - Hospital</cx:pt>
          <cx:pt idx="2283">West - Hospital</cx:pt>
          <cx:pt idx="2284">West - Hospital</cx:pt>
          <cx:pt idx="2285">West - Hospital</cx:pt>
          <cx:pt idx="2286">West - Hospital</cx:pt>
          <cx:pt idx="2287">West - Hospital</cx:pt>
          <cx:pt idx="2288">West - Hospital</cx:pt>
          <cx:pt idx="2289">West - Hospital</cx:pt>
          <cx:pt idx="2290">West - Hospital</cx:pt>
          <cx:pt idx="2291">West - Hospital</cx:pt>
          <cx:pt idx="2292">West - Hospital</cx:pt>
          <cx:pt idx="2293">West - Hospital</cx:pt>
          <cx:pt idx="2294">West - Hospital</cx:pt>
          <cx:pt idx="2295">West - Hospital</cx:pt>
          <cx:pt idx="2296">West - Hospital</cx:pt>
          <cx:pt idx="2297">West - Hospital</cx:pt>
          <cx:pt idx="2298">West - Hospital</cx:pt>
          <cx:pt idx="2299">West - Hospital</cx:pt>
          <cx:pt idx="2300">West - Hospital</cx:pt>
          <cx:pt idx="2301">West - Hospital</cx:pt>
          <cx:pt idx="2302">West - Hospital</cx:pt>
          <cx:pt idx="2303">West - Hospital</cx:pt>
          <cx:pt idx="2304">West - Hospital</cx:pt>
          <cx:pt idx="2305">West - Hospital</cx:pt>
          <cx:pt idx="2306">West - Hospital</cx:pt>
          <cx:pt idx="2307">West - Hospital</cx:pt>
          <cx:pt idx="2308">West - Hospital</cx:pt>
          <cx:pt idx="2309">West - Hospital</cx:pt>
          <cx:pt idx="2310">West - Hospital</cx:pt>
          <cx:pt idx="2311">West - Hospital</cx:pt>
          <cx:pt idx="2312">West - Hospital</cx:pt>
          <cx:pt idx="2313">West - Hospital</cx:pt>
          <cx:pt idx="2314">West - Hospital</cx:pt>
          <cx:pt idx="2315">West - Hospital</cx:pt>
          <cx:pt idx="2316">West - Hospital</cx:pt>
          <cx:pt idx="2317">West - Hospital</cx:pt>
          <cx:pt idx="2318">West - Hospital</cx:pt>
          <cx:pt idx="2319">West - Hospital</cx:pt>
          <cx:pt idx="2320">West - Hospital</cx:pt>
          <cx:pt idx="2321">West - Hospital</cx:pt>
          <cx:pt idx="2322">West - Hospital</cx:pt>
          <cx:pt idx="2323">West - Hospital</cx:pt>
          <cx:pt idx="2324">West - Hospital</cx:pt>
          <cx:pt idx="2325">West - Hospital</cx:pt>
          <cx:pt idx="2326">West - Hospital</cx:pt>
          <cx:pt idx="2327">West - Hospital</cx:pt>
          <cx:pt idx="2328">West - Hospital</cx:pt>
          <cx:pt idx="2329">West - Hospital</cx:pt>
          <cx:pt idx="2330">West - Hospital</cx:pt>
          <cx:pt idx="2331">West - Hospital</cx:pt>
          <cx:pt idx="2332">West - Hospital</cx:pt>
          <cx:pt idx="2333">West - Hospital</cx:pt>
          <cx:pt idx="2334">West - Hospital</cx:pt>
          <cx:pt idx="2335">West - Hospital</cx:pt>
          <cx:pt idx="2336">West - Hospital</cx:pt>
          <cx:pt idx="2337">West - Hospital</cx:pt>
          <cx:pt idx="2338">West - Hospital</cx:pt>
          <cx:pt idx="2339">West - Hospital</cx:pt>
          <cx:pt idx="2340">West - Hospital</cx:pt>
          <cx:pt idx="2341">West - Hospital</cx:pt>
          <cx:pt idx="2342">West - Hospital</cx:pt>
          <cx:pt idx="2343">West - Hospital</cx:pt>
          <cx:pt idx="2344">West - Hospital</cx:pt>
          <cx:pt idx="2345">West - Hospital</cx:pt>
          <cx:pt idx="2346">West - Hospital</cx:pt>
          <cx:pt idx="2347">West - Hospital</cx:pt>
          <cx:pt idx="2348">West - Hospital</cx:pt>
          <cx:pt idx="2349">West - Hospital</cx:pt>
          <cx:pt idx="2350">West - Hospital</cx:pt>
          <cx:pt idx="2351">West - Hospital</cx:pt>
          <cx:pt idx="2352">West - Hospital</cx:pt>
          <cx:pt idx="2353">West - Hospital</cx:pt>
          <cx:pt idx="2354">West - Hospital</cx:pt>
          <cx:pt idx="2355">West - Hospital</cx:pt>
          <cx:pt idx="2356">West - Hospital</cx:pt>
          <cx:pt idx="2357">West - Hospital</cx:pt>
          <cx:pt idx="2358">West - Hospital</cx:pt>
          <cx:pt idx="2359">West - Hospital</cx:pt>
          <cx:pt idx="2360">West - Hospital</cx:pt>
          <cx:pt idx="2361">West - Hospital</cx:pt>
          <cx:pt idx="2362">West - Hospital</cx:pt>
          <cx:pt idx="2363">West - Hospital</cx:pt>
          <cx:pt idx="2364">West - Hospital</cx:pt>
          <cx:pt idx="2365">West - Hospital</cx:pt>
          <cx:pt idx="2366">West - Hospital</cx:pt>
          <cx:pt idx="2367">West - Hospital</cx:pt>
          <cx:pt idx="2368">West - Hospital</cx:pt>
          <cx:pt idx="2369">West - Hospital</cx:pt>
          <cx:pt idx="2370">West - Hospital</cx:pt>
          <cx:pt idx="2371">West - Hospital</cx:pt>
          <cx:pt idx="2372">West - Hospital</cx:pt>
          <cx:pt idx="2373">West - Hospital</cx:pt>
          <cx:pt idx="2374">West - Hospital</cx:pt>
          <cx:pt idx="2375">West - Hospital</cx:pt>
          <cx:pt idx="2376">West - Hospital</cx:pt>
          <cx:pt idx="2377">West - Hospital</cx:pt>
          <cx:pt idx="2378">West - Hospital</cx:pt>
          <cx:pt idx="2379">West - Hospital</cx:pt>
          <cx:pt idx="2380">West - Hospital</cx:pt>
          <cx:pt idx="2381">West - Hospital</cx:pt>
          <cx:pt idx="2382">West - Hospital</cx:pt>
          <cx:pt idx="2383">West - Hospital</cx:pt>
          <cx:pt idx="2384">West - Hospital</cx:pt>
          <cx:pt idx="2385">West - Hospital</cx:pt>
          <cx:pt idx="2386">West - Hospital</cx:pt>
          <cx:pt idx="2387">West - Hospital</cx:pt>
          <cx:pt idx="2388">West - Hospital</cx:pt>
          <cx:pt idx="2389">West - Hospital</cx:pt>
          <cx:pt idx="2390">West - Hospital</cx:pt>
          <cx:pt idx="2391">West - Hospital</cx:pt>
          <cx:pt idx="2392">West - Hospital</cx:pt>
          <cx:pt idx="2393">West - Hospital</cx:pt>
          <cx:pt idx="2394">West - Hospital</cx:pt>
          <cx:pt idx="2395">West - Hospital</cx:pt>
          <cx:pt idx="2396">West - Hospital</cx:pt>
          <cx:pt idx="2397">West - Hospital</cx:pt>
          <cx:pt idx="2398">West - Hospital</cx:pt>
          <cx:pt idx="2399">West - Hospital</cx:pt>
          <cx:pt idx="2400">West - Hospital</cx:pt>
          <cx:pt idx="2401">West - Hospital</cx:pt>
          <cx:pt idx="2402">West - Hospital</cx:pt>
          <cx:pt idx="2403">West - Hospital</cx:pt>
          <cx:pt idx="2404">West - Hospital</cx:pt>
          <cx:pt idx="2405">West - Hospital</cx:pt>
          <cx:pt idx="2406">West - Hospital</cx:pt>
          <cx:pt idx="2407">West - Hospital</cx:pt>
          <cx:pt idx="2408">West - Hospital</cx:pt>
          <cx:pt idx="2409">West - Hospital</cx:pt>
          <cx:pt idx="2410">West - Hospital</cx:pt>
          <cx:pt idx="2411">West - Hospital</cx:pt>
          <cx:pt idx="2412">West - Hospital</cx:pt>
          <cx:pt idx="2413">West - Hospital</cx:pt>
          <cx:pt idx="2414">West - Hospital</cx:pt>
          <cx:pt idx="2415">West - Hospital</cx:pt>
          <cx:pt idx="2416">West - Hospital</cx:pt>
          <cx:pt idx="2417">West - Hospital</cx:pt>
          <cx:pt idx="2418">West - Hospital</cx:pt>
          <cx:pt idx="2419">West - Hospital</cx:pt>
          <cx:pt idx="2420">West - Hospital</cx:pt>
          <cx:pt idx="2421">West - Hospital</cx:pt>
          <cx:pt idx="2422">West - Hospital</cx:pt>
          <cx:pt idx="2423">West - Hospital</cx:pt>
          <cx:pt idx="2424">West - Hospital</cx:pt>
          <cx:pt idx="2425">West - Hospital</cx:pt>
          <cx:pt idx="2426">West - Hospital</cx:pt>
          <cx:pt idx="2427">West - Hospital</cx:pt>
          <cx:pt idx="2428">West - Hospital</cx:pt>
          <cx:pt idx="2429">West - Hospital</cx:pt>
          <cx:pt idx="2430">West - Hospital</cx:pt>
          <cx:pt idx="2431">West - Hospital</cx:pt>
          <cx:pt idx="2432">West - Hospital</cx:pt>
          <cx:pt idx="2433">West - Hospital</cx:pt>
          <cx:pt idx="2434">West - Hospital</cx:pt>
          <cx:pt idx="2435">West - Hospital</cx:pt>
          <cx:pt idx="2436">West - Hospital</cx:pt>
          <cx:pt idx="2437">West - Hospital</cx:pt>
          <cx:pt idx="2438">West - Hospital</cx:pt>
          <cx:pt idx="2439">West - Hospital</cx:pt>
          <cx:pt idx="2440">West - Hospital</cx:pt>
          <cx:pt idx="2441">West - Hospital</cx:pt>
          <cx:pt idx="2442">West - Hospital</cx:pt>
          <cx:pt idx="2443">West - Hospital</cx:pt>
          <cx:pt idx="2444">West - Hospital</cx:pt>
          <cx:pt idx="2445">West - Hospital</cx:pt>
          <cx:pt idx="2446">West - Hospital</cx:pt>
          <cx:pt idx="2447">West - Hospital</cx:pt>
          <cx:pt idx="2448">West - Hospital</cx:pt>
          <cx:pt idx="2449">West - Hospital</cx:pt>
          <cx:pt idx="2450">West - Hospital</cx:pt>
          <cx:pt idx="2451">West - Hospital</cx:pt>
          <cx:pt idx="2452">West - Hospital</cx:pt>
          <cx:pt idx="2453">West - Hospital</cx:pt>
          <cx:pt idx="2454">West - Hospital</cx:pt>
          <cx:pt idx="2455">West - Hospital</cx:pt>
          <cx:pt idx="2456">West - Hospital</cx:pt>
          <cx:pt idx="2457">West - Hospital</cx:pt>
          <cx:pt idx="2458">West - Hospital</cx:pt>
          <cx:pt idx="2459">West - Hospital</cx:pt>
          <cx:pt idx="2460">West - Hospital</cx:pt>
          <cx:pt idx="2461">West - Hospital</cx:pt>
          <cx:pt idx="2462">West - Hospital</cx:pt>
          <cx:pt idx="2463">West - Hospital</cx:pt>
          <cx:pt idx="2464">West - Hospital</cx:pt>
          <cx:pt idx="2465">West - Hospital</cx:pt>
          <cx:pt idx="2466">West - Hospital</cx:pt>
          <cx:pt idx="2467">West - Hospital</cx:pt>
          <cx:pt idx="2468">West - Hospital</cx:pt>
          <cx:pt idx="2469">West - Hospital</cx:pt>
          <cx:pt idx="2470">West - Hospital</cx:pt>
          <cx:pt idx="2471">West - Hospital</cx:pt>
          <cx:pt idx="2472">West - Hospital</cx:pt>
          <cx:pt idx="2473">West - Hospital</cx:pt>
          <cx:pt idx="2474">West - Hospital</cx:pt>
          <cx:pt idx="2475">West - Hospital</cx:pt>
          <cx:pt idx="2476">West - Hospital</cx:pt>
          <cx:pt idx="2477">West - Hospital</cx:pt>
          <cx:pt idx="2478">West - Hospital</cx:pt>
          <cx:pt idx="2479">West - Hospital</cx:pt>
          <cx:pt idx="2480">West - Hospital</cx:pt>
          <cx:pt idx="2481">West - Hospital</cx:pt>
          <cx:pt idx="2482">West - Hospital</cx:pt>
          <cx:pt idx="2483">West - Hospital</cx:pt>
          <cx:pt idx="2484">West - Hospital</cx:pt>
          <cx:pt idx="2485">West - Hospital</cx:pt>
          <cx:pt idx="2486">West - Hospital</cx:pt>
          <cx:pt idx="2487">West - Hospital</cx:pt>
          <cx:pt idx="2488">West - Hospital</cx:pt>
          <cx:pt idx="2489">West - Hospital</cx:pt>
          <cx:pt idx="2490">West - Hospital</cx:pt>
          <cx:pt idx="2491">West - Hospital</cx:pt>
          <cx:pt idx="2492">West - Hospital</cx:pt>
          <cx:pt idx="2493">West - Hospital</cx:pt>
          <cx:pt idx="2494">West - Hospital</cx:pt>
          <cx:pt idx="2495">West - Hospital</cx:pt>
          <cx:pt idx="2496">West - Hospital</cx:pt>
          <cx:pt idx="2497">West - Hospital</cx:pt>
          <cx:pt idx="2498">West - Hospital</cx:pt>
          <cx:pt idx="2499">West - Hospital</cx:pt>
          <cx:pt idx="2500">West - Hospital</cx:pt>
          <cx:pt idx="2501">West - Hospital</cx:pt>
          <cx:pt idx="2502">West - Hospital</cx:pt>
          <cx:pt idx="2503">West - Hospital</cx:pt>
          <cx:pt idx="2504">West - Hospital</cx:pt>
          <cx:pt idx="2505">West - Hospital</cx:pt>
          <cx:pt idx="2506">West - Hospital</cx:pt>
          <cx:pt idx="2507">West - Hospital</cx:pt>
          <cx:pt idx="2508">West - Hospital</cx:pt>
          <cx:pt idx="2509">West - Hospital</cx:pt>
          <cx:pt idx="2510">West - Hospital</cx:pt>
          <cx:pt idx="2511">West - Hospital</cx:pt>
          <cx:pt idx="2512">West - Hospital</cx:pt>
          <cx:pt idx="2513">West - Hospital</cx:pt>
          <cx:pt idx="2514">West - Hospital</cx:pt>
          <cx:pt idx="2515">West - Hospital</cx:pt>
          <cx:pt idx="2516">West - Hospital</cx:pt>
          <cx:pt idx="2517">West - Hospital</cx:pt>
          <cx:pt idx="2518">West - Hospital</cx:pt>
          <cx:pt idx="2519">West - Hospital</cx:pt>
          <cx:pt idx="2520">West - Hospital</cx:pt>
          <cx:pt idx="2521">West - Hospital</cx:pt>
          <cx:pt idx="2522">West - Hospital</cx:pt>
          <cx:pt idx="2523">West - Hospital</cx:pt>
          <cx:pt idx="2524">West - Hospital</cx:pt>
          <cx:pt idx="2525">West - Hospital</cx:pt>
          <cx:pt idx="2526">West - Hospital</cx:pt>
          <cx:pt idx="2527">West - Hospital</cx:pt>
          <cx:pt idx="2528">West - Hospital</cx:pt>
          <cx:pt idx="2529">West - Hospital</cx:pt>
          <cx:pt idx="2530">West - Hospital</cx:pt>
          <cx:pt idx="2531">West - Hospital</cx:pt>
          <cx:pt idx="2532">West - Hospital</cx:pt>
          <cx:pt idx="2533">West - Hospital</cx:pt>
          <cx:pt idx="2534">West - Hospital</cx:pt>
          <cx:pt idx="2535">West - Hospital</cx:pt>
          <cx:pt idx="2536">West - Hospital</cx:pt>
          <cx:pt idx="2537">West - Hospital</cx:pt>
          <cx:pt idx="2538">West - Hospital</cx:pt>
          <cx:pt idx="2539">West - Hospital</cx:pt>
          <cx:pt idx="2540">West - Hospital</cx:pt>
          <cx:pt idx="2541">West - Hospital</cx:pt>
          <cx:pt idx="2542">West - Hospital</cx:pt>
          <cx:pt idx="2543">West - Hospital</cx:pt>
          <cx:pt idx="2544">West - Hospital</cx:pt>
          <cx:pt idx="2545">West - Hospital</cx:pt>
          <cx:pt idx="2546">West - Hospital</cx:pt>
          <cx:pt idx="2547">West - Hospital</cx:pt>
          <cx:pt idx="2548">West - Hospital</cx:pt>
          <cx:pt idx="2549">West - Hospital</cx:pt>
          <cx:pt idx="2550">West - Hospital</cx:pt>
          <cx:pt idx="2551">West - Hospital</cx:pt>
          <cx:pt idx="2552">West - Hospital</cx:pt>
          <cx:pt idx="2553">West - Hospital</cx:pt>
          <cx:pt idx="2554">West - Hospital</cx:pt>
          <cx:pt idx="2555">West - Hospital</cx:pt>
          <cx:pt idx="2556">West - Hospital</cx:pt>
          <cx:pt idx="2557">West - Hospital</cx:pt>
          <cx:pt idx="2558">West - Hospital</cx:pt>
          <cx:pt idx="2559">West - Hospital</cx:pt>
          <cx:pt idx="2560">West - Hospital</cx:pt>
          <cx:pt idx="2561">West - Hospital</cx:pt>
          <cx:pt idx="2562">West - Hospital</cx:pt>
          <cx:pt idx="2563">West - Hospital</cx:pt>
          <cx:pt idx="2564">West - Hospital</cx:pt>
          <cx:pt idx="2565">West - Hospital</cx:pt>
          <cx:pt idx="2566">West - Hospital</cx:pt>
          <cx:pt idx="2567">West - Hospital</cx:pt>
          <cx:pt idx="2568">West - Hospital</cx:pt>
          <cx:pt idx="2569">West - Hospital</cx:pt>
          <cx:pt idx="2570">West - Hospital</cx:pt>
          <cx:pt idx="2571">West - Hospital</cx:pt>
          <cx:pt idx="2572">West - Hospital</cx:pt>
          <cx:pt idx="2573">West - Hospital</cx:pt>
          <cx:pt idx="2574">West - Hospital</cx:pt>
          <cx:pt idx="2575">West - Hospital</cx:pt>
          <cx:pt idx="2576">West - Hospital</cx:pt>
          <cx:pt idx="2577">West - Hospital</cx:pt>
          <cx:pt idx="2578">West - Hospital</cx:pt>
          <cx:pt idx="2579">West - Hospital</cx:pt>
          <cx:pt idx="2580">West - Hospital</cx:pt>
          <cx:pt idx="2581">West - Hospital</cx:pt>
          <cx:pt idx="2582">West - Hospital</cx:pt>
          <cx:pt idx="2583">West - Hospital</cx:pt>
          <cx:pt idx="2584">West - Hospital</cx:pt>
          <cx:pt idx="2585">West - Hospital</cx:pt>
          <cx:pt idx="2586">West - Hospital</cx:pt>
          <cx:pt idx="2587">West - Hospital</cx:pt>
          <cx:pt idx="2588">West - Hospital</cx:pt>
          <cx:pt idx="2589">West - Hospital</cx:pt>
          <cx:pt idx="2590">West - Hospital</cx:pt>
          <cx:pt idx="2591">West - Hospital</cx:pt>
          <cx:pt idx="2592">West - Hospital</cx:pt>
          <cx:pt idx="2593">West - Hospital</cx:pt>
          <cx:pt idx="2594">West - Hospital</cx:pt>
          <cx:pt idx="2595">West - Hospital</cx:pt>
          <cx:pt idx="2596">West - Hospital</cx:pt>
          <cx:pt idx="2597">West - Hospital</cx:pt>
          <cx:pt idx="2598">West - Hospital</cx:pt>
          <cx:pt idx="2599">West - Hospital</cx:pt>
          <cx:pt idx="2600">West - Hospital</cx:pt>
          <cx:pt idx="2601">West - Hospital</cx:pt>
          <cx:pt idx="2602">West - Hospital</cx:pt>
          <cx:pt idx="2603">West - Hospital</cx:pt>
          <cx:pt idx="2604">West - Hospital</cx:pt>
          <cx:pt idx="2605">West - Hospital</cx:pt>
          <cx:pt idx="2606">West - Hospital</cx:pt>
          <cx:pt idx="2607">West - Hospital</cx:pt>
          <cx:pt idx="2608">West - Hospital</cx:pt>
          <cx:pt idx="2609">West - Hospital</cx:pt>
          <cx:pt idx="2610">West - Hospital</cx:pt>
          <cx:pt idx="2611">West - Hospital</cx:pt>
          <cx:pt idx="2612">West - Hospital</cx:pt>
          <cx:pt idx="2613">West - Hospital</cx:pt>
          <cx:pt idx="2614">West - Hospital</cx:pt>
          <cx:pt idx="2615">West - Hospital</cx:pt>
          <cx:pt idx="2616">West - Hospital</cx:pt>
          <cx:pt idx="2617">West - Hospital</cx:pt>
          <cx:pt idx="2618">West - Hospital</cx:pt>
          <cx:pt idx="2619">West - Hospital</cx:pt>
          <cx:pt idx="2620">West - Hospital</cx:pt>
          <cx:pt idx="2621">West - Hospital</cx:pt>
          <cx:pt idx="2622">West - Hospital</cx:pt>
          <cx:pt idx="2623">West - Hospital</cx:pt>
          <cx:pt idx="2624">West - Hospital</cx:pt>
          <cx:pt idx="2625">West - Hospital</cx:pt>
          <cx:pt idx="2626">West - Hospital</cx:pt>
          <cx:pt idx="2627">West - Hospital</cx:pt>
          <cx:pt idx="2628">West - Hospital</cx:pt>
          <cx:pt idx="2629">West - Hospital</cx:pt>
          <cx:pt idx="2630">West - Hospital</cx:pt>
          <cx:pt idx="2631">West - Hospital</cx:pt>
          <cx:pt idx="2632">West - Hospital</cx:pt>
          <cx:pt idx="2633">West - Hospital</cx:pt>
          <cx:pt idx="2634">West - Hospital</cx:pt>
          <cx:pt idx="2635">West - Hospital</cx:pt>
          <cx:pt idx="2636">West - Hospital</cx:pt>
          <cx:pt idx="2637">West - Hospital</cx:pt>
          <cx:pt idx="2638">West - Hospital</cx:pt>
          <cx:pt idx="2639">West - Hospital</cx:pt>
          <cx:pt idx="2640">West - Hospital</cx:pt>
          <cx:pt idx="2641">West - Hospital</cx:pt>
          <cx:pt idx="2642">West - Hospital</cx:pt>
          <cx:pt idx="2643">West - Hospital</cx:pt>
          <cx:pt idx="2644">West - Hospital</cx:pt>
          <cx:pt idx="2645">West - Hospital</cx:pt>
          <cx:pt idx="2646">West - Hospital</cx:pt>
          <cx:pt idx="2647">West - Hospital</cx:pt>
          <cx:pt idx="2648">West - Hospital</cx:pt>
          <cx:pt idx="2649">West - Hospital</cx:pt>
          <cx:pt idx="2650">West - Hospital</cx:pt>
          <cx:pt idx="2651">West - Hospital</cx:pt>
          <cx:pt idx="2652">West - Hospital</cx:pt>
          <cx:pt idx="2653">West - Hospital</cx:pt>
          <cx:pt idx="2654">West - Hospital</cx:pt>
          <cx:pt idx="2655">West - Hospital</cx:pt>
          <cx:pt idx="2656">West - Hospital</cx:pt>
          <cx:pt idx="2657">West - Hospital</cx:pt>
          <cx:pt idx="2658">West - Hospital</cx:pt>
          <cx:pt idx="2659">West - Hospital</cx:pt>
          <cx:pt idx="2660">West - Hospital</cx:pt>
          <cx:pt idx="2661">West - Hospital</cx:pt>
          <cx:pt idx="2662">West - Hospital</cx:pt>
          <cx:pt idx="2663">West - Hospital</cx:pt>
          <cx:pt idx="2664">West - Hospital</cx:pt>
          <cx:pt idx="2665">West - Hospital</cx:pt>
          <cx:pt idx="2666">West - Hospital</cx:pt>
          <cx:pt idx="2667">West - Hospital</cx:pt>
          <cx:pt idx="2668">West - Hospital</cx:pt>
          <cx:pt idx="2669">West - Hospital</cx:pt>
          <cx:pt idx="2670">West - Hospital</cx:pt>
          <cx:pt idx="2671">West - Hospital</cx:pt>
          <cx:pt idx="2672">West - Hospital</cx:pt>
          <cx:pt idx="2673">West - Hospital</cx:pt>
          <cx:pt idx="2674">West - Hospital</cx:pt>
          <cx:pt idx="2675">West - Hospital</cx:pt>
          <cx:pt idx="2676">West - Hospital</cx:pt>
          <cx:pt idx="2677">West - Hospital</cx:pt>
          <cx:pt idx="2678">West - Hospital</cx:pt>
          <cx:pt idx="2679">West - Hospital</cx:pt>
          <cx:pt idx="2680">West - Hospital</cx:pt>
          <cx:pt idx="2681">West - Hospital</cx:pt>
          <cx:pt idx="2682">West - Hospital</cx:pt>
          <cx:pt idx="2683">West - Hospital</cx:pt>
          <cx:pt idx="2684">West - Hospital</cx:pt>
          <cx:pt idx="2685">West - Hospital</cx:pt>
          <cx:pt idx="2686">West - Hospital</cx:pt>
          <cx:pt idx="2687">West - Hospital</cx:pt>
          <cx:pt idx="2688">West - Hospital</cx:pt>
          <cx:pt idx="2689">West - Hospital</cx:pt>
          <cx:pt idx="2690">West - Hospital</cx:pt>
          <cx:pt idx="2691">West - Hospital</cx:pt>
          <cx:pt idx="2692">West - Hospital</cx:pt>
          <cx:pt idx="2693">West - Hospital</cx:pt>
          <cx:pt idx="2694">West - Hospital</cx:pt>
          <cx:pt idx="2695">West - Hospital</cx:pt>
          <cx:pt idx="2696">West - Hospital</cx:pt>
          <cx:pt idx="2697">West - Hospital</cx:pt>
          <cx:pt idx="2698">West - Hospital</cx:pt>
          <cx:pt idx="2699">West - Hospital</cx:pt>
          <cx:pt idx="2700">West - Hospital</cx:pt>
          <cx:pt idx="2701">West - Hospital</cx:pt>
          <cx:pt idx="2702">West - Hospital</cx:pt>
          <cx:pt idx="2703">West - Hospital</cx:pt>
          <cx:pt idx="2704">West - Hospital</cx:pt>
          <cx:pt idx="2705">West - Hospital</cx:pt>
          <cx:pt idx="2706">West - Hospital</cx:pt>
          <cx:pt idx="2707">West - Hospital</cx:pt>
          <cx:pt idx="2708">West - Hospital</cx:pt>
          <cx:pt idx="2709">West - Hospital</cx:pt>
          <cx:pt idx="2710">West - Hospital</cx:pt>
          <cx:pt idx="2711">West - Hospital</cx:pt>
          <cx:pt idx="2712">West - Hospital</cx:pt>
          <cx:pt idx="2713">West - Hospital</cx:pt>
          <cx:pt idx="2714">West - Hospital</cx:pt>
          <cx:pt idx="2715">West - Hospital</cx:pt>
          <cx:pt idx="2716">West - Hospital</cx:pt>
          <cx:pt idx="2717">West - Hospital</cx:pt>
          <cx:pt idx="2718">West - Hospital</cx:pt>
          <cx:pt idx="2719">West - Hospital</cx:pt>
          <cx:pt idx="2720">West - Hospital</cx:pt>
          <cx:pt idx="2721">West - Hospital</cx:pt>
          <cx:pt idx="2722">West - Hospital</cx:pt>
          <cx:pt idx="2723">West - Hospital</cx:pt>
          <cx:pt idx="2724">West - Hospital</cx:pt>
          <cx:pt idx="2725">West - Hospital</cx:pt>
          <cx:pt idx="2726">West - Hospital</cx:pt>
          <cx:pt idx="2727">West - Hospital</cx:pt>
          <cx:pt idx="2728">West - Hospital</cx:pt>
          <cx:pt idx="2729">West - Hospital</cx:pt>
          <cx:pt idx="2730">West - Hospital</cx:pt>
          <cx:pt idx="2731">West - Hospital</cx:pt>
          <cx:pt idx="2732">West - Hospital</cx:pt>
          <cx:pt idx="2733">West - Hospital</cx:pt>
          <cx:pt idx="2734">West - Hospital</cx:pt>
          <cx:pt idx="2735">West - Hospital</cx:pt>
          <cx:pt idx="2736">West - Hospital</cx:pt>
          <cx:pt idx="2737">West - Hospital</cx:pt>
          <cx:pt idx="2738">West - Hospital</cx:pt>
          <cx:pt idx="2739">West - Hospital</cx:pt>
          <cx:pt idx="2740">West - Hospital</cx:pt>
          <cx:pt idx="2741">West - Hospital</cx:pt>
          <cx:pt idx="2742">West - Hospital</cx:pt>
          <cx:pt idx="2743">West - Hospital</cx:pt>
          <cx:pt idx="2744">West - Hospital</cx:pt>
          <cx:pt idx="2745">West - Hospital</cx:pt>
          <cx:pt idx="2746">West - Hospital</cx:pt>
          <cx:pt idx="2747">West - Hospital</cx:pt>
          <cx:pt idx="2748">West - Hospital</cx:pt>
          <cx:pt idx="2749">West - Hospital</cx:pt>
          <cx:pt idx="2750">West - Hospital</cx:pt>
          <cx:pt idx="2751">West - Hospital</cx:pt>
          <cx:pt idx="2752">West - Hospital</cx:pt>
          <cx:pt idx="2753">West - Hospital</cx:pt>
          <cx:pt idx="2754">West - Hospital</cx:pt>
          <cx:pt idx="2755">West - Hospital</cx:pt>
          <cx:pt idx="2756">West - Hospital</cx:pt>
          <cx:pt idx="2757">West - Hospital</cx:pt>
          <cx:pt idx="2758">West - Hospital</cx:pt>
          <cx:pt idx="2759">West - Hospital</cx:pt>
          <cx:pt idx="2760">West - Hospital</cx:pt>
          <cx:pt idx="2761">West - Hospital</cx:pt>
          <cx:pt idx="2762">West - Hospital</cx:pt>
          <cx:pt idx="2763">West - Hospital</cx:pt>
          <cx:pt idx="2764">West - Hospital</cx:pt>
          <cx:pt idx="2765">West - Hospital</cx:pt>
          <cx:pt idx="2766">West - Hospital</cx:pt>
          <cx:pt idx="2767">West - Hospital</cx:pt>
          <cx:pt idx="2768">West - Hospital</cx:pt>
          <cx:pt idx="2769">West - Hospital</cx:pt>
          <cx:pt idx="2770">West - Hospital</cx:pt>
          <cx:pt idx="2771">West - Hospital</cx:pt>
          <cx:pt idx="2772">West - Hospital</cx:pt>
          <cx:pt idx="2773">West - Hospital</cx:pt>
          <cx:pt idx="2774">West - Hospital</cx:pt>
          <cx:pt idx="2775">West - Hospital</cx:pt>
          <cx:pt idx="2776">West - Hospital</cx:pt>
          <cx:pt idx="2777">West - Hospital</cx:pt>
          <cx:pt idx="2778">West - Hospital</cx:pt>
          <cx:pt idx="2779">West - Hospital</cx:pt>
          <cx:pt idx="2780">West - Hospital</cx:pt>
          <cx:pt idx="2781">West - Hospital</cx:pt>
          <cx:pt idx="2782">West - Hospital</cx:pt>
          <cx:pt idx="2783">West - Hospital</cx:pt>
          <cx:pt idx="2784">West - Hospital</cx:pt>
          <cx:pt idx="2785">West - Hospital</cx:pt>
          <cx:pt idx="2786">West - Hospital</cx:pt>
          <cx:pt idx="2787">West - Hospital</cx:pt>
          <cx:pt idx="2788">West - Hospital</cx:pt>
          <cx:pt idx="2789">West - Hospital</cx:pt>
          <cx:pt idx="2790">West - Hospital</cx:pt>
          <cx:pt idx="2791">West - Hospital</cx:pt>
          <cx:pt idx="2792">West - Hospital</cx:pt>
          <cx:pt idx="2793">West - Hospital</cx:pt>
          <cx:pt idx="2794">West - Hospital</cx:pt>
          <cx:pt idx="2795">West - Hospital</cx:pt>
          <cx:pt idx="2796">West - Hospital</cx:pt>
          <cx:pt idx="2797">West - Hospital</cx:pt>
          <cx:pt idx="2798">West - Hospital</cx:pt>
          <cx:pt idx="2799">West - Hospital</cx:pt>
          <cx:pt idx="2800">West - Hospital</cx:pt>
          <cx:pt idx="2801">West - Hospital</cx:pt>
          <cx:pt idx="2802">West - Hospital</cx:pt>
          <cx:pt idx="2803">West - Hospital</cx:pt>
          <cx:pt idx="2804">West - Hospital</cx:pt>
          <cx:pt idx="2805">West - Hospital</cx:pt>
          <cx:pt idx="2806">West - Hospital</cx:pt>
          <cx:pt idx="2807">West - Hospital</cx:pt>
          <cx:pt idx="2808">West - Hospital</cx:pt>
          <cx:pt idx="2809">West - Hospital</cx:pt>
          <cx:pt idx="2810">West - Hospital</cx:pt>
          <cx:pt idx="2811">West - Hospital</cx:pt>
          <cx:pt idx="2812">West - Hospital</cx:pt>
          <cx:pt idx="2813">West - Hospital</cx:pt>
          <cx:pt idx="2814">West - Hospital</cx:pt>
          <cx:pt idx="2815">West - Hospital</cx:pt>
          <cx:pt idx="2816">West - Hospital</cx:pt>
          <cx:pt idx="2817">West - Hospital</cx:pt>
          <cx:pt idx="2818">West - Hospital</cx:pt>
          <cx:pt idx="2819">West - Hospital</cx:pt>
          <cx:pt idx="2820">West - Hospital</cx:pt>
          <cx:pt idx="2821">West - Hospital</cx:pt>
          <cx:pt idx="2822">West - Hospital</cx:pt>
          <cx:pt idx="2823">West - Hospital</cx:pt>
          <cx:pt idx="2824">West - Hospital</cx:pt>
          <cx:pt idx="2825">West - Hospital</cx:pt>
          <cx:pt idx="2826">West - Hospital</cx:pt>
          <cx:pt idx="2827">West - Hospital</cx:pt>
          <cx:pt idx="2828">West - Hospital</cx:pt>
          <cx:pt idx="2829">West - Hospital</cx:pt>
          <cx:pt idx="2830">West - Hospital</cx:pt>
          <cx:pt idx="2831">West - Hospital</cx:pt>
          <cx:pt idx="2832">West - Hospital</cx:pt>
          <cx:pt idx="2833">West - Hospital</cx:pt>
          <cx:pt idx="2834">West - Hospital</cx:pt>
          <cx:pt idx="2835">West - Hospital</cx:pt>
          <cx:pt idx="2836">West - Hospital</cx:pt>
          <cx:pt idx="2837">West - Hospital</cx:pt>
          <cx:pt idx="2838">West - Hospital</cx:pt>
          <cx:pt idx="2839">West - Hospital</cx:pt>
          <cx:pt idx="2840">West - Hospital</cx:pt>
          <cx:pt idx="2841">West - Hospital</cx:pt>
          <cx:pt idx="2842">West - Hospital</cx:pt>
          <cx:pt idx="2843">West - Hospital</cx:pt>
          <cx:pt idx="2844">West - Hospital</cx:pt>
          <cx:pt idx="2845">West - Hospital</cx:pt>
          <cx:pt idx="2846">West - Hospital</cx:pt>
          <cx:pt idx="2847">West - Hospital</cx:pt>
          <cx:pt idx="2848">West - Hospital</cx:pt>
          <cx:pt idx="2849">West - Hospital</cx:pt>
          <cx:pt idx="2850">West - Hospital</cx:pt>
          <cx:pt idx="2851">West - Hospital</cx:pt>
          <cx:pt idx="2852">West - Hospital</cx:pt>
          <cx:pt idx="2853">West - Hospital</cx:pt>
          <cx:pt idx="2854">West - Hospital</cx:pt>
          <cx:pt idx="2855">West - Hospital</cx:pt>
          <cx:pt idx="2856">West - Hospital</cx:pt>
          <cx:pt idx="2857">West - Hospital</cx:pt>
          <cx:pt idx="2858">West - Hospital</cx:pt>
          <cx:pt idx="2859">West - Hospital</cx:pt>
          <cx:pt idx="2860">West - Hospital</cx:pt>
          <cx:pt idx="2861">West - Hospital</cx:pt>
          <cx:pt idx="2862">West - Hospital</cx:pt>
          <cx:pt idx="2863">West - Hospital</cx:pt>
          <cx:pt idx="2864">West - Hospital</cx:pt>
          <cx:pt idx="2865">West - Hospital</cx:pt>
          <cx:pt idx="2866">West - Hospital</cx:pt>
          <cx:pt idx="2867">West - Hospital</cx:pt>
          <cx:pt idx="2868">West - Hospital</cx:pt>
          <cx:pt idx="2869">West - Hospital</cx:pt>
          <cx:pt idx="2870">West - Hospital</cx:pt>
          <cx:pt idx="2871">West - Hospital</cx:pt>
          <cx:pt idx="2872">West - Hospital</cx:pt>
          <cx:pt idx="2873">West - Hospital</cx:pt>
          <cx:pt idx="2874">West - Hospital</cx:pt>
          <cx:pt idx="2875">West - Hospital</cx:pt>
          <cx:pt idx="2876">West - Hospital</cx:pt>
          <cx:pt idx="2877">West - Hospital</cx:pt>
          <cx:pt idx="2878">West - Hospital</cx:pt>
          <cx:pt idx="2879">West - Hospital</cx:pt>
          <cx:pt idx="2880">West - Hospital</cx:pt>
          <cx:pt idx="2881">West - Hospital</cx:pt>
          <cx:pt idx="2882">West - Hospital</cx:pt>
          <cx:pt idx="2883">West - Hospital</cx:pt>
          <cx:pt idx="2884">West - Hospital</cx:pt>
          <cx:pt idx="2885">West - Hospital</cx:pt>
          <cx:pt idx="2886">West - Hospital</cx:pt>
          <cx:pt idx="2887">West - Hospital</cx:pt>
          <cx:pt idx="2888">West - Hospital</cx:pt>
          <cx:pt idx="2889">West - Hospital</cx:pt>
          <cx:pt idx="2890">West - Hospital</cx:pt>
          <cx:pt idx="2891">West - Hospital</cx:pt>
          <cx:pt idx="2892">West - Hospital</cx:pt>
          <cx:pt idx="2893">West - Hospital</cx:pt>
          <cx:pt idx="2894">West - Hospital</cx:pt>
          <cx:pt idx="2895">West - Hospital</cx:pt>
          <cx:pt idx="2896">West - Hospital</cx:pt>
          <cx:pt idx="2897">West - Hospital</cx:pt>
          <cx:pt idx="2898">West - Hospital</cx:pt>
          <cx:pt idx="2899">West - Hospital</cx:pt>
          <cx:pt idx="2900">West - Hospital</cx:pt>
          <cx:pt idx="2901">West - Hospital</cx:pt>
          <cx:pt idx="2902">West - Hospital</cx:pt>
          <cx:pt idx="2903">West - Hospital</cx:pt>
          <cx:pt idx="2904">West - Hospital</cx:pt>
          <cx:pt idx="2905">West - Hospital</cx:pt>
          <cx:pt idx="2906">West - Hospital</cx:pt>
          <cx:pt idx="2907">West - Hospital</cx:pt>
          <cx:pt idx="2908">West - Hospital</cx:pt>
          <cx:pt idx="2909">West - Hospital</cx:pt>
          <cx:pt idx="2910">West - Hospital</cx:pt>
          <cx:pt idx="2911">West - Hospital</cx:pt>
          <cx:pt idx="2912">West - Hospital</cx:pt>
          <cx:pt idx="2913">West - Hospital</cx:pt>
          <cx:pt idx="2914">West - Hospital</cx:pt>
          <cx:pt idx="2915">West - Hospital</cx:pt>
          <cx:pt idx="2916">West - Hospital</cx:pt>
          <cx:pt idx="2917">West - Hospital</cx:pt>
          <cx:pt idx="2918">West - Hospital</cx:pt>
          <cx:pt idx="2919">West - Hospital</cx:pt>
          <cx:pt idx="2920">West - Hospital</cx:pt>
          <cx:pt idx="2921">West - Hospital</cx:pt>
          <cx:pt idx="2922">West - Hospital</cx:pt>
          <cx:pt idx="2923">West - Hospital</cx:pt>
          <cx:pt idx="2924">West - Hospital</cx:pt>
          <cx:pt idx="2925">West - Hospital</cx:pt>
          <cx:pt idx="2926">West - Hospital</cx:pt>
          <cx:pt idx="2927">West - Hospital</cx:pt>
          <cx:pt idx="2928">West - Hospital</cx:pt>
          <cx:pt idx="2929">West - Hospital</cx:pt>
          <cx:pt idx="2930">West - Hospital</cx:pt>
          <cx:pt idx="2931">West - Hospital</cx:pt>
          <cx:pt idx="2932">West - Hospital</cx:pt>
          <cx:pt idx="2933">West - Hospital</cx:pt>
          <cx:pt idx="2934">West - Hospital</cx:pt>
          <cx:pt idx="2935">West - Hospital</cx:pt>
          <cx:pt idx="2936">West - Hospital</cx:pt>
          <cx:pt idx="2937">West - Hospital</cx:pt>
          <cx:pt idx="2938">West - Hospital</cx:pt>
          <cx:pt idx="2939">West - Hospital</cx:pt>
          <cx:pt idx="2940">West - Hospital</cx:pt>
          <cx:pt idx="2941">West - Hospital</cx:pt>
          <cx:pt idx="2942">West - Hospital</cx:pt>
          <cx:pt idx="2943">West - Hospital</cx:pt>
          <cx:pt idx="2944">West - Hospital</cx:pt>
          <cx:pt idx="2945">West - Hospital</cx:pt>
          <cx:pt idx="2946">West - Hospital</cx:pt>
          <cx:pt idx="2947">West - Hospital</cx:pt>
          <cx:pt idx="2948">West - Hospital</cx:pt>
          <cx:pt idx="2949">West - Hospital</cx:pt>
          <cx:pt idx="2950">West - Hospital</cx:pt>
          <cx:pt idx="2951">West - Hospital</cx:pt>
          <cx:pt idx="2952">West - Hospital</cx:pt>
          <cx:pt idx="2953">West - Hospital</cx:pt>
          <cx:pt idx="2954">West - Hospital</cx:pt>
          <cx:pt idx="2955">West - Hospital</cx:pt>
          <cx:pt idx="2956">West - Hospital</cx:pt>
          <cx:pt idx="2957">West - Hospital</cx:pt>
          <cx:pt idx="2958">West - Hospital</cx:pt>
          <cx:pt idx="2959">West - Hospital</cx:pt>
          <cx:pt idx="2960">West - Hospital</cx:pt>
          <cx:pt idx="2961">West - Hospital</cx:pt>
          <cx:pt idx="2962">West - Hospital</cx:pt>
          <cx:pt idx="2963">West - Hospital</cx:pt>
          <cx:pt idx="2964">West - Hospital</cx:pt>
          <cx:pt idx="2965">West - Hospital</cx:pt>
          <cx:pt idx="2966">West - Hospital</cx:pt>
          <cx:pt idx="2967">West - Hospital</cx:pt>
          <cx:pt idx="2968">West - Hospital</cx:pt>
          <cx:pt idx="2969">West - Hospital</cx:pt>
          <cx:pt idx="2970">West - Hospital</cx:pt>
          <cx:pt idx="2971">West - Hospital</cx:pt>
          <cx:pt idx="2972">West - Hospital</cx:pt>
          <cx:pt idx="2973">West - Hospital</cx:pt>
          <cx:pt idx="2974">West - Hospital</cx:pt>
          <cx:pt idx="2975">West - Hospital</cx:pt>
          <cx:pt idx="2976">West - Hospital</cx:pt>
          <cx:pt idx="2977">West - Hospital</cx:pt>
          <cx:pt idx="2978">West - Hospital</cx:pt>
          <cx:pt idx="2979">West - Hospital</cx:pt>
          <cx:pt idx="2980">West - Hospital</cx:pt>
          <cx:pt idx="2981">West - Hospital</cx:pt>
          <cx:pt idx="2982">West - Hospital</cx:pt>
          <cx:pt idx="2983">West - Hospital</cx:pt>
          <cx:pt idx="2984">West - Hospital</cx:pt>
          <cx:pt idx="2985">West - Hospital</cx:pt>
          <cx:pt idx="2986">West - Hospital</cx:pt>
          <cx:pt idx="2987">West - Hospital</cx:pt>
          <cx:pt idx="2988">West - Hospital</cx:pt>
          <cx:pt idx="2989">West - Hospital</cx:pt>
          <cx:pt idx="2990">West - Hospital</cx:pt>
          <cx:pt idx="2991">West - Hospital</cx:pt>
          <cx:pt idx="2992">West - Hospital</cx:pt>
          <cx:pt idx="2993">West - Hospital</cx:pt>
          <cx:pt idx="2994">West - Hospital</cx:pt>
          <cx:pt idx="2995">West - Hospital</cx:pt>
          <cx:pt idx="2996">West - Hospital</cx:pt>
          <cx:pt idx="2997">West - Hospital</cx:pt>
          <cx:pt idx="2998">West - Hospital</cx:pt>
          <cx:pt idx="2999">West - Hospital</cx:pt>
          <cx:pt idx="3000">West - Hospital</cx:pt>
          <cx:pt idx="3001">West - Hospital</cx:pt>
          <cx:pt idx="3002">West - Hospital</cx:pt>
          <cx:pt idx="3003">West - Hospital</cx:pt>
          <cx:pt idx="3004">West - Hospital</cx:pt>
          <cx:pt idx="3005">West - Hospital</cx:pt>
          <cx:pt idx="3006">West - Hospital</cx:pt>
          <cx:pt idx="3007">West - Hospital</cx:pt>
          <cx:pt idx="3008">West - Hospital</cx:pt>
          <cx:pt idx="3009">West - Hospital</cx:pt>
          <cx:pt idx="3010">West - Hospital</cx:pt>
          <cx:pt idx="3011">West - Hospital</cx:pt>
          <cx:pt idx="3012">West - Hospital</cx:pt>
          <cx:pt idx="3013">West - Hospital</cx:pt>
          <cx:pt idx="3014">West - Hospital</cx:pt>
          <cx:pt idx="3015">West - Hospital</cx:pt>
          <cx:pt idx="3016">West - Hospital</cx:pt>
          <cx:pt idx="3017">West - Hospital</cx:pt>
          <cx:pt idx="3018">West - Hospital</cx:pt>
          <cx:pt idx="3019">West - Hospital</cx:pt>
          <cx:pt idx="3020">West - Hospital</cx:pt>
          <cx:pt idx="3021">West - Hospital</cx:pt>
          <cx:pt idx="3022">West - Hospital</cx:pt>
          <cx:pt idx="3023">West - Hospital</cx:pt>
          <cx:pt idx="3024">West - Hospital</cx:pt>
          <cx:pt idx="3025">West - Hospital</cx:pt>
          <cx:pt idx="3026">West - Hospital</cx:pt>
          <cx:pt idx="3027">West - Hospital</cx:pt>
          <cx:pt idx="3028">West - Hospital</cx:pt>
          <cx:pt idx="3029">West - Hospital</cx:pt>
          <cx:pt idx="3030">West - Hospital</cx:pt>
          <cx:pt idx="3031">West - Hospital</cx:pt>
          <cx:pt idx="3032">West - Hospital</cx:pt>
          <cx:pt idx="3033">West - Hospital</cx:pt>
          <cx:pt idx="3034">West - Hospital</cx:pt>
          <cx:pt idx="3035">West - Hospital</cx:pt>
          <cx:pt idx="3036">West - Hospital</cx:pt>
          <cx:pt idx="3037">West - Hospital</cx:pt>
          <cx:pt idx="3038">West - Hospital</cx:pt>
          <cx:pt idx="3039">West - Hospital</cx:pt>
          <cx:pt idx="3040">West - Hospital</cx:pt>
          <cx:pt idx="3041">West - Hospital</cx:pt>
          <cx:pt idx="3042">West - Hospital</cx:pt>
          <cx:pt idx="3043">West - Hospital</cx:pt>
          <cx:pt idx="3044">West - Hospital</cx:pt>
          <cx:pt idx="3045">West - Hospital</cx:pt>
          <cx:pt idx="3046">West - Hospital</cx:pt>
          <cx:pt idx="3047">West - Hospital</cx:pt>
          <cx:pt idx="3048">West - Hospital</cx:pt>
          <cx:pt idx="3049">West - Hospital</cx:pt>
          <cx:pt idx="3050">West - Hospital</cx:pt>
          <cx:pt idx="3051">West - Hospital</cx:pt>
          <cx:pt idx="3052">West - Hospital</cx:pt>
          <cx:pt idx="3053">West - Hospital</cx:pt>
          <cx:pt idx="3054">West - Hospital</cx:pt>
          <cx:pt idx="3055">West - Hospital</cx:pt>
          <cx:pt idx="3056">West - Hospital</cx:pt>
          <cx:pt idx="3057">West - Hospital</cx:pt>
          <cx:pt idx="3058">West - Hospital</cx:pt>
          <cx:pt idx="3059">West - Hospital</cx:pt>
          <cx:pt idx="3060">West - Hospital</cx:pt>
          <cx:pt idx="3061">West - Hospital</cx:pt>
          <cx:pt idx="3062">West - Hospital</cx:pt>
          <cx:pt idx="3063">West - Hospital</cx:pt>
          <cx:pt idx="3064">West - Hospital</cx:pt>
          <cx:pt idx="3065">West - Hospital</cx:pt>
          <cx:pt idx="3066">West - Hospital</cx:pt>
          <cx:pt idx="3067">West - Hospital</cx:pt>
          <cx:pt idx="3068">West - Hospital</cx:pt>
          <cx:pt idx="3069">West - Hospital</cx:pt>
          <cx:pt idx="3070">West - Hospital</cx:pt>
          <cx:pt idx="3071">West - Hospital</cx:pt>
          <cx:pt idx="3072">West - Hospital</cx:pt>
          <cx:pt idx="3073">West - Hospital</cx:pt>
          <cx:pt idx="3074">West - Hospital</cx:pt>
          <cx:pt idx="3075">West - Hospital</cx:pt>
          <cx:pt idx="3076">West - Hospital</cx:pt>
          <cx:pt idx="3077">West - Hospital</cx:pt>
          <cx:pt idx="3078">West - Hospital</cx:pt>
          <cx:pt idx="3079">West - Hospital</cx:pt>
          <cx:pt idx="3080">West - Hospital</cx:pt>
          <cx:pt idx="3081">West - Hospital</cx:pt>
          <cx:pt idx="3082">West - Hospital</cx:pt>
          <cx:pt idx="3083">West - Hospital</cx:pt>
          <cx:pt idx="3084">West - Hospital</cx:pt>
          <cx:pt idx="3085">West - Hospital</cx:pt>
          <cx:pt idx="3086">West - Hospital</cx:pt>
          <cx:pt idx="3087">West - Hospital</cx:pt>
          <cx:pt idx="3088">West - Hospital</cx:pt>
          <cx:pt idx="3089">West - Hospital</cx:pt>
          <cx:pt idx="3090">West - Hospital</cx:pt>
          <cx:pt idx="3091">West - Hospital</cx:pt>
          <cx:pt idx="3092">West - Hospital</cx:pt>
          <cx:pt idx="3093">West - Hospital</cx:pt>
          <cx:pt idx="3094">West - Hospital</cx:pt>
          <cx:pt idx="3095">West - Hospital</cx:pt>
          <cx:pt idx="3096">West - Hospital</cx:pt>
          <cx:pt idx="3097">West - Hospital</cx:pt>
          <cx:pt idx="3098">West - Hospital</cx:pt>
          <cx:pt idx="3099">West - Hospital</cx:pt>
          <cx:pt idx="3100">West - Hospital</cx:pt>
          <cx:pt idx="3101">West - Hospital</cx:pt>
          <cx:pt idx="3102">West - Hospital</cx:pt>
          <cx:pt idx="3103">West - Hospital</cx:pt>
          <cx:pt idx="3104">West - Hospital</cx:pt>
          <cx:pt idx="3105">West - Hospital</cx:pt>
          <cx:pt idx="3106">West - Hospital</cx:pt>
          <cx:pt idx="3107">West - Hospital</cx:pt>
          <cx:pt idx="3108">West - Hospital</cx:pt>
          <cx:pt idx="3109">West - Hospital</cx:pt>
          <cx:pt idx="3110">West - Hospital</cx:pt>
          <cx:pt idx="3111">West - Hospital</cx:pt>
          <cx:pt idx="3112">West - Hospital</cx:pt>
          <cx:pt idx="3113">West - Hospital</cx:pt>
          <cx:pt idx="3114">West - Hospital</cx:pt>
          <cx:pt idx="3115">West - Hospital</cx:pt>
          <cx:pt idx="3116">West - Hospital</cx:pt>
          <cx:pt idx="3117">West - Hospital</cx:pt>
          <cx:pt idx="3118">West - Hospital</cx:pt>
          <cx:pt idx="3119">West - Hospital</cx:pt>
          <cx:pt idx="3120">West - Hospital</cx:pt>
          <cx:pt idx="3121">West - Hospital</cx:pt>
          <cx:pt idx="3122">West - Hospital</cx:pt>
          <cx:pt idx="3123">West - Hospital</cx:pt>
          <cx:pt idx="3124">West - Hospital</cx:pt>
          <cx:pt idx="3125">West - Hospital</cx:pt>
          <cx:pt idx="3126">West - Hospital</cx:pt>
          <cx:pt idx="3127">West - Hospital</cx:pt>
          <cx:pt idx="3128">West - Hospital</cx:pt>
          <cx:pt idx="3129">West - Hospital</cx:pt>
          <cx:pt idx="3130">West - Hospital</cx:pt>
          <cx:pt idx="3131">West - Hospital</cx:pt>
          <cx:pt idx="3132">West - Hospital</cx:pt>
          <cx:pt idx="3133">West - Hospital</cx:pt>
          <cx:pt idx="3134">West - Hospital</cx:pt>
          <cx:pt idx="3135">West - Hospital</cx:pt>
          <cx:pt idx="3136">West - Hospital</cx:pt>
          <cx:pt idx="3137">West - Hospital</cx:pt>
          <cx:pt idx="3138">West - Hospital</cx:pt>
          <cx:pt idx="3139">West - Hospital</cx:pt>
          <cx:pt idx="3140">West - Hospital</cx:pt>
          <cx:pt idx="3141">West - Hospital</cx:pt>
          <cx:pt idx="3142">West - Hospital</cx:pt>
          <cx:pt idx="3143">West - Hospital</cx:pt>
          <cx:pt idx="3144">West - Hospital</cx:pt>
          <cx:pt idx="3145">West - Hospital</cx:pt>
          <cx:pt idx="3146">West - Hospital</cx:pt>
          <cx:pt idx="3147">West - Hospital</cx:pt>
          <cx:pt idx="3148">West - Hospital</cx:pt>
          <cx:pt idx="3149">West - Hospital</cx:pt>
          <cx:pt idx="3150">West - Hospital</cx:pt>
          <cx:pt idx="3151">West - Hospital</cx:pt>
          <cx:pt idx="3152">West - Hospital</cx:pt>
          <cx:pt idx="3153">West - Hospital</cx:pt>
          <cx:pt idx="3154">West - Hospital</cx:pt>
          <cx:pt idx="3155">West - Hospital</cx:pt>
          <cx:pt idx="3156">West - Hospital</cx:pt>
          <cx:pt idx="3157">West - Hospital</cx:pt>
          <cx:pt idx="3158">West - Hospital</cx:pt>
          <cx:pt idx="3159">West - Hospital</cx:pt>
          <cx:pt idx="3160">West - Hospital</cx:pt>
          <cx:pt idx="3161">West - Hospital</cx:pt>
          <cx:pt idx="3162">West - Hospital</cx:pt>
          <cx:pt idx="3163">West - Hospital</cx:pt>
          <cx:pt idx="3164">West - Hospital</cx:pt>
          <cx:pt idx="3165">West - Hospital</cx:pt>
          <cx:pt idx="3166">West - Hospital</cx:pt>
          <cx:pt idx="3167">West - Hospital</cx:pt>
          <cx:pt idx="3168">West - Hospital</cx:pt>
          <cx:pt idx="3169">West - Hospital</cx:pt>
          <cx:pt idx="3170">West - Hospital</cx:pt>
          <cx:pt idx="3171">West - Hospital</cx:pt>
          <cx:pt idx="3172">West - Hospital</cx:pt>
          <cx:pt idx="3173">West - Hospital</cx:pt>
          <cx:pt idx="3174">West - Hospital</cx:pt>
          <cx:pt idx="3175">West - Hospital</cx:pt>
          <cx:pt idx="3176">West - Hospital</cx:pt>
          <cx:pt idx="3177">West - Hospital</cx:pt>
          <cx:pt idx="3178">West - Hospital</cx:pt>
          <cx:pt idx="3179">West - Hospital</cx:pt>
          <cx:pt idx="3180">West - Hospital</cx:pt>
          <cx:pt idx="3181">West - Hospital</cx:pt>
          <cx:pt idx="3182">West - Hospital</cx:pt>
          <cx:pt idx="3183">West - Hospital</cx:pt>
          <cx:pt idx="3184">West - Hospital</cx:pt>
          <cx:pt idx="3185">West - Hospital</cx:pt>
          <cx:pt idx="3186">West - Hospital</cx:pt>
          <cx:pt idx="3187">West - Hospital</cx:pt>
          <cx:pt idx="3188">West - Hospital</cx:pt>
          <cx:pt idx="3189">West - Hospital</cx:pt>
          <cx:pt idx="3190">West - Hospital</cx:pt>
          <cx:pt idx="3191">West - Hospital</cx:pt>
          <cx:pt idx="3192">West - Hospital</cx:pt>
          <cx:pt idx="3193">West - Hospital</cx:pt>
          <cx:pt idx="3194">West - Hospital</cx:pt>
          <cx:pt idx="3195">West - Hospital</cx:pt>
          <cx:pt idx="3196">West - Hospital</cx:pt>
          <cx:pt idx="3197">West - Hospital</cx:pt>
          <cx:pt idx="3198">West - Hospital</cx:pt>
          <cx:pt idx="3199">West - Hospital</cx:pt>
          <cx:pt idx="3200">West - Hospital</cx:pt>
          <cx:pt idx="3201">West - Hospital</cx:pt>
          <cx:pt idx="3202">West - Hospital</cx:pt>
          <cx:pt idx="3203">West - Hospital</cx:pt>
          <cx:pt idx="3204">West - Hospital</cx:pt>
          <cx:pt idx="3205">West - Hospital</cx:pt>
          <cx:pt idx="3206">West - Hospital</cx:pt>
          <cx:pt idx="3207">West - Hospital</cx:pt>
          <cx:pt idx="3208">West - Hospital</cx:pt>
          <cx:pt idx="3209">West - Hospital</cx:pt>
          <cx:pt idx="3210">West - Hospital</cx:pt>
          <cx:pt idx="3211">West - Hospital</cx:pt>
          <cx:pt idx="3212">West - Hospital</cx:pt>
          <cx:pt idx="3213">West - Hospital</cx:pt>
          <cx:pt idx="3214">West - Hospital</cx:pt>
          <cx:pt idx="3215">West - Hospital</cx:pt>
          <cx:pt idx="3216">West - Hospital</cx:pt>
          <cx:pt idx="3217">West - Hospital</cx:pt>
          <cx:pt idx="3218">West - Hospital</cx:pt>
          <cx:pt idx="3219">West - Hospital</cx:pt>
          <cx:pt idx="3220">West - Hospital</cx:pt>
          <cx:pt idx="3221">West - Hospital</cx:pt>
          <cx:pt idx="3222">West - Hospital</cx:pt>
          <cx:pt idx="3223">West - Hospital</cx:pt>
          <cx:pt idx="3224">West - Hospital</cx:pt>
          <cx:pt idx="3225">West - Hospital</cx:pt>
          <cx:pt idx="3226">West - Hospital</cx:pt>
          <cx:pt idx="3227">West - Hospital</cx:pt>
          <cx:pt idx="3228">West - Hospital</cx:pt>
          <cx:pt idx="3229">West - Hospital</cx:pt>
          <cx:pt idx="3230">West - Hospital</cx:pt>
          <cx:pt idx="3231">West - Hospital</cx:pt>
          <cx:pt idx="3232">West - Hospital</cx:pt>
          <cx:pt idx="3233">West - Hospital</cx:pt>
          <cx:pt idx="3234">West - Hospital</cx:pt>
          <cx:pt idx="3235">West - Hospital</cx:pt>
          <cx:pt idx="3236">West - Hospital</cx:pt>
          <cx:pt idx="3237">West - Hospital</cx:pt>
          <cx:pt idx="3238">West - Hospital</cx:pt>
          <cx:pt idx="3239">West - Hospital</cx:pt>
          <cx:pt idx="3240">West - Hospital</cx:pt>
          <cx:pt idx="3241">West - Hospital</cx:pt>
          <cx:pt idx="3242">West - Hospital</cx:pt>
          <cx:pt idx="3243">West - Hospital</cx:pt>
          <cx:pt idx="3244">West - Hospital</cx:pt>
          <cx:pt idx="3245">West - Hospital</cx:pt>
          <cx:pt idx="3246">West - Hospital</cx:pt>
          <cx:pt idx="3247">West - Hospital</cx:pt>
          <cx:pt idx="3248">West - Hospital</cx:pt>
          <cx:pt idx="3249">West - Hospital</cx:pt>
          <cx:pt idx="3250">West - Hospital</cx:pt>
          <cx:pt idx="3251">West - Hospital</cx:pt>
          <cx:pt idx="3252">West - Hospital</cx:pt>
          <cx:pt idx="3253">West - Hospital</cx:pt>
          <cx:pt idx="3254">West - Hospital</cx:pt>
          <cx:pt idx="3255">West - Hospital</cx:pt>
          <cx:pt idx="3256">West - Hospital</cx:pt>
          <cx:pt idx="3257">West - Hospital</cx:pt>
          <cx:pt idx="3258">West - Hospital</cx:pt>
          <cx:pt idx="3259">West - Hospital</cx:pt>
          <cx:pt idx="3260">West - Hospital</cx:pt>
          <cx:pt idx="3261">West - Hospital</cx:pt>
          <cx:pt idx="3262">West - Hospital</cx:pt>
          <cx:pt idx="3263">West - Hospital</cx:pt>
          <cx:pt idx="3264">West - Hospital</cx:pt>
          <cx:pt idx="3265">West - Hospital</cx:pt>
          <cx:pt idx="3266">West - Hospital</cx:pt>
          <cx:pt idx="3267">West - Hospital</cx:pt>
          <cx:pt idx="3268">West - Hospital</cx:pt>
          <cx:pt idx="3269">West - Hospital</cx:pt>
          <cx:pt idx="3270">West - Hospital</cx:pt>
          <cx:pt idx="3271">West - Hospital</cx:pt>
          <cx:pt idx="3272">West - Hospital</cx:pt>
          <cx:pt idx="3273">West - Hospital</cx:pt>
          <cx:pt idx="3274">West - Hospital</cx:pt>
          <cx:pt idx="3275">West - Hospital</cx:pt>
          <cx:pt idx="3276">West - Hospital</cx:pt>
          <cx:pt idx="3277">West - Hospital</cx:pt>
          <cx:pt idx="3278">West - Hospital</cx:pt>
          <cx:pt idx="3279">West - Hospital</cx:pt>
          <cx:pt idx="3280">West - Hospital</cx:pt>
          <cx:pt idx="3281">West - Hospital</cx:pt>
          <cx:pt idx="3282">West - Hospital</cx:pt>
          <cx:pt idx="3283">West - Hospital</cx:pt>
          <cx:pt idx="3284">West - Hospital</cx:pt>
          <cx:pt idx="3285">West - Hospital</cx:pt>
          <cx:pt idx="3286">West - Hospital</cx:pt>
          <cx:pt idx="3287">West - Hospital</cx:pt>
          <cx:pt idx="3288">West - Hospital</cx:pt>
          <cx:pt idx="3289">West - Hospital</cx:pt>
          <cx:pt idx="3290">West - Hospital</cx:pt>
          <cx:pt idx="3291">West - Hospital</cx:pt>
          <cx:pt idx="3292">West - Hospital</cx:pt>
          <cx:pt idx="3293">West - Hospital</cx:pt>
          <cx:pt idx="3294">West - Hospital</cx:pt>
          <cx:pt idx="3295">West - Hospital</cx:pt>
          <cx:pt idx="3296">West - Hospital</cx:pt>
          <cx:pt idx="3297">West - Hospital</cx:pt>
          <cx:pt idx="3298">West - Hospital</cx:pt>
          <cx:pt idx="3299">West - Hospital</cx:pt>
          <cx:pt idx="3300">West - Hospital</cx:pt>
          <cx:pt idx="3301">West - Hospital</cx:pt>
          <cx:pt idx="3302">West - Hospital</cx:pt>
          <cx:pt idx="3303">West - Hospital</cx:pt>
          <cx:pt idx="3304">West - Hospital</cx:pt>
          <cx:pt idx="3305">West - Hospital</cx:pt>
          <cx:pt idx="3306">West - Hospital</cx:pt>
          <cx:pt idx="3307">West - Hospital</cx:pt>
          <cx:pt idx="3308">West - Hospital</cx:pt>
          <cx:pt idx="3309">West - Hospital</cx:pt>
          <cx:pt idx="3310">West - Hospital</cx:pt>
          <cx:pt idx="3311">West - Hospital</cx:pt>
          <cx:pt idx="3312">West - Hospital</cx:pt>
          <cx:pt idx="3313">West - Hospital</cx:pt>
          <cx:pt idx="3314">West - Hospital</cx:pt>
          <cx:pt idx="3315">West - Hospital</cx:pt>
          <cx:pt idx="3316">West - Hospital</cx:pt>
          <cx:pt idx="3317">West - Hospital</cx:pt>
          <cx:pt idx="3318">West - Hospital</cx:pt>
          <cx:pt idx="3319">West - Hospital</cx:pt>
          <cx:pt idx="3320">West - Hospital</cx:pt>
          <cx:pt idx="3321">West - Hospital</cx:pt>
          <cx:pt idx="3322">West - Hospital</cx:pt>
          <cx:pt idx="3323">West - Hospital</cx:pt>
          <cx:pt idx="3324">West - Hospital</cx:pt>
          <cx:pt idx="3325">West - Hospital</cx:pt>
          <cx:pt idx="3326">West - Hospital</cx:pt>
          <cx:pt idx="3327">West - Hospital</cx:pt>
          <cx:pt idx="3328">West - Hospital</cx:pt>
          <cx:pt idx="3329">West - Hospital</cx:pt>
          <cx:pt idx="3330">West - Hospital</cx:pt>
          <cx:pt idx="3331">West - Hospital</cx:pt>
          <cx:pt idx="3332">West - Hospital</cx:pt>
          <cx:pt idx="3333">West - Hospital</cx:pt>
          <cx:pt idx="3334">West - Hospital</cx:pt>
          <cx:pt idx="3335">West - Hospital</cx:pt>
          <cx:pt idx="3336">West - Hospital</cx:pt>
          <cx:pt idx="3337">West - Hospital</cx:pt>
          <cx:pt idx="3338">West - Hospital</cx:pt>
          <cx:pt idx="3339">West - Hospital</cx:pt>
          <cx:pt idx="3340">West - Hospital</cx:pt>
          <cx:pt idx="3341">West - Hospital</cx:pt>
          <cx:pt idx="3342">West - Hospital</cx:pt>
          <cx:pt idx="3343">West - Hospital</cx:pt>
          <cx:pt idx="3344">West - Hospital</cx:pt>
          <cx:pt idx="3345">West - Hospital</cx:pt>
          <cx:pt idx="3346">West - Hospital</cx:pt>
          <cx:pt idx="3347">West - Hospital</cx:pt>
          <cx:pt idx="3348">West - Hospital</cx:pt>
          <cx:pt idx="3349">West - Hospital</cx:pt>
          <cx:pt idx="3350">West - Hospital</cx:pt>
          <cx:pt idx="3351">West - Hospital</cx:pt>
          <cx:pt idx="3352">West - Hospital</cx:pt>
          <cx:pt idx="3353">West - Hospital</cx:pt>
          <cx:pt idx="3354">West - Hospital</cx:pt>
          <cx:pt idx="3355">West - Hospital</cx:pt>
          <cx:pt idx="3356">West - Hospital</cx:pt>
          <cx:pt idx="3357">West - Hospital</cx:pt>
          <cx:pt idx="3358">West - Hospital</cx:pt>
          <cx:pt idx="3359">West - Hospital</cx:pt>
          <cx:pt idx="3360">West - Hospital</cx:pt>
          <cx:pt idx="3361">West - Hospital</cx:pt>
          <cx:pt idx="3362">West - Hospital</cx:pt>
          <cx:pt idx="3363">West - Hospital</cx:pt>
          <cx:pt idx="3364">West - Hospital</cx:pt>
          <cx:pt idx="3365">West - Hospital</cx:pt>
          <cx:pt idx="3366">West - Hospital</cx:pt>
          <cx:pt idx="3367">West - Hospital</cx:pt>
          <cx:pt idx="3368">West - Hospital</cx:pt>
          <cx:pt idx="3369">West - Hospital</cx:pt>
          <cx:pt idx="3370">West - Hospital</cx:pt>
          <cx:pt idx="3371">West - Hospital</cx:pt>
          <cx:pt idx="3372">West - Hospital</cx:pt>
          <cx:pt idx="3373">West - Hospital</cx:pt>
          <cx:pt idx="3374">West - Hospital</cx:pt>
          <cx:pt idx="3375">West - Hospital</cx:pt>
          <cx:pt idx="3376">West - Hospital</cx:pt>
          <cx:pt idx="3377">West - Hospital</cx:pt>
          <cx:pt idx="3378">West - Hospital</cx:pt>
          <cx:pt idx="3379">West - Hospital</cx:pt>
          <cx:pt idx="3380">West - Hospital</cx:pt>
          <cx:pt idx="3381">West - Hospital</cx:pt>
          <cx:pt idx="3382">West - Hospital</cx:pt>
          <cx:pt idx="3383">West - Hospital</cx:pt>
          <cx:pt idx="3384">West - Hospital</cx:pt>
          <cx:pt idx="3385">West - Hospital</cx:pt>
          <cx:pt idx="3386">West - Hospital</cx:pt>
          <cx:pt idx="3387">West - Hospital</cx:pt>
          <cx:pt idx="3388">West - Hospital</cx:pt>
          <cx:pt idx="3389">West - Hospital</cx:pt>
          <cx:pt idx="3390">West - Hospital</cx:pt>
          <cx:pt idx="3391">West - Hospital</cx:pt>
          <cx:pt idx="3392">West - Hospital</cx:pt>
          <cx:pt idx="3393">West - Hospital</cx:pt>
          <cx:pt idx="3394">West - Hospital</cx:pt>
          <cx:pt idx="3395">West - Hospital</cx:pt>
          <cx:pt idx="3396">West - Hospital</cx:pt>
          <cx:pt idx="3397">West - Hospital</cx:pt>
          <cx:pt idx="3398">West - Hospital</cx:pt>
          <cx:pt idx="3399">West - Hospital</cx:pt>
          <cx:pt idx="3400">West - Hospital</cx:pt>
          <cx:pt idx="3401">West - Hospital</cx:pt>
          <cx:pt idx="3402">West - Hospital</cx:pt>
          <cx:pt idx="3403">West - Hospital</cx:pt>
          <cx:pt idx="3404">West - Hospital</cx:pt>
          <cx:pt idx="3405">West - Hospital</cx:pt>
          <cx:pt idx="3406">West - Hospital</cx:pt>
          <cx:pt idx="3407">West - Hospital</cx:pt>
          <cx:pt idx="3408">West - Hospital</cx:pt>
          <cx:pt idx="3409">West - Hospital</cx:pt>
          <cx:pt idx="3410">West - Hospital</cx:pt>
          <cx:pt idx="3411">West - Hospital</cx:pt>
          <cx:pt idx="3412">West - Hospital</cx:pt>
          <cx:pt idx="3413">West - Hospital</cx:pt>
          <cx:pt idx="3414">West - Hospital</cx:pt>
          <cx:pt idx="3415">West - Hospital</cx:pt>
          <cx:pt idx="3416">West - Hospital</cx:pt>
          <cx:pt idx="3417">West - Hospital</cx:pt>
          <cx:pt idx="3418">West - Hospital</cx:pt>
          <cx:pt idx="3419">West - Hospital</cx:pt>
          <cx:pt idx="3420">West - Hospital</cx:pt>
          <cx:pt idx="3421">West - Hospital</cx:pt>
          <cx:pt idx="3422">West - Hospital</cx:pt>
          <cx:pt idx="3423">West - Hospital</cx:pt>
          <cx:pt idx="3424">West - Hospital</cx:pt>
          <cx:pt idx="3425">West - Hospital</cx:pt>
          <cx:pt idx="3426">West - Hospital</cx:pt>
          <cx:pt idx="3427">West - Hospital</cx:pt>
          <cx:pt idx="3428">West - Hospital</cx:pt>
          <cx:pt idx="3429">West - Hospital</cx:pt>
          <cx:pt idx="3430">West - Hospital</cx:pt>
          <cx:pt idx="3431">West - Hospital</cx:pt>
          <cx:pt idx="3432">West - Hospital</cx:pt>
          <cx:pt idx="3433">West - Hospital</cx:pt>
          <cx:pt idx="3434">West - Hospital</cx:pt>
          <cx:pt idx="3435">West - Hospital</cx:pt>
          <cx:pt idx="3436">West - Hospital</cx:pt>
          <cx:pt idx="3437">West - Hospital</cx:pt>
          <cx:pt idx="3438">West - Hospital</cx:pt>
          <cx:pt idx="3439">West - Hospital</cx:pt>
          <cx:pt idx="3440">West - Hospital</cx:pt>
          <cx:pt idx="3441">West - Hospital</cx:pt>
          <cx:pt idx="3442">West - Hospital</cx:pt>
          <cx:pt idx="3443">West - Hospital</cx:pt>
          <cx:pt idx="3444">West - Hospital</cx:pt>
          <cx:pt idx="3445">West - Hospital</cx:pt>
          <cx:pt idx="3446">West - Hospital</cx:pt>
          <cx:pt idx="3447">West - Hospital</cx:pt>
          <cx:pt idx="3448">West - Hospital</cx:pt>
          <cx:pt idx="3449">West - Hospital</cx:pt>
          <cx:pt idx="3450">West - Hospital</cx:pt>
          <cx:pt idx="3451">West - Hospital</cx:pt>
          <cx:pt idx="3452">West - Hospital</cx:pt>
          <cx:pt idx="3453">West - Hospital</cx:pt>
          <cx:pt idx="3454">West - Hospital</cx:pt>
          <cx:pt idx="3455">West - Hospital</cx:pt>
          <cx:pt idx="3456">West - Hospital</cx:pt>
          <cx:pt idx="3457">West - Hospital</cx:pt>
          <cx:pt idx="3458">West - Hospital</cx:pt>
          <cx:pt idx="3459">West - Hospital</cx:pt>
          <cx:pt idx="3460">West - Hospital</cx:pt>
          <cx:pt idx="3461">West - Hospital</cx:pt>
          <cx:pt idx="3462">West - Hospital</cx:pt>
          <cx:pt idx="3463">West - Hospital</cx:pt>
          <cx:pt idx="3464">West - Hospital</cx:pt>
          <cx:pt idx="3465">West - Hospital</cx:pt>
          <cx:pt idx="3466">West - Hospital</cx:pt>
          <cx:pt idx="3467">West - Hospital</cx:pt>
          <cx:pt idx="3468">West - Hospital</cx:pt>
          <cx:pt idx="3469">West - Hospital</cx:pt>
          <cx:pt idx="3470">West - Hospital</cx:pt>
          <cx:pt idx="3471">West - Hospital</cx:pt>
          <cx:pt idx="3472">West - Hospital</cx:pt>
          <cx:pt idx="3473">West - Hospital</cx:pt>
          <cx:pt idx="3474">West - Hospital</cx:pt>
          <cx:pt idx="3475">West - Hospital</cx:pt>
          <cx:pt idx="3476">West - Hospital</cx:pt>
          <cx:pt idx="3477">West - Hospital</cx:pt>
          <cx:pt idx="3478">West - Hospital</cx:pt>
          <cx:pt idx="3479">West - Hospital</cx:pt>
          <cx:pt idx="3480">West - Hospital</cx:pt>
          <cx:pt idx="3481">West - Hospital</cx:pt>
          <cx:pt idx="3482">West - Hospital</cx:pt>
          <cx:pt idx="3483">West - Hospital</cx:pt>
          <cx:pt idx="3484">West - Hospital</cx:pt>
          <cx:pt idx="3485">West - Hospital</cx:pt>
          <cx:pt idx="3486">West - Hospital</cx:pt>
          <cx:pt idx="3487">West - Hospital</cx:pt>
          <cx:pt idx="3488">West - Hospital</cx:pt>
          <cx:pt idx="3489">West - Hospital</cx:pt>
          <cx:pt idx="3490">West - Hospital</cx:pt>
          <cx:pt idx="3491">West - Hospital</cx:pt>
          <cx:pt idx="3492">West - Hospital</cx:pt>
          <cx:pt idx="3493">West - Hospital</cx:pt>
          <cx:pt idx="3494">West - Hospital</cx:pt>
          <cx:pt idx="3495">West - Hospital</cx:pt>
          <cx:pt idx="3496">West - Hospital</cx:pt>
          <cx:pt idx="3497">West - Hospital</cx:pt>
          <cx:pt idx="3498">West - Hospital</cx:pt>
          <cx:pt idx="3499">West - Hospital</cx:pt>
          <cx:pt idx="3500">West - Hospital</cx:pt>
          <cx:pt idx="3501">West - Hospital</cx:pt>
          <cx:pt idx="3502">West - Hospital</cx:pt>
          <cx:pt idx="3503">West - Hospital</cx:pt>
          <cx:pt idx="3504">West - Hospital</cx:pt>
          <cx:pt idx="3505">West - Hospital</cx:pt>
          <cx:pt idx="3506">West - Hospital</cx:pt>
          <cx:pt idx="3507">West - Hospital</cx:pt>
          <cx:pt idx="3508">West - Hospital</cx:pt>
          <cx:pt idx="3509">West - Hospital</cx:pt>
          <cx:pt idx="3510">West - Hospital</cx:pt>
          <cx:pt idx="3511">West - Hospital</cx:pt>
          <cx:pt idx="3512">West - Hospital</cx:pt>
          <cx:pt idx="3513">West - Hospital</cx:pt>
          <cx:pt idx="3514">West - Hospital</cx:pt>
          <cx:pt idx="3515">West - Hospital</cx:pt>
          <cx:pt idx="3516">West - Hospital</cx:pt>
          <cx:pt idx="3517">West - Hospital</cx:pt>
          <cx:pt idx="3518">West - Hospital</cx:pt>
          <cx:pt idx="3519">West - Hospital</cx:pt>
          <cx:pt idx="3520">West - Hospital</cx:pt>
          <cx:pt idx="3521">West - Hospital</cx:pt>
          <cx:pt idx="3522">West - Hospital</cx:pt>
          <cx:pt idx="3523">West - Hospital</cx:pt>
          <cx:pt idx="3524">West - Hospital</cx:pt>
          <cx:pt idx="3525">West - Hospital</cx:pt>
          <cx:pt idx="3526">West - Hospital</cx:pt>
          <cx:pt idx="3527">West - Hospital</cx:pt>
          <cx:pt idx="3528">West - Hospital</cx:pt>
          <cx:pt idx="3529">West - Hospital</cx:pt>
          <cx:pt idx="3530">West - Hospital</cx:pt>
          <cx:pt idx="3531">West - Hospital</cx:pt>
          <cx:pt idx="3532">West - Hospital</cx:pt>
          <cx:pt idx="3533">West - Hospital</cx:pt>
          <cx:pt idx="3534">West - Hospital</cx:pt>
          <cx:pt idx="3535">West - Hospital</cx:pt>
          <cx:pt idx="3536">West - Hospital</cx:pt>
          <cx:pt idx="3537">West - Hospital</cx:pt>
          <cx:pt idx="3538">West - Hospital</cx:pt>
          <cx:pt idx="3539">West - Hospital</cx:pt>
          <cx:pt idx="3540">West - Hospital</cx:pt>
          <cx:pt idx="3541">West - Hospital</cx:pt>
          <cx:pt idx="3542">West - Hospital</cx:pt>
          <cx:pt idx="3543">West - Hospital</cx:pt>
          <cx:pt idx="3544">West - Hospital</cx:pt>
          <cx:pt idx="3545">West - Hospital</cx:pt>
          <cx:pt idx="3546">West - Hospital</cx:pt>
          <cx:pt idx="3547">West - Hospital</cx:pt>
          <cx:pt idx="3548">West - Hospital</cx:pt>
          <cx:pt idx="3549">West - Hospital</cx:pt>
          <cx:pt idx="3550">West - Hospital</cx:pt>
          <cx:pt idx="3551">West - Hospital</cx:pt>
          <cx:pt idx="3552">West - Hospital</cx:pt>
          <cx:pt idx="3553">West - Hospital</cx:pt>
          <cx:pt idx="3554">West - Hospital</cx:pt>
          <cx:pt idx="3555">West - Hospital</cx:pt>
          <cx:pt idx="3556">West - Hospital</cx:pt>
          <cx:pt idx="3557">West - Hospital</cx:pt>
          <cx:pt idx="3558">West - Hospital</cx:pt>
          <cx:pt idx="3559">West - Hospital</cx:pt>
          <cx:pt idx="3560">West - Hospital</cx:pt>
          <cx:pt idx="3561">West - Hospital</cx:pt>
          <cx:pt idx="3562">West - Hospital</cx:pt>
          <cx:pt idx="3563">West - Hospital</cx:pt>
          <cx:pt idx="3564">West - Hospital</cx:pt>
          <cx:pt idx="3565">West - Hospital</cx:pt>
          <cx:pt idx="3566">West - Hospital</cx:pt>
          <cx:pt idx="3567">West - Hospital</cx:pt>
          <cx:pt idx="3568">West - Hospital</cx:pt>
          <cx:pt idx="3569">West - Hospital</cx:pt>
          <cx:pt idx="3570">West - Hospital</cx:pt>
          <cx:pt idx="3571">West - Hospital</cx:pt>
          <cx:pt idx="3572">West - Hospital</cx:pt>
          <cx:pt idx="3573">West - Hospital</cx:pt>
          <cx:pt idx="3574">West - Hospital</cx:pt>
          <cx:pt idx="3575">West - Hospital</cx:pt>
          <cx:pt idx="3576">West - Hospital</cx:pt>
          <cx:pt idx="3577">West - Hospital</cx:pt>
          <cx:pt idx="3578">West - Hospital</cx:pt>
          <cx:pt idx="3579">West - Hospital</cx:pt>
          <cx:pt idx="3580">West - Hospital</cx:pt>
          <cx:pt idx="3581">West - Hospital</cx:pt>
          <cx:pt idx="3582">West - Hospital</cx:pt>
          <cx:pt idx="3583">West - Hospital</cx:pt>
          <cx:pt idx="3584">West - Hospital</cx:pt>
          <cx:pt idx="3585">West - Hospital</cx:pt>
          <cx:pt idx="3586">West - Hospital</cx:pt>
          <cx:pt idx="3587">West - Hospital</cx:pt>
          <cx:pt idx="3588">West - Hospital</cx:pt>
          <cx:pt idx="3589">West - Hospital</cx:pt>
          <cx:pt idx="3590">West - Hospital</cx:pt>
          <cx:pt idx="3591">West - Hospital</cx:pt>
          <cx:pt idx="3592">West - Hospital</cx:pt>
          <cx:pt idx="3593">West - Hospital</cx:pt>
          <cx:pt idx="3594">West - Hospital</cx:pt>
          <cx:pt idx="3595">West - Hospital</cx:pt>
          <cx:pt idx="3596">West - Hospital</cx:pt>
          <cx:pt idx="3597">West - Hospital</cx:pt>
          <cx:pt idx="3598">West - Hospital</cx:pt>
          <cx:pt idx="3599">West - Hospital</cx:pt>
          <cx:pt idx="3600">West - Hospital</cx:pt>
          <cx:pt idx="3601">West - Hospital</cx:pt>
          <cx:pt idx="3602">West - Hospital</cx:pt>
          <cx:pt idx="3603">West - Hospital</cx:pt>
          <cx:pt idx="3604">West - Hospital</cx:pt>
          <cx:pt idx="3605">West - Hospital</cx:pt>
          <cx:pt idx="3606">West - Hospital</cx:pt>
          <cx:pt idx="3607">West - Hospital</cx:pt>
          <cx:pt idx="3608">West - Hospital</cx:pt>
          <cx:pt idx="3609">West - Hospital</cx:pt>
          <cx:pt idx="3610">West - Hospital</cx:pt>
          <cx:pt idx="3611">West - Hospital</cx:pt>
          <cx:pt idx="3612">West - Hospital</cx:pt>
          <cx:pt idx="3613">West - Hospital</cx:pt>
          <cx:pt idx="3614">West - Hospital</cx:pt>
          <cx:pt idx="3615">West - Hospital</cx:pt>
          <cx:pt idx="3616">West - Hospital</cx:pt>
          <cx:pt idx="3617">West - Hospital</cx:pt>
          <cx:pt idx="3618">West - Hospital</cx:pt>
          <cx:pt idx="3619">West - Hospital</cx:pt>
          <cx:pt idx="3620">West - Hospital</cx:pt>
          <cx:pt idx="3621">West - Hospital</cx:pt>
          <cx:pt idx="3622">West - Hospital</cx:pt>
          <cx:pt idx="3623">West - Hospital</cx:pt>
          <cx:pt idx="3624">West - Hospital</cx:pt>
          <cx:pt idx="3625">West - Hospital</cx:pt>
          <cx:pt idx="3626">West - Hospital</cx:pt>
          <cx:pt idx="3627">West - Hospital</cx:pt>
          <cx:pt idx="3628">West - Hospital</cx:pt>
          <cx:pt idx="3629">West - Hospital</cx:pt>
          <cx:pt idx="3630">West - Hospital</cx:pt>
          <cx:pt idx="3631">West - Hospital</cx:pt>
          <cx:pt idx="3632">West - Hospital</cx:pt>
          <cx:pt idx="3633">West - Hospital</cx:pt>
          <cx:pt idx="3634">West - Hospital</cx:pt>
          <cx:pt idx="3635">West - Hospital</cx:pt>
          <cx:pt idx="3636">West - Hospital</cx:pt>
          <cx:pt idx="3637">West - Hospital</cx:pt>
          <cx:pt idx="3638">West - Hospital</cx:pt>
          <cx:pt idx="3639">West - Hospital</cx:pt>
          <cx:pt idx="3640">West - Hospital</cx:pt>
          <cx:pt idx="3641">West - Hospital</cx:pt>
          <cx:pt idx="3642">West - Hospital</cx:pt>
          <cx:pt idx="3643">West - Hospital</cx:pt>
          <cx:pt idx="3644">West - Hospital</cx:pt>
          <cx:pt idx="3645">West - Hospital</cx:pt>
          <cx:pt idx="3646">West - Hospital</cx:pt>
          <cx:pt idx="3647">West - Hospital</cx:pt>
          <cx:pt idx="3648">West - Hospital</cx:pt>
          <cx:pt idx="3649">West - Hospital</cx:pt>
          <cx:pt idx="3650">West - Hospital</cx:pt>
          <cx:pt idx="3651">West - Hospital</cx:pt>
          <cx:pt idx="3652">West - Hospital</cx:pt>
          <cx:pt idx="3653">West - Hospital</cx:pt>
          <cx:pt idx="3654">West - Hospital</cx:pt>
          <cx:pt idx="3655">West - Hospital</cx:pt>
          <cx:pt idx="3656">West - Hospital</cx:pt>
          <cx:pt idx="3657">West - Hospital</cx:pt>
          <cx:pt idx="3658">West - Hospital</cx:pt>
          <cx:pt idx="3659">West - Hospital</cx:pt>
          <cx:pt idx="3660">West - Hospital</cx:pt>
          <cx:pt idx="3661">West - Hospital</cx:pt>
          <cx:pt idx="3662">West - Hospital</cx:pt>
          <cx:pt idx="3663">West - Hospital</cx:pt>
          <cx:pt idx="3664">West - Hospital</cx:pt>
          <cx:pt idx="3665">West - Hospital</cx:pt>
          <cx:pt idx="3666">West - Hospital</cx:pt>
          <cx:pt idx="3667">West - Hospital</cx:pt>
          <cx:pt idx="3668">West - Hospital</cx:pt>
          <cx:pt idx="3669">West - Hospital</cx:pt>
          <cx:pt idx="3670">West - Hospital</cx:pt>
          <cx:pt idx="3671">West - Hospital</cx:pt>
          <cx:pt idx="3672">West - Hospital</cx:pt>
          <cx:pt idx="3673">West - Hospital</cx:pt>
          <cx:pt idx="3674">West - Hospital</cx:pt>
          <cx:pt idx="3675">West - Hospital</cx:pt>
          <cx:pt idx="3676">West - Hospital</cx:pt>
          <cx:pt idx="3677">West - Hospital</cx:pt>
          <cx:pt idx="3678">West - Hospital</cx:pt>
          <cx:pt idx="3679">West - Hospital</cx:pt>
          <cx:pt idx="3680">West - Hospital</cx:pt>
          <cx:pt idx="3681">West - Hospital</cx:pt>
          <cx:pt idx="3682">West - Hospital</cx:pt>
          <cx:pt idx="3683">West - Hospital</cx:pt>
          <cx:pt idx="3684">West - Hospital</cx:pt>
          <cx:pt idx="3685">West - Hospital</cx:pt>
          <cx:pt idx="3686">West - Hospital</cx:pt>
          <cx:pt idx="3687">West - Hospital</cx:pt>
          <cx:pt idx="3688">West - Hospital</cx:pt>
          <cx:pt idx="3689">West - Hospital</cx:pt>
          <cx:pt idx="3690">West - Hospital</cx:pt>
          <cx:pt idx="3691">West - Hospital</cx:pt>
          <cx:pt idx="3692">West - Hospital</cx:pt>
          <cx:pt idx="3693">West - Hospital</cx:pt>
          <cx:pt idx="3694">West - Hospital</cx:pt>
          <cx:pt idx="3695">West - Hospital</cx:pt>
          <cx:pt idx="3696">West - Hospital</cx:pt>
          <cx:pt idx="3697">West - Hospital</cx:pt>
          <cx:pt idx="3698">West - Hospital</cx:pt>
          <cx:pt idx="3699">West - Hospital</cx:pt>
          <cx:pt idx="3700">West - Hospital</cx:pt>
          <cx:pt idx="3701">West - Hospital</cx:pt>
          <cx:pt idx="3702">West - Hospital</cx:pt>
          <cx:pt idx="3703">West - Hospital</cx:pt>
          <cx:pt idx="3704">West - Hospital</cx:pt>
          <cx:pt idx="3705">West - Hospital</cx:pt>
          <cx:pt idx="3706">West - Hospital</cx:pt>
          <cx:pt idx="3707">West - Hospital</cx:pt>
          <cx:pt idx="3708">West - Hospital</cx:pt>
          <cx:pt idx="3709">West - Hospital</cx:pt>
          <cx:pt idx="3710">West - Hospital</cx:pt>
          <cx:pt idx="3711">West - Hospital</cx:pt>
          <cx:pt idx="3712">West - Hospital</cx:pt>
          <cx:pt idx="3713">West - Hospital</cx:pt>
          <cx:pt idx="3714">West - Hospital</cx:pt>
          <cx:pt idx="3715">West - Hospital</cx:pt>
          <cx:pt idx="3716">West - Hospital</cx:pt>
          <cx:pt idx="3717">West - Hospital</cx:pt>
          <cx:pt idx="3718">West - Hospital</cx:pt>
          <cx:pt idx="3719">West - Hospital</cx:pt>
          <cx:pt idx="3720">West - Hospital</cx:pt>
          <cx:pt idx="3721">West - Hospital</cx:pt>
          <cx:pt idx="3722">West - Hospital</cx:pt>
          <cx:pt idx="3723">West - Hospital</cx:pt>
          <cx:pt idx="3724">West - Hospital</cx:pt>
          <cx:pt idx="3725">West - Hospital</cx:pt>
          <cx:pt idx="3726">West - Hospital</cx:pt>
          <cx:pt idx="3727">West - Hospital</cx:pt>
          <cx:pt idx="3728">West - Hospital</cx:pt>
          <cx:pt idx="3729">West - Hospital</cx:pt>
          <cx:pt idx="3730">West - Hospital</cx:pt>
          <cx:pt idx="3731">West - Hospital</cx:pt>
          <cx:pt idx="3732">West - Hospital</cx:pt>
          <cx:pt idx="3733">West - Hospital</cx:pt>
          <cx:pt idx="3734">West - Hospital</cx:pt>
          <cx:pt idx="3735">West - Hospital</cx:pt>
          <cx:pt idx="3736">West - Hospital</cx:pt>
          <cx:pt idx="3737">West - Hospital</cx:pt>
          <cx:pt idx="3738">West - Hospital</cx:pt>
          <cx:pt idx="3739">West - Hospital</cx:pt>
          <cx:pt idx="3740">West - Hospital</cx:pt>
          <cx:pt idx="3741">West - Hospital</cx:pt>
          <cx:pt idx="3742">West - Hospital</cx:pt>
          <cx:pt idx="3743">West - Hospital</cx:pt>
          <cx:pt idx="3744">West - Hospital</cx:pt>
          <cx:pt idx="3745">West - Hospital</cx:pt>
          <cx:pt idx="3746">West - Hospital</cx:pt>
          <cx:pt idx="3747">West - Hospital</cx:pt>
          <cx:pt idx="3748">West - Hospital</cx:pt>
          <cx:pt idx="3749">West - Hospital</cx:pt>
          <cx:pt idx="3750">West - Hospital</cx:pt>
          <cx:pt idx="3751">West - Hospital</cx:pt>
          <cx:pt idx="3752">West - Hospital</cx:pt>
          <cx:pt idx="3753">West - Hospital</cx:pt>
          <cx:pt idx="3754">West - Hospital</cx:pt>
          <cx:pt idx="3755">West - Hospital</cx:pt>
          <cx:pt idx="3756">West - Hospital</cx:pt>
          <cx:pt idx="3757">West - Hospital</cx:pt>
          <cx:pt idx="3758">West - Hospital</cx:pt>
          <cx:pt idx="3759">West - Hospital</cx:pt>
          <cx:pt idx="3760">West - Hospital</cx:pt>
          <cx:pt idx="3761">West - Hospital</cx:pt>
          <cx:pt idx="3762">West - Hospital</cx:pt>
          <cx:pt idx="3763">West - Hospital</cx:pt>
          <cx:pt idx="3764">West - Hospital</cx:pt>
          <cx:pt idx="3765">West - Hospital</cx:pt>
          <cx:pt idx="3766">West - Hospital</cx:pt>
          <cx:pt idx="3767">West - Hospital</cx:pt>
          <cx:pt idx="3768">West - Hospital</cx:pt>
          <cx:pt idx="3769">West - Hospital</cx:pt>
          <cx:pt idx="3770">West - Hospital</cx:pt>
          <cx:pt idx="3771">West - Hospital</cx:pt>
          <cx:pt idx="3772">West - Hospital</cx:pt>
          <cx:pt idx="3773">West - Hospital</cx:pt>
          <cx:pt idx="3774">West - Hospital</cx:pt>
          <cx:pt idx="3775">West - Hospital</cx:pt>
          <cx:pt idx="3776">West - Hospital</cx:pt>
          <cx:pt idx="3777">West - Hospital</cx:pt>
          <cx:pt idx="3778">West - Hospital</cx:pt>
          <cx:pt idx="3779">West - Hospital</cx:pt>
          <cx:pt idx="3780">West - Hospital</cx:pt>
          <cx:pt idx="3781">West - Hospital</cx:pt>
          <cx:pt idx="3782">West - Hospital</cx:pt>
          <cx:pt idx="3783">West - Hospital</cx:pt>
          <cx:pt idx="3784">West - Hospital</cx:pt>
          <cx:pt idx="3785">West - Hospital</cx:pt>
          <cx:pt idx="3786">West - Hospital</cx:pt>
          <cx:pt idx="3787">West - Hospital</cx:pt>
          <cx:pt idx="3788">West - Hospital</cx:pt>
          <cx:pt idx="3789">West - Hospital</cx:pt>
          <cx:pt idx="3790">West - Hospital</cx:pt>
          <cx:pt idx="3791">West - Hospital</cx:pt>
          <cx:pt idx="3792">West - Hospital</cx:pt>
          <cx:pt idx="3793">West - Hospital</cx:pt>
          <cx:pt idx="3794">West - Hospital</cx:pt>
          <cx:pt idx="3795">West - Hospital</cx:pt>
          <cx:pt idx="3796">West - Hospital</cx:pt>
          <cx:pt idx="3797">West - Hospital</cx:pt>
          <cx:pt idx="3798">West - Hospital</cx:pt>
          <cx:pt idx="3799">West - Hospital</cx:pt>
          <cx:pt idx="3800">West - Hospital</cx:pt>
          <cx:pt idx="3801">West - Hospital</cx:pt>
          <cx:pt idx="3802">West - Hospital</cx:pt>
          <cx:pt idx="3803">West - Hospital</cx:pt>
          <cx:pt idx="3804">West - Hospital</cx:pt>
          <cx:pt idx="3805">West - Hospital</cx:pt>
          <cx:pt idx="3806">West - Hospital</cx:pt>
          <cx:pt idx="3807">West - Hospital</cx:pt>
          <cx:pt idx="3808">West - Hospital</cx:pt>
          <cx:pt idx="3809">West - Hospital</cx:pt>
          <cx:pt idx="3810">West - Hospital</cx:pt>
          <cx:pt idx="3811">West - Hospital</cx:pt>
          <cx:pt idx="3812">West - Hospital</cx:pt>
          <cx:pt idx="3813">West - Hospital</cx:pt>
          <cx:pt idx="3814">West - Hospital</cx:pt>
          <cx:pt idx="3815">West - Hospital</cx:pt>
          <cx:pt idx="3816">West - Hospital</cx:pt>
          <cx:pt idx="3817">West - Hospital</cx:pt>
          <cx:pt idx="3818">West - Hospital</cx:pt>
          <cx:pt idx="3819">West - Hospital</cx:pt>
          <cx:pt idx="3820">West - Hospital</cx:pt>
          <cx:pt idx="3821">West - Hospital</cx:pt>
          <cx:pt idx="3822">West - TRIA</cx:pt>
          <cx:pt idx="3823">West - TRIA</cx:pt>
          <cx:pt idx="3824">West - TRIA</cx:pt>
          <cx:pt idx="3825">West - TRIA</cx:pt>
          <cx:pt idx="3826">West - TRIA</cx:pt>
          <cx:pt idx="3827">West - TRIA</cx:pt>
          <cx:pt idx="3828">West - TRIA</cx:pt>
          <cx:pt idx="3829">West - TRIA</cx:pt>
          <cx:pt idx="3830">West - TRIA</cx:pt>
          <cx:pt idx="3831">West - TRIA</cx:pt>
          <cx:pt idx="3832">West - TRIA</cx:pt>
          <cx:pt idx="3833">West - TRIA</cx:pt>
          <cx:pt idx="3834">West - TRIA</cx:pt>
          <cx:pt idx="3835">West - TRIA</cx:pt>
          <cx:pt idx="3836">West - TRIA</cx:pt>
          <cx:pt idx="3837">West - TRIA</cx:pt>
          <cx:pt idx="3838">West - TRIA</cx:pt>
          <cx:pt idx="3839">West - TRIA</cx:pt>
          <cx:pt idx="3840">West - TRIA</cx:pt>
          <cx:pt idx="3841">West - TRIA</cx:pt>
          <cx:pt idx="3842">West - TRIA</cx:pt>
          <cx:pt idx="3843">West - TRIA</cx:pt>
          <cx:pt idx="3844">West - TRIA</cx:pt>
          <cx:pt idx="3845">West - TRIA</cx:pt>
          <cx:pt idx="3846">West - TRIA</cx:pt>
          <cx:pt idx="3847">West - TRIA</cx:pt>
          <cx:pt idx="3848">West - TRIA</cx:pt>
          <cx:pt idx="3849">West - TRIA</cx:pt>
          <cx:pt idx="3850">West - TRIA</cx:pt>
          <cx:pt idx="3851">West - TRIA</cx:pt>
          <cx:pt idx="3852">West - TRIA</cx:pt>
          <cx:pt idx="3853">West - TRIA</cx:pt>
          <cx:pt idx="3854">West - TRIA</cx:pt>
          <cx:pt idx="3855">West - TRIA</cx:pt>
          <cx:pt idx="3856">West - TRIA</cx:pt>
          <cx:pt idx="3857">West - TRIA</cx:pt>
          <cx:pt idx="3858">West - TRIA</cx:pt>
          <cx:pt idx="3859">West - TRIA</cx:pt>
          <cx:pt idx="3860">West - TRIA</cx:pt>
          <cx:pt idx="3861">West - TRIA</cx:pt>
          <cx:pt idx="3862">West - TRIA</cx:pt>
          <cx:pt idx="3863">West - TRIA</cx:pt>
          <cx:pt idx="3864">West - TRIA</cx:pt>
          <cx:pt idx="3865">West - TRIA</cx:pt>
          <cx:pt idx="3866">West - TRIA</cx:pt>
          <cx:pt idx="3867">West - TRIA</cx:pt>
          <cx:pt idx="3868">West - TRIA</cx:pt>
          <cx:pt idx="3869">West - TRIA</cx:pt>
          <cx:pt idx="3870">West - TRIA</cx:pt>
          <cx:pt idx="3871">West - TRIA</cx:pt>
          <cx:pt idx="3872">West - TRIA</cx:pt>
          <cx:pt idx="3873">West - TRIA</cx:pt>
          <cx:pt idx="3874">West - TRIA</cx:pt>
          <cx:pt idx="3875">West - TRIA</cx:pt>
          <cx:pt idx="3876">West - TRIA</cx:pt>
          <cx:pt idx="3877">West - TRIA</cx:pt>
          <cx:pt idx="3878">West - TRIA</cx:pt>
          <cx:pt idx="3879">West - TRIA</cx:pt>
          <cx:pt idx="3880">West - TRIA</cx:pt>
          <cx:pt idx="3881">West - TRIA</cx:pt>
          <cx:pt idx="3882">West - TRIA</cx:pt>
          <cx:pt idx="3883">West - TRIA</cx:pt>
          <cx:pt idx="3884">West - TRIA</cx:pt>
          <cx:pt idx="3885">West - TRIA</cx:pt>
          <cx:pt idx="3886">West - TRIA</cx:pt>
          <cx:pt idx="3887">West - TRIA</cx:pt>
          <cx:pt idx="3888">West - TRIA</cx:pt>
          <cx:pt idx="3889">West - TRIA</cx:pt>
          <cx:pt idx="3890">West - TRIA</cx:pt>
          <cx:pt idx="3891">West - TRIA</cx:pt>
          <cx:pt idx="3892">West - TRIA</cx:pt>
          <cx:pt idx="3893">West - TRIA</cx:pt>
          <cx:pt idx="3894">West - TRIA</cx:pt>
          <cx:pt idx="3895">West - TRIA</cx:pt>
          <cx:pt idx="3896">West - TRIA</cx:pt>
          <cx:pt idx="3897">West - TRIA</cx:pt>
          <cx:pt idx="3898">West - TRIA</cx:pt>
          <cx:pt idx="3899">West - TRIA</cx:pt>
          <cx:pt idx="3900">West - TRIA</cx:pt>
          <cx:pt idx="3901">West - TRIA</cx:pt>
          <cx:pt idx="3902">West - TRIA</cx:pt>
          <cx:pt idx="3903">West - TRIA</cx:pt>
          <cx:pt idx="3904">West - TRIA</cx:pt>
          <cx:pt idx="3905">West - TRIA</cx:pt>
          <cx:pt idx="3906">West - TRIA</cx:pt>
          <cx:pt idx="3907">West - TRIA</cx:pt>
          <cx:pt idx="3908">West - TRIA</cx:pt>
          <cx:pt idx="3909">West - TRIA</cx:pt>
          <cx:pt idx="3910">West - TRIA</cx:pt>
          <cx:pt idx="3911">West - TRIA</cx:pt>
          <cx:pt idx="3912">West - TRIA</cx:pt>
          <cx:pt idx="3913">West - TRIA</cx:pt>
          <cx:pt idx="3914">West - TRIA</cx:pt>
          <cx:pt idx="3915">West - TRIA</cx:pt>
          <cx:pt idx="3916">West - TRIA</cx:pt>
          <cx:pt idx="3917">West - TRIA</cx:pt>
          <cx:pt idx="3918">West - TRIA</cx:pt>
          <cx:pt idx="3919">West - TRIA</cx:pt>
          <cx:pt idx="3920">West - TRIA</cx:pt>
          <cx:pt idx="3921">West - TRIA</cx:pt>
          <cx:pt idx="3922">West - TRIA</cx:pt>
          <cx:pt idx="3923">West - TRIA</cx:pt>
          <cx:pt idx="3924">West - TRIA</cx:pt>
          <cx:pt idx="3925">West - TRIA</cx:pt>
          <cx:pt idx="3926">West - TRIA</cx:pt>
          <cx:pt idx="3927">West - TRIA</cx:pt>
          <cx:pt idx="3928">West - TRIA</cx:pt>
          <cx:pt idx="3929">West - TRIA</cx:pt>
          <cx:pt idx="3930">West - TRIA</cx:pt>
          <cx:pt idx="3931">West - TRIA</cx:pt>
          <cx:pt idx="3932">West - TRIA</cx:pt>
          <cx:pt idx="3933">West - TRIA</cx:pt>
          <cx:pt idx="3934">West - TRIA</cx:pt>
          <cx:pt idx="3935">West - TRIA</cx:pt>
          <cx:pt idx="3936">West - TRIA</cx:pt>
          <cx:pt idx="3937">West - TRIA</cx:pt>
          <cx:pt idx="3938">West - TRIA</cx:pt>
          <cx:pt idx="3939">West - TRIA</cx:pt>
          <cx:pt idx="3940">West - TRIA</cx:pt>
          <cx:pt idx="3941">West - TRIA</cx:pt>
          <cx:pt idx="3942">West - TRIA</cx:pt>
          <cx:pt idx="3943">West - TRIA</cx:pt>
          <cx:pt idx="3944">West - TRIA</cx:pt>
          <cx:pt idx="3945">West - TRIA</cx:pt>
          <cx:pt idx="3946">West - TRIA</cx:pt>
          <cx:pt idx="3947">West - TRIA</cx:pt>
          <cx:pt idx="3948">West - TRIA</cx:pt>
          <cx:pt idx="3949">West - TRIA</cx:pt>
          <cx:pt idx="3950">West - TRIA</cx:pt>
          <cx:pt idx="3951">West - TRIA</cx:pt>
          <cx:pt idx="3952">West - TRIA</cx:pt>
          <cx:pt idx="3953">West - TRIA</cx:pt>
          <cx:pt idx="3954">West - TRIA</cx:pt>
          <cx:pt idx="3955">West - TRIA</cx:pt>
          <cx:pt idx="3956">West - TRIA</cx:pt>
          <cx:pt idx="3957">West - TRIA</cx:pt>
          <cx:pt idx="3958">West - TRIA</cx:pt>
          <cx:pt idx="3959">West - TRIA</cx:pt>
          <cx:pt idx="3960">West - TRIA</cx:pt>
          <cx:pt idx="3961">West - TRIA</cx:pt>
          <cx:pt idx="3962">West - TRIA</cx:pt>
          <cx:pt idx="3963">West - TRIA</cx:pt>
          <cx:pt idx="3964">West - TRIA</cx:pt>
          <cx:pt idx="3965">West - TRIA</cx:pt>
          <cx:pt idx="3966">West - TRIA</cx:pt>
          <cx:pt idx="3967">West - TRIA</cx:pt>
          <cx:pt idx="3968">West - TRIA</cx:pt>
          <cx:pt idx="3969">West - TRIA</cx:pt>
          <cx:pt idx="3970">West - TRIA</cx:pt>
          <cx:pt idx="3971">West - TRIA</cx:pt>
          <cx:pt idx="3972">West - TRIA</cx:pt>
          <cx:pt idx="3973">West - TRIA</cx:pt>
          <cx:pt idx="3974">West - TRIA</cx:pt>
          <cx:pt idx="3975">West - TRIA</cx:pt>
          <cx:pt idx="3976">West - TRIA</cx:pt>
          <cx:pt idx="3977">West - TRIA</cx:pt>
          <cx:pt idx="3978">West - TRIA</cx:pt>
          <cx:pt idx="3979">West - TRIA</cx:pt>
          <cx:pt idx="3980">West - TRIA</cx:pt>
          <cx:pt idx="3981">West - TRIA</cx:pt>
          <cx:pt idx="3982">West - TRIA</cx:pt>
          <cx:pt idx="3983">West - TRIA</cx:pt>
          <cx:pt idx="3984">West - TRIA</cx:pt>
          <cx:pt idx="3985">West - TRIA</cx:pt>
          <cx:pt idx="3986">West - TRIA</cx:pt>
          <cx:pt idx="3987">West - TRIA</cx:pt>
          <cx:pt idx="3988">West - TRIA</cx:pt>
          <cx:pt idx="3989">West - TRIA</cx:pt>
          <cx:pt idx="3990">West - TRIA</cx:pt>
          <cx:pt idx="3991">West - TRIA</cx:pt>
          <cx:pt idx="3992">West - TRIA</cx:pt>
          <cx:pt idx="3993">West - TRIA</cx:pt>
          <cx:pt idx="3994">West - TRIA</cx:pt>
          <cx:pt idx="3995">West - TRIA</cx:pt>
          <cx:pt idx="3996">West - TRIA</cx:pt>
          <cx:pt idx="3997">West - TRIA</cx:pt>
          <cx:pt idx="3998">West - TRIA</cx:pt>
          <cx:pt idx="3999">West - TRIA</cx:pt>
          <cx:pt idx="4000">West - TRIA</cx:pt>
          <cx:pt idx="4001">West - TRIA</cx:pt>
          <cx:pt idx="4002">West - TRIA</cx:pt>
          <cx:pt idx="4003">West - TRIA</cx:pt>
          <cx:pt idx="4004">West - TRIA</cx:pt>
          <cx:pt idx="4005">West - TRIA</cx:pt>
          <cx:pt idx="4006">West - TRIA</cx:pt>
          <cx:pt idx="4007">West - TRIA</cx:pt>
          <cx:pt idx="4008">West - TRIA</cx:pt>
          <cx:pt idx="4009">West - TRIA</cx:pt>
          <cx:pt idx="4010">West - TRIA</cx:pt>
          <cx:pt idx="4011">West - TRIA</cx:pt>
          <cx:pt idx="4012">West - TRIA</cx:pt>
          <cx:pt idx="4013">West - TRIA</cx:pt>
          <cx:pt idx="4014">West - TRIA</cx:pt>
          <cx:pt idx="4015">West - TRIA</cx:pt>
          <cx:pt idx="4016">West - TRIA</cx:pt>
          <cx:pt idx="4017">West - TRIA</cx:pt>
          <cx:pt idx="4018">West - TRIA</cx:pt>
          <cx:pt idx="4019">West - TRIA</cx:pt>
          <cx:pt idx="4020">West - TRIA</cx:pt>
          <cx:pt idx="4021">West - TRIA</cx:pt>
          <cx:pt idx="4022">West - TRIA</cx:pt>
          <cx:pt idx="4023">West - TRIA</cx:pt>
          <cx:pt idx="4024">West - TRIA</cx:pt>
          <cx:pt idx="4025">West - TRIA</cx:pt>
          <cx:pt idx="4026">West - TRIA</cx:pt>
          <cx:pt idx="4027">West - TRIA</cx:pt>
          <cx:pt idx="4028">West - TRIA</cx:pt>
          <cx:pt idx="4029">West - TRIA</cx:pt>
          <cx:pt idx="4030">West - TRIA</cx:pt>
          <cx:pt idx="4031">West - TRIA</cx:pt>
          <cx:pt idx="4032">West - TRIA</cx:pt>
          <cx:pt idx="4033">West - TRIA</cx:pt>
          <cx:pt idx="4034">West - TRIA</cx:pt>
          <cx:pt idx="4035">West - TRIA</cx:pt>
          <cx:pt idx="4036">West - TRIA</cx:pt>
          <cx:pt idx="4037">West - TRIA</cx:pt>
          <cx:pt idx="4038">West - TRIA</cx:pt>
          <cx:pt idx="4039">West - TRIA</cx:pt>
          <cx:pt idx="4040">West - TRIA</cx:pt>
          <cx:pt idx="4041">West - TRIA</cx:pt>
          <cx:pt idx="4042">West - TRIA</cx:pt>
          <cx:pt idx="4043">West - TRIA</cx:pt>
          <cx:pt idx="4044">West - TRIA</cx:pt>
          <cx:pt idx="4045">West - TRIA</cx:pt>
          <cx:pt idx="4046">West - TRIA</cx:pt>
          <cx:pt idx="4047">West - TRIA</cx:pt>
          <cx:pt idx="4048">West - TRIA</cx:pt>
          <cx:pt idx="4049">West - TRIA</cx:pt>
          <cx:pt idx="4050">West - TRIA</cx:pt>
          <cx:pt idx="4051">West - TRIA</cx:pt>
          <cx:pt idx="4052">West - TRIA</cx:pt>
          <cx:pt idx="4053">West - TRIA</cx:pt>
          <cx:pt idx="4054">West - TRIA</cx:pt>
          <cx:pt idx="4055">West - TRIA</cx:pt>
          <cx:pt idx="4056">West - TRIA</cx:pt>
          <cx:pt idx="4057">West - TRIA</cx:pt>
          <cx:pt idx="4058">West - TRIA</cx:pt>
          <cx:pt idx="4059">West - TRIA</cx:pt>
          <cx:pt idx="4060">West - TRIA</cx:pt>
          <cx:pt idx="4061">West - TRIA</cx:pt>
          <cx:pt idx="4062">West - TRIA</cx:pt>
          <cx:pt idx="4063">West - TRIA</cx:pt>
          <cx:pt idx="4064">West - TRIA</cx:pt>
          <cx:pt idx="4065">West - TRIA</cx:pt>
          <cx:pt idx="4066">West - TRIA</cx:pt>
          <cx:pt idx="4067">West - TRIA</cx:pt>
          <cx:pt idx="4068">West - TRIA</cx:pt>
          <cx:pt idx="4069">West - TRIA</cx:pt>
          <cx:pt idx="4070">West - TRIA</cx:pt>
          <cx:pt idx="4071">West - TRIA</cx:pt>
          <cx:pt idx="4072">West - TRIA</cx:pt>
          <cx:pt idx="4073">West - TRIA</cx:pt>
          <cx:pt idx="4074">West - TRIA</cx:pt>
          <cx:pt idx="4075">West - TRIA</cx:pt>
          <cx:pt idx="4076">West - TRIA</cx:pt>
          <cx:pt idx="4077">West - TRIA</cx:pt>
          <cx:pt idx="4078">West - TRIA</cx:pt>
          <cx:pt idx="4079">West - TRIA</cx:pt>
          <cx:pt idx="4080">West - TRIA</cx:pt>
          <cx:pt idx="4081">West - TRIA</cx:pt>
          <cx:pt idx="4082">West - TRIA</cx:pt>
          <cx:pt idx="4083">West - TRIA</cx:pt>
          <cx:pt idx="4084">West - TRIA</cx:pt>
          <cx:pt idx="4085">West - TRIA</cx:pt>
          <cx:pt idx="4086">West - TRIA</cx:pt>
          <cx:pt idx="4087">West - TRIA</cx:pt>
          <cx:pt idx="4088">West - TRIA</cx:pt>
          <cx:pt idx="4089">West - TRIA</cx:pt>
          <cx:pt idx="4090">West - TRIA</cx:pt>
          <cx:pt idx="4091">West - TRIA</cx:pt>
          <cx:pt idx="4092">West - TRIA</cx:pt>
          <cx:pt idx="4093">West - TRIA</cx:pt>
          <cx:pt idx="4094">West - TRIA</cx:pt>
          <cx:pt idx="4095">West - TRIA</cx:pt>
          <cx:pt idx="4096">West - TRIA</cx:pt>
          <cx:pt idx="4097">West - TRIA</cx:pt>
          <cx:pt idx="4098">West - TRIA</cx:pt>
          <cx:pt idx="4099">West - TRIA</cx:pt>
          <cx:pt idx="4100">West - TRIA</cx:pt>
          <cx:pt idx="4101">West - TRIA</cx:pt>
          <cx:pt idx="4102">West - TRIA</cx:pt>
          <cx:pt idx="4103">West - TRIA</cx:pt>
          <cx:pt idx="4104">West - TRIA</cx:pt>
          <cx:pt idx="4105">West - TRIA</cx:pt>
          <cx:pt idx="4106">West - TRIA</cx:pt>
          <cx:pt idx="4107">West - TRIA</cx:pt>
          <cx:pt idx="4108">West - TRIA</cx:pt>
          <cx:pt idx="4109">West - TRIA</cx:pt>
          <cx:pt idx="4110">West - TRIA</cx:pt>
          <cx:pt idx="4111">West - TRIA</cx:pt>
          <cx:pt idx="4112">West - TRIA</cx:pt>
          <cx:pt idx="4113">West - TRIA</cx:pt>
          <cx:pt idx="4114">West - TRIA</cx:pt>
          <cx:pt idx="4115">West - TRIA</cx:pt>
          <cx:pt idx="4116">West - TRIA</cx:pt>
          <cx:pt idx="4117">West - TRIA</cx:pt>
          <cx:pt idx="4118">West - TRIA</cx:pt>
          <cx:pt idx="4119">West - TRIA</cx:pt>
          <cx:pt idx="4120">West - TRIA</cx:pt>
          <cx:pt idx="4121">West - TRIA</cx:pt>
          <cx:pt idx="4122">West - TRIA</cx:pt>
          <cx:pt idx="4123">West - TRIA</cx:pt>
          <cx:pt idx="4124">West - TRIA</cx:pt>
          <cx:pt idx="4125">West - TRIA</cx:pt>
          <cx:pt idx="4126">West - TRIA</cx:pt>
          <cx:pt idx="4127">West - TRIA</cx:pt>
          <cx:pt idx="4128">West - TRIA</cx:pt>
          <cx:pt idx="4129">West - TRIA</cx:pt>
          <cx:pt idx="4130">West - TRIA</cx:pt>
          <cx:pt idx="4131">West - TRIA</cx:pt>
          <cx:pt idx="4132">West - TRIA</cx:pt>
          <cx:pt idx="4133">West - TRIA</cx:pt>
          <cx:pt idx="4134">West - TRIA</cx:pt>
          <cx:pt idx="4135">West - TRIA</cx:pt>
          <cx:pt idx="4136">West - TRIA</cx:pt>
          <cx:pt idx="4137">West - TRIA</cx:pt>
          <cx:pt idx="4138">West - TRIA</cx:pt>
          <cx:pt idx="4139">West - TRIA</cx:pt>
          <cx:pt idx="4140">West - TRIA</cx:pt>
          <cx:pt idx="4141">West - TRIA</cx:pt>
          <cx:pt idx="4142">West - TRIA</cx:pt>
          <cx:pt idx="4143">West - TRIA</cx:pt>
          <cx:pt idx="4144">West - TRIA</cx:pt>
          <cx:pt idx="4145">West - TRIA</cx:pt>
          <cx:pt idx="4146">West - TRIA</cx:pt>
          <cx:pt idx="4147">West - TRIA</cx:pt>
          <cx:pt idx="4148">West - TRIA</cx:pt>
          <cx:pt idx="4149">West - TRIA</cx:pt>
          <cx:pt idx="4150">West - TRIA</cx:pt>
          <cx:pt idx="4151">West - TRIA</cx:pt>
          <cx:pt idx="4152">West - TRIA</cx:pt>
          <cx:pt idx="4153">West - TRIA</cx:pt>
          <cx:pt idx="4154">West - TRIA</cx:pt>
          <cx:pt idx="4155">West - TRIA</cx:pt>
          <cx:pt idx="4156">West - TRIA</cx:pt>
          <cx:pt idx="4157">West - TRIA</cx:pt>
          <cx:pt idx="4158">West - TRIA</cx:pt>
          <cx:pt idx="4159">West - TRIA</cx:pt>
          <cx:pt idx="4160">West - TRIA</cx:pt>
          <cx:pt idx="4161">West - TRIA</cx:pt>
          <cx:pt idx="4162">West - TRIA</cx:pt>
          <cx:pt idx="4163">West - TRIA</cx:pt>
          <cx:pt idx="4164">West - TRIA</cx:pt>
          <cx:pt idx="4165">West - TRIA</cx:pt>
          <cx:pt idx="4166">West - TRIA</cx:pt>
          <cx:pt idx="4167">West - TRIA</cx:pt>
          <cx:pt idx="4168">West - TRIA</cx:pt>
          <cx:pt idx="4169">West - TRIA</cx:pt>
          <cx:pt idx="4170">West - TRIA</cx:pt>
          <cx:pt idx="4171">West - TRIA</cx:pt>
          <cx:pt idx="4172">West - TRIA</cx:pt>
          <cx:pt idx="4173">West - TRIA</cx:pt>
          <cx:pt idx="4174">West - TRIA</cx:pt>
          <cx:pt idx="4175">West - TRIA</cx:pt>
          <cx:pt idx="4176">West - TRIA</cx:pt>
          <cx:pt idx="4177">West - TRIA</cx:pt>
          <cx:pt idx="4178">West - TRIA</cx:pt>
          <cx:pt idx="4179">West - TRIA</cx:pt>
          <cx:pt idx="4180">West - TRIA</cx:pt>
          <cx:pt idx="4181">West - TRIA</cx:pt>
          <cx:pt idx="4182">West - TRIA</cx:pt>
          <cx:pt idx="4183">West - TRIA</cx:pt>
          <cx:pt idx="4184">West - TRIA</cx:pt>
          <cx:pt idx="4185">West - TRIA</cx:pt>
          <cx:pt idx="4186">West - TRIA</cx:pt>
          <cx:pt idx="4187">West - TRIA</cx:pt>
          <cx:pt idx="4188">West - TRIA</cx:pt>
          <cx:pt idx="4189">West - TRIA</cx:pt>
          <cx:pt idx="4190">West - TRIA</cx:pt>
          <cx:pt idx="4191">West - TRIA</cx:pt>
          <cx:pt idx="4192">West - TRIA</cx:pt>
          <cx:pt idx="4193">West - TRIA</cx:pt>
          <cx:pt idx="4194">West - TRIA</cx:pt>
          <cx:pt idx="4195">West - TRIA</cx:pt>
          <cx:pt idx="4196">West - TRIA</cx:pt>
          <cx:pt idx="4197">West - TRIA</cx:pt>
          <cx:pt idx="4198">West - TRIA</cx:pt>
          <cx:pt idx="4199">West - TRIA</cx:pt>
          <cx:pt idx="4200">West - TRIA</cx:pt>
          <cx:pt idx="4201">West - TRIA</cx:pt>
          <cx:pt idx="4202">West - TRIA</cx:pt>
          <cx:pt idx="4203">West - TRIA</cx:pt>
          <cx:pt idx="4204">West - TRIA</cx:pt>
          <cx:pt idx="4205">West - TRIA</cx:pt>
          <cx:pt idx="4206">West - TRIA</cx:pt>
          <cx:pt idx="4207">West - TRIA</cx:pt>
          <cx:pt idx="4208">West - TRIA</cx:pt>
          <cx:pt idx="4209">West - TRIA</cx:pt>
          <cx:pt idx="4210">West - TRIA</cx:pt>
          <cx:pt idx="4211">West - TRIA</cx:pt>
          <cx:pt idx="4212">West - TRIA</cx:pt>
          <cx:pt idx="4213">West - TRIA</cx:pt>
          <cx:pt idx="4214">West - TRIA</cx:pt>
          <cx:pt idx="4215">West - TRIA</cx:pt>
          <cx:pt idx="4216">West - TRIA</cx:pt>
          <cx:pt idx="4217">West - TRIA</cx:pt>
          <cx:pt idx="4218">West - TRIA</cx:pt>
          <cx:pt idx="4219">West - TRIA</cx:pt>
          <cx:pt idx="4220">West - TRIA</cx:pt>
          <cx:pt idx="4221">West - TRIA</cx:pt>
          <cx:pt idx="4222">West - TRIA</cx:pt>
          <cx:pt idx="4223">West - TRIA</cx:pt>
          <cx:pt idx="4224">West - TRIA</cx:pt>
          <cx:pt idx="4225">West - TRIA</cx:pt>
          <cx:pt idx="4226">West - TRIA</cx:pt>
          <cx:pt idx="4227">West - TRIA</cx:pt>
          <cx:pt idx="4228">West - TRIA</cx:pt>
          <cx:pt idx="4229">West - TRIA</cx:pt>
          <cx:pt idx="4230">West - TRIA</cx:pt>
          <cx:pt idx="4231">West - TRIA</cx:pt>
          <cx:pt idx="4232">West - TRIA</cx:pt>
          <cx:pt idx="4233">West - TRIA</cx:pt>
          <cx:pt idx="4234">West - TRIA</cx:pt>
          <cx:pt idx="4235">West - TRIA</cx:pt>
          <cx:pt idx="4236">West - TRIA</cx:pt>
          <cx:pt idx="4237">West - TRIA</cx:pt>
          <cx:pt idx="4238">West - TRIA</cx:pt>
          <cx:pt idx="4239">West - TRIA</cx:pt>
          <cx:pt idx="4240">West - TRIA</cx:pt>
          <cx:pt idx="4241">West - TRIA</cx:pt>
          <cx:pt idx="4242">West - TRIA</cx:pt>
          <cx:pt idx="4243">West - TRIA</cx:pt>
          <cx:pt idx="4244">West - TRIA</cx:pt>
          <cx:pt idx="4245">West - TRIA</cx:pt>
          <cx:pt idx="4246">West - TRIA</cx:pt>
          <cx:pt idx="4247">West - TRIA</cx:pt>
          <cx:pt idx="4248">West - TRIA</cx:pt>
          <cx:pt idx="4249">West - TRIA</cx:pt>
          <cx:pt idx="4250">West - TRIA</cx:pt>
          <cx:pt idx="4251">West - TRIA</cx:pt>
          <cx:pt idx="4252">West - TRIA</cx:pt>
          <cx:pt idx="4253">West - TRIA</cx:pt>
          <cx:pt idx="4254">West - TRIA</cx:pt>
          <cx:pt idx="4255">West - TRIA</cx:pt>
          <cx:pt idx="4256">West - TRIA</cx:pt>
          <cx:pt idx="4257">West - TRIA</cx:pt>
          <cx:pt idx="4258">West - TRIA</cx:pt>
          <cx:pt idx="4259">West - TRIA</cx:pt>
          <cx:pt idx="4260">West - TRIA</cx:pt>
          <cx:pt idx="4261">West - TRIA</cx:pt>
          <cx:pt idx="4262">West - TRIA</cx:pt>
          <cx:pt idx="4263">West - TRIA</cx:pt>
          <cx:pt idx="4264">West - TRIA</cx:pt>
          <cx:pt idx="4265">West - TRIA</cx:pt>
          <cx:pt idx="4266">West - TRIA</cx:pt>
          <cx:pt idx="4267">West - TRIA</cx:pt>
          <cx:pt idx="4268">West - TRIA</cx:pt>
          <cx:pt idx="4269">West - TRIA</cx:pt>
          <cx:pt idx="4270">West - TRIA</cx:pt>
          <cx:pt idx="4271">West - TRIA</cx:pt>
          <cx:pt idx="4272">West - TRIA</cx:pt>
          <cx:pt idx="4273">West - TRIA</cx:pt>
          <cx:pt idx="4274">West - TRIA</cx:pt>
          <cx:pt idx="4275">West - TRIA</cx:pt>
          <cx:pt idx="4276">West - TRIA</cx:pt>
          <cx:pt idx="4277">West - TRIA</cx:pt>
          <cx:pt idx="4278">West - TRIA</cx:pt>
          <cx:pt idx="4279">West - TRIA</cx:pt>
          <cx:pt idx="4280">West - TRIA</cx:pt>
          <cx:pt idx="4281">West - TRIA</cx:pt>
          <cx:pt idx="4282">West - TRIA</cx:pt>
          <cx:pt idx="4283">West - TRIA</cx:pt>
          <cx:pt idx="4284">West - TRIA</cx:pt>
          <cx:pt idx="4285">West - TRIA</cx:pt>
          <cx:pt idx="4286">West - TRIA</cx:pt>
          <cx:pt idx="4287">West - TRIA</cx:pt>
          <cx:pt idx="4288">West - TRIA</cx:pt>
          <cx:pt idx="4289">West - TRIA</cx:pt>
          <cx:pt idx="4290">West - TRIA</cx:pt>
          <cx:pt idx="4291">West - TRIA</cx:pt>
          <cx:pt idx="4292">West - TRIA</cx:pt>
          <cx:pt idx="4293">West - TRIA</cx:pt>
          <cx:pt idx="4294">West - TRIA</cx:pt>
          <cx:pt idx="4295">West - TRIA</cx:pt>
          <cx:pt idx="4296">West - TRIA</cx:pt>
          <cx:pt idx="4297">West - TRIA</cx:pt>
          <cx:pt idx="4298">West - TRIA</cx:pt>
          <cx:pt idx="4299">West - TRIA</cx:pt>
          <cx:pt idx="4300">West - TRIA</cx:pt>
          <cx:pt idx="4301">West - TRIA</cx:pt>
          <cx:pt idx="4302">West - TRIA</cx:pt>
          <cx:pt idx="4303">West - TRIA</cx:pt>
          <cx:pt idx="4304">West - TRIA</cx:pt>
          <cx:pt idx="4305">West - TRIA</cx:pt>
          <cx:pt idx="4306">West - TRIA</cx:pt>
          <cx:pt idx="4307">West - TRIA</cx:pt>
          <cx:pt idx="4308">West - TRIA</cx:pt>
          <cx:pt idx="4309">West - TRIA</cx:pt>
          <cx:pt idx="4310">West - TRIA</cx:pt>
          <cx:pt idx="4311">West - TRIA</cx:pt>
          <cx:pt idx="4312">West - TRIA</cx:pt>
          <cx:pt idx="4313">West - TRIA</cx:pt>
          <cx:pt idx="4314">West - TRIA</cx:pt>
          <cx:pt idx="4315">West - TRIA</cx:pt>
          <cx:pt idx="4316">West - TRIA</cx:pt>
          <cx:pt idx="4317">West - TRIA</cx:pt>
          <cx:pt idx="4318">West - TRIA</cx:pt>
          <cx:pt idx="4319">West - TRIA</cx:pt>
          <cx:pt idx="4320">West - TRIA</cx:pt>
          <cx:pt idx="4321">West - TRIA</cx:pt>
          <cx:pt idx="4322">West - TRIA</cx:pt>
          <cx:pt idx="4323">West - TRIA</cx:pt>
          <cx:pt idx="4324">West - TRIA</cx:pt>
          <cx:pt idx="4325">West - TRIA</cx:pt>
          <cx:pt idx="4326">West - TRIA</cx:pt>
          <cx:pt idx="4327">West - TRIA</cx:pt>
          <cx:pt idx="4328">West - TRIA</cx:pt>
          <cx:pt idx="4329">West - TRIA</cx:pt>
          <cx:pt idx="4330">West - TRIA</cx:pt>
          <cx:pt idx="4331">West - TRIA</cx:pt>
          <cx:pt idx="4332">West - TRIA</cx:pt>
          <cx:pt idx="4333">West - TRIA</cx:pt>
          <cx:pt idx="4334">West - TRIA</cx:pt>
          <cx:pt idx="4335">West - TRIA</cx:pt>
          <cx:pt idx="4336">West - TRIA</cx:pt>
          <cx:pt idx="4337">West - TRIA</cx:pt>
          <cx:pt idx="4338">West - TRIA</cx:pt>
          <cx:pt idx="4339">West - TRIA</cx:pt>
          <cx:pt idx="4340">West - TRIA</cx:pt>
          <cx:pt idx="4341">West - TRIA</cx:pt>
          <cx:pt idx="4342">West - TRIA</cx:pt>
          <cx:pt idx="4343">West - TRIA</cx:pt>
          <cx:pt idx="4344">West - TRIA</cx:pt>
          <cx:pt idx="4345">West - TRIA</cx:pt>
          <cx:pt idx="4346">West - TRIA</cx:pt>
          <cx:pt idx="4347">West - TRIA</cx:pt>
          <cx:pt idx="4348">West - TRIA</cx:pt>
          <cx:pt idx="4349">West - TRIA</cx:pt>
          <cx:pt idx="4350">West - TRIA</cx:pt>
          <cx:pt idx="4351">West - TRIA</cx:pt>
          <cx:pt idx="4352">West - TRIA</cx:pt>
          <cx:pt idx="4353">West - TRIA</cx:pt>
          <cx:pt idx="4354">West - TRIA</cx:pt>
          <cx:pt idx="4355">West - TRIA</cx:pt>
          <cx:pt idx="4356">West - TRIA</cx:pt>
          <cx:pt idx="4357">West - TRIA</cx:pt>
          <cx:pt idx="4358">West - TRIA</cx:pt>
          <cx:pt idx="4359">West - TRIA</cx:pt>
          <cx:pt idx="4360">West - TRIA</cx:pt>
          <cx:pt idx="4361">West - TRIA</cx:pt>
          <cx:pt idx="4362">West - TRIA</cx:pt>
          <cx:pt idx="4363">West - TRIA</cx:pt>
          <cx:pt idx="4364">West - TRIA</cx:pt>
          <cx:pt idx="4365">West - TRIA</cx:pt>
          <cx:pt idx="4366">West - TRIA</cx:pt>
          <cx:pt idx="4367">West - TRIA</cx:pt>
          <cx:pt idx="4368">West - TRIA</cx:pt>
          <cx:pt idx="4369">West - TRIA</cx:pt>
          <cx:pt idx="4370">West - TRIA</cx:pt>
          <cx:pt idx="4371">West - TRIA</cx:pt>
          <cx:pt idx="4372">West - TRIA</cx:pt>
          <cx:pt idx="4373">West - TRIA</cx:pt>
          <cx:pt idx="4374">West - TRIA</cx:pt>
          <cx:pt idx="4375">West - TRIA</cx:pt>
          <cx:pt idx="4376">West - TRIA</cx:pt>
          <cx:pt idx="4377">West - TRIA</cx:pt>
          <cx:pt idx="4378">West - TRIA</cx:pt>
          <cx:pt idx="4379">West - TRIA</cx:pt>
          <cx:pt idx="4380">West - TRIA</cx:pt>
          <cx:pt idx="4381">West - TRIA</cx:pt>
          <cx:pt idx="4382">West - TRIA</cx:pt>
          <cx:pt idx="4383">West - TRIA</cx:pt>
          <cx:pt idx="4384">West - TRIA</cx:pt>
          <cx:pt idx="4385">West - TRIA</cx:pt>
          <cx:pt idx="4386">West - TRIA</cx:pt>
          <cx:pt idx="4387">West - TRIA</cx:pt>
          <cx:pt idx="4388">West - TRIA</cx:pt>
          <cx:pt idx="4389">West - TRIA</cx:pt>
          <cx:pt idx="4390">West - TRIA</cx:pt>
          <cx:pt idx="4391">West - TRIA</cx:pt>
          <cx:pt idx="4392">West - TRIA</cx:pt>
          <cx:pt idx="4393">West - TRIA</cx:pt>
          <cx:pt idx="4394">West - TRIA</cx:pt>
          <cx:pt idx="4395">West - TRIA</cx:pt>
          <cx:pt idx="4396">West - TRIA</cx:pt>
          <cx:pt idx="4397">West - TRIA</cx:pt>
          <cx:pt idx="4398">West - TRIA</cx:pt>
          <cx:pt idx="4399">West - TRIA</cx:pt>
          <cx:pt idx="4400">West - TRIA</cx:pt>
          <cx:pt idx="4401">West - TRIA</cx:pt>
          <cx:pt idx="4402">West - TRIA</cx:pt>
          <cx:pt idx="4403">West - TRIA</cx:pt>
          <cx:pt idx="4404">West - TRIA</cx:pt>
          <cx:pt idx="4405">West - TRIA</cx:pt>
          <cx:pt idx="4406">West - TRIA</cx:pt>
          <cx:pt idx="4407">West - TRIA</cx:pt>
          <cx:pt idx="4408">West - TRIA</cx:pt>
          <cx:pt idx="4409">West - TRIA</cx:pt>
          <cx:pt idx="4410">West - TRIA</cx:pt>
          <cx:pt idx="4411">West - TRIA</cx:pt>
          <cx:pt idx="4412">West - TRIA</cx:pt>
          <cx:pt idx="4413">West - TRIA</cx:pt>
          <cx:pt idx="4414">West - TRIA</cx:pt>
          <cx:pt idx="4415">West - TRIA</cx:pt>
          <cx:pt idx="4416">West - TRIA</cx:pt>
          <cx:pt idx="4417">West - TRIA</cx:pt>
          <cx:pt idx="4418">West - TRIA</cx:pt>
          <cx:pt idx="4419">West - TRIA</cx:pt>
          <cx:pt idx="4420">West - TRIA</cx:pt>
          <cx:pt idx="4421">West - TRIA</cx:pt>
          <cx:pt idx="4422">West - TRIA</cx:pt>
          <cx:pt idx="4423">West - TRIA</cx:pt>
          <cx:pt idx="4424">West - TRIA</cx:pt>
          <cx:pt idx="4425">West - TRIA</cx:pt>
          <cx:pt idx="4426">West - TRIA</cx:pt>
          <cx:pt idx="4427">West - TRIA</cx:pt>
          <cx:pt idx="4428">West - TRIA</cx:pt>
          <cx:pt idx="4429">West - TRIA</cx:pt>
          <cx:pt idx="4430">West - TRIA</cx:pt>
          <cx:pt idx="4431">West - TRIA</cx:pt>
          <cx:pt idx="4432">West - TRIA</cx:pt>
          <cx:pt idx="4433">West - TRIA</cx:pt>
          <cx:pt idx="4434">West - TRIA</cx:pt>
          <cx:pt idx="4435">West - TRIA</cx:pt>
          <cx:pt idx="4436">West - TRIA</cx:pt>
          <cx:pt idx="4437">West - TRIA</cx:pt>
          <cx:pt idx="4438">West - TRIA</cx:pt>
          <cx:pt idx="4439">West - TRIA</cx:pt>
          <cx:pt idx="4440">West - TRIA</cx:pt>
          <cx:pt idx="4441">West - TRIA</cx:pt>
          <cx:pt idx="4442">West - TRIA</cx:pt>
          <cx:pt idx="4443">West - TRIA</cx:pt>
          <cx:pt idx="4444">West - TRIA</cx:pt>
          <cx:pt idx="4445">West - TRIA</cx:pt>
          <cx:pt idx="4446">West - TRIA</cx:pt>
          <cx:pt idx="4447">West - TRIA</cx:pt>
          <cx:pt idx="4448">West - TRIA</cx:pt>
          <cx:pt idx="4449">West - TRIA</cx:pt>
          <cx:pt idx="4450">West - TRIA</cx:pt>
          <cx:pt idx="4451">West - TRIA</cx:pt>
          <cx:pt idx="4452">West - TRIA</cx:pt>
          <cx:pt idx="4453">West - TRIA</cx:pt>
          <cx:pt idx="4454">West - TRIA</cx:pt>
          <cx:pt idx="4455">West - TRIA</cx:pt>
          <cx:pt idx="4456">West - TRIA</cx:pt>
          <cx:pt idx="4457">West - TRIA</cx:pt>
          <cx:pt idx="4458">West - TRIA</cx:pt>
          <cx:pt idx="4459">West - TRIA</cx:pt>
          <cx:pt idx="4460">West - TRIA</cx:pt>
          <cx:pt idx="4461">West - TRIA</cx:pt>
          <cx:pt idx="4462">West - TRIA</cx:pt>
          <cx:pt idx="4463">West - TRIA</cx:pt>
          <cx:pt idx="4464">West - TRIA</cx:pt>
          <cx:pt idx="4465">West - TRIA</cx:pt>
          <cx:pt idx="4466">West - TRIA</cx:pt>
          <cx:pt idx="4467">West - TRIA</cx:pt>
          <cx:pt idx="4468">West - TRIA</cx:pt>
          <cx:pt idx="4469">West - TRIA</cx:pt>
          <cx:pt idx="4470">West - TRIA</cx:pt>
          <cx:pt idx="4471">West - TRIA</cx:pt>
          <cx:pt idx="4472">West - TRIA</cx:pt>
          <cx:pt idx="4473">West - TRIA</cx:pt>
          <cx:pt idx="4474">West - TRIA</cx:pt>
          <cx:pt idx="4475">West - TRIA</cx:pt>
          <cx:pt idx="4476">West - TRIA</cx:pt>
          <cx:pt idx="4477">West - TRIA</cx:pt>
          <cx:pt idx="4478">West - TRIA</cx:pt>
          <cx:pt idx="4479">West - TRIA</cx:pt>
          <cx:pt idx="4480">West - TRIA</cx:pt>
          <cx:pt idx="4481">West - TRIA</cx:pt>
          <cx:pt idx="4482">West - TRIA</cx:pt>
          <cx:pt idx="4483">West - TRIA</cx:pt>
          <cx:pt idx="4484">West - TRIA</cx:pt>
          <cx:pt idx="4485">West - TRIA</cx:pt>
          <cx:pt idx="4486">West - TRIA</cx:pt>
          <cx:pt idx="4487">West - TRIA</cx:pt>
          <cx:pt idx="4488">West - TRIA</cx:pt>
          <cx:pt idx="4489">West - TRIA</cx:pt>
          <cx:pt idx="4490">West - TRIA</cx:pt>
          <cx:pt idx="4491">West - TRIA</cx:pt>
          <cx:pt idx="4492">West - TRIA</cx:pt>
          <cx:pt idx="4493">West - TRIA</cx:pt>
          <cx:pt idx="4494">West - TRIA</cx:pt>
          <cx:pt idx="4495">West - TRIA</cx:pt>
          <cx:pt idx="4496">West - TRIA</cx:pt>
          <cx:pt idx="4497">West - TRIA</cx:pt>
          <cx:pt idx="4498">West - TRIA</cx:pt>
          <cx:pt idx="4499">West - TRIA</cx:pt>
          <cx:pt idx="4500">West - TRIA</cx:pt>
          <cx:pt idx="4501">West - TRIA</cx:pt>
          <cx:pt idx="4502">West - TRIA</cx:pt>
          <cx:pt idx="4503">West - TRIA</cx:pt>
          <cx:pt idx="4504">West - TRIA</cx:pt>
          <cx:pt idx="4505">West - TRIA</cx:pt>
          <cx:pt idx="4506">West - TRIA</cx:pt>
          <cx:pt idx="4507">West - TRIA</cx:pt>
          <cx:pt idx="4508">West - TRIA</cx:pt>
          <cx:pt idx="4509">West - TRIA</cx:pt>
          <cx:pt idx="4510">West - TRIA</cx:pt>
          <cx:pt idx="4511">West - TRIA</cx:pt>
          <cx:pt idx="4512">West - TRIA</cx:pt>
          <cx:pt idx="4513">West - TRIA</cx:pt>
          <cx:pt idx="4514">West - TRIA</cx:pt>
          <cx:pt idx="4515">West - TRIA</cx:pt>
          <cx:pt idx="4516">West - TRIA</cx:pt>
          <cx:pt idx="4517">West - TRIA</cx:pt>
          <cx:pt idx="4518">West - TRIA</cx:pt>
          <cx:pt idx="4519">West - TRIA</cx:pt>
          <cx:pt idx="4520">West - TRIA</cx:pt>
          <cx:pt idx="4521">West - TRIA</cx:pt>
          <cx:pt idx="4522">West - TRIA</cx:pt>
          <cx:pt idx="4523">West - TRIA</cx:pt>
          <cx:pt idx="4524">West - TRIA</cx:pt>
          <cx:pt idx="4525">West - TRIA</cx:pt>
          <cx:pt idx="4526">West - TRIA</cx:pt>
          <cx:pt idx="4527">West - TRIA</cx:pt>
          <cx:pt idx="4528">West - TRIA</cx:pt>
          <cx:pt idx="4529">West - TRIA</cx:pt>
          <cx:pt idx="4530">West - TRIA</cx:pt>
          <cx:pt idx="4531">West - TRIA</cx:pt>
          <cx:pt idx="4532">West - TRIA</cx:pt>
          <cx:pt idx="4533">West - TRIA</cx:pt>
          <cx:pt idx="4534">West - TRIA</cx:pt>
          <cx:pt idx="4535">West - TRIA</cx:pt>
          <cx:pt idx="4536">West - TRIA</cx:pt>
          <cx:pt idx="4537">West - TRIA</cx:pt>
          <cx:pt idx="4538">West - TRIA</cx:pt>
          <cx:pt idx="4539">West - TRIA</cx:pt>
          <cx:pt idx="4540">West - TRIA</cx:pt>
          <cx:pt idx="4541">West - TRIA</cx:pt>
          <cx:pt idx="4542">West - TRIA</cx:pt>
          <cx:pt idx="4543">West - TRIA</cx:pt>
          <cx:pt idx="4544">West - TRIA</cx:pt>
          <cx:pt idx="4545">West - TRIA</cx:pt>
          <cx:pt idx="4546">West - TRIA</cx:pt>
          <cx:pt idx="4547">West - TRIA</cx:pt>
          <cx:pt idx="4548">West - TRIA</cx:pt>
          <cx:pt idx="4549">West - TRIA</cx:pt>
          <cx:pt idx="4550">West - TRIA</cx:pt>
          <cx:pt idx="4551">West - TRIA</cx:pt>
          <cx:pt idx="4552">West - TRIA</cx:pt>
          <cx:pt idx="4553">West - TRIA</cx:pt>
          <cx:pt idx="4554">West - TRIA</cx:pt>
          <cx:pt idx="4555">West - TRIA</cx:pt>
          <cx:pt idx="4556">West - TRIA</cx:pt>
          <cx:pt idx="4557">West - TRIA</cx:pt>
          <cx:pt idx="4558">West - TRIA</cx:pt>
          <cx:pt idx="4559">West - TRIA</cx:pt>
          <cx:pt idx="4560">West - TRIA</cx:pt>
          <cx:pt idx="4561">West - TRIA</cx:pt>
          <cx:pt idx="4562">West - TRIA</cx:pt>
          <cx:pt idx="4563">West - TRIA</cx:pt>
          <cx:pt idx="4564">West - TRIA</cx:pt>
          <cx:pt idx="4565">West - TRIA</cx:pt>
          <cx:pt idx="4566">West - TRIA</cx:pt>
          <cx:pt idx="4567">West - TRIA</cx:pt>
          <cx:pt idx="4568">West - TRIA</cx:pt>
          <cx:pt idx="4569">West - TRIA</cx:pt>
          <cx:pt idx="4570">West - TRIA</cx:pt>
          <cx:pt idx="4571">West - TRIA</cx:pt>
          <cx:pt idx="4572">West - TRIA</cx:pt>
          <cx:pt idx="4573">West - TRIA</cx:pt>
          <cx:pt idx="4574">West - TRIA</cx:pt>
          <cx:pt idx="4575">West - TRIA</cx:pt>
          <cx:pt idx="4576">West - TRIA</cx:pt>
          <cx:pt idx="4577">West - TRIA</cx:pt>
          <cx:pt idx="4578">West - TRIA</cx:pt>
          <cx:pt idx="4579">West - TRIA</cx:pt>
          <cx:pt idx="4580">West - TRIA</cx:pt>
          <cx:pt idx="4581">West - TRIA</cx:pt>
          <cx:pt idx="4582">West - TRIA</cx:pt>
          <cx:pt idx="4583">West - TRIA</cx:pt>
          <cx:pt idx="4584">West - TRIA</cx:pt>
          <cx:pt idx="4585">West - TRIA</cx:pt>
          <cx:pt idx="4586">West - TRIA</cx:pt>
          <cx:pt idx="4587">West - TRIA</cx:pt>
          <cx:pt idx="4588">West - TRIA</cx:pt>
          <cx:pt idx="4589">West - TRIA</cx:pt>
          <cx:pt idx="4590">West - TRIA</cx:pt>
          <cx:pt idx="4591">West - TRIA</cx:pt>
          <cx:pt idx="4592">West - TRIA</cx:pt>
          <cx:pt idx="4593">West - TRIA</cx:pt>
          <cx:pt idx="4594">West - TRIA</cx:pt>
          <cx:pt idx="4595">West - TRIA</cx:pt>
          <cx:pt idx="4596">West - TRIA</cx:pt>
          <cx:pt idx="4597">West - TRIA</cx:pt>
          <cx:pt idx="4598">West - TRIA</cx:pt>
          <cx:pt idx="4599">West - TRIA</cx:pt>
          <cx:pt idx="4600">West - TRIA</cx:pt>
          <cx:pt idx="4601">West - TRIA</cx:pt>
          <cx:pt idx="4602">West - TRIA</cx:pt>
          <cx:pt idx="4603">West - TRIA</cx:pt>
          <cx:pt idx="4604">West - TRIA</cx:pt>
          <cx:pt idx="4605">West - TRIA</cx:pt>
          <cx:pt idx="4606">West - TRIA</cx:pt>
          <cx:pt idx="4607">West - TRIA</cx:pt>
          <cx:pt idx="4608">West - TRIA</cx:pt>
          <cx:pt idx="4609">West - TRIA</cx:pt>
          <cx:pt idx="4610">West - TRIA</cx:pt>
          <cx:pt idx="4611">West - TRIA</cx:pt>
          <cx:pt idx="4612">West - TRIA</cx:pt>
          <cx:pt idx="4613">West - TRIA</cx:pt>
          <cx:pt idx="4614">West - TRIA</cx:pt>
          <cx:pt idx="4615">West - TRIA</cx:pt>
          <cx:pt idx="4616">West - TRIA</cx:pt>
          <cx:pt idx="4617">West - TRIA</cx:pt>
          <cx:pt idx="4618">West - TRIA</cx:pt>
          <cx:pt idx="4619">West - TRIA</cx:pt>
          <cx:pt idx="4620">West - TRIA</cx:pt>
          <cx:pt idx="4621">West - TRIA</cx:pt>
          <cx:pt idx="4622">West - TRIA</cx:pt>
          <cx:pt idx="4623">West - TRIA</cx:pt>
          <cx:pt idx="4624">West - TRIA</cx:pt>
          <cx:pt idx="4625">West - TRIA</cx:pt>
          <cx:pt idx="4626">West - TRIA</cx:pt>
          <cx:pt idx="4627">West - TRIA</cx:pt>
          <cx:pt idx="4628">West - TRIA</cx:pt>
          <cx:pt idx="4629">West - TRIA</cx:pt>
          <cx:pt idx="4630">West - TRIA</cx:pt>
          <cx:pt idx="4631">West - TRIA</cx:pt>
          <cx:pt idx="4632">West - TRIA</cx:pt>
          <cx:pt idx="4633">West - TRIA</cx:pt>
          <cx:pt idx="4634">West - TRIA</cx:pt>
          <cx:pt idx="4635">West - TRIA</cx:pt>
          <cx:pt idx="4636">West - TRIA</cx:pt>
          <cx:pt idx="4637">West - TRIA</cx:pt>
          <cx:pt idx="4638">West - TRIA</cx:pt>
          <cx:pt idx="4639">West - TRIA</cx:pt>
          <cx:pt idx="4640">West - TRIA</cx:pt>
          <cx:pt idx="4641">West - TRIA</cx:pt>
          <cx:pt idx="4642">West - TRIA</cx:pt>
          <cx:pt idx="4643">West - TRIA</cx:pt>
          <cx:pt idx="4644">West - TRIA</cx:pt>
          <cx:pt idx="4645">West - TRIA</cx:pt>
          <cx:pt idx="4646">West - TRIA</cx:pt>
          <cx:pt idx="4647">West - TRIA</cx:pt>
          <cx:pt idx="4648">West - TRIA</cx:pt>
          <cx:pt idx="4649">West - TRIA</cx:pt>
          <cx:pt idx="4650">West - TRIA</cx:pt>
          <cx:pt idx="4651">West - TRIA</cx:pt>
          <cx:pt idx="4652">West - TRIA</cx:pt>
          <cx:pt idx="4653">West - TRIA</cx:pt>
          <cx:pt idx="4654">West - TRIA</cx:pt>
          <cx:pt idx="4655">West - TRIA</cx:pt>
          <cx:pt idx="4656">West - TRIA</cx:pt>
          <cx:pt idx="4657">West - TRIA</cx:pt>
          <cx:pt idx="4658">West - TRIA</cx:pt>
          <cx:pt idx="4659">West - TRIA</cx:pt>
          <cx:pt idx="4660">West - TRIA</cx:pt>
          <cx:pt idx="4661">West - TRIA</cx:pt>
          <cx:pt idx="4662">West - TRIA</cx:pt>
          <cx:pt idx="4663">West - TRIA</cx:pt>
          <cx:pt idx="4664">West - TRIA</cx:pt>
          <cx:pt idx="4665">West - TRIA</cx:pt>
          <cx:pt idx="4666">West - TRIA</cx:pt>
          <cx:pt idx="4667">West - TRIA</cx:pt>
          <cx:pt idx="4668">West - TRIA</cx:pt>
          <cx:pt idx="4669">West - TRIA</cx:pt>
          <cx:pt idx="4670">West - TRIA</cx:pt>
          <cx:pt idx="4671">West - TRIA</cx:pt>
          <cx:pt idx="4672">West - TRIA</cx:pt>
          <cx:pt idx="4673">West - TRIA</cx:pt>
          <cx:pt idx="4674">West - TRIA</cx:pt>
          <cx:pt idx="4675">West - TRIA</cx:pt>
          <cx:pt idx="4676">West - TRIA</cx:pt>
          <cx:pt idx="4677">West - TRIA</cx:pt>
          <cx:pt idx="4678">West - TRIA</cx:pt>
          <cx:pt idx="4679">West - TRIA</cx:pt>
          <cx:pt idx="4680">West - TRIA</cx:pt>
          <cx:pt idx="4681">West - TRIA</cx:pt>
          <cx:pt idx="4682">West - TRIA</cx:pt>
          <cx:pt idx="4683">West - TRIA</cx:pt>
          <cx:pt idx="4684">West - TRIA</cx:pt>
          <cx:pt idx="4685">West - TRIA</cx:pt>
          <cx:pt idx="4686">West - TRIA</cx:pt>
          <cx:pt idx="4687">West - TRIA</cx:pt>
          <cx:pt idx="4688">West - TRIA</cx:pt>
          <cx:pt idx="4689">West - TRIA</cx:pt>
          <cx:pt idx="4690">West - TRIA</cx:pt>
          <cx:pt idx="4691">West - TRIA</cx:pt>
          <cx:pt idx="4692">West - TRIA</cx:pt>
          <cx:pt idx="4693">West - TRIA</cx:pt>
          <cx:pt idx="4694">West - TRIA</cx:pt>
          <cx:pt idx="4695">West - TRIA</cx:pt>
          <cx:pt idx="4696">West - TRIA</cx:pt>
          <cx:pt idx="4697">West - TRIA</cx:pt>
          <cx:pt idx="4698">West - TRIA</cx:pt>
          <cx:pt idx="4699">West - TRIA</cx:pt>
          <cx:pt idx="4700">West - TRIA</cx:pt>
          <cx:pt idx="4701">West - TRIA</cx:pt>
          <cx:pt idx="4702">West - TRIA</cx:pt>
          <cx:pt idx="4703">West - TRIA</cx:pt>
          <cx:pt idx="4704">West - TRIA</cx:pt>
          <cx:pt idx="4705">West - TRIA</cx:pt>
          <cx:pt idx="4706">West - TRIA</cx:pt>
          <cx:pt idx="4707">West - TRIA</cx:pt>
          <cx:pt idx="4708">West - TRIA</cx:pt>
          <cx:pt idx="4709">West - TRIA</cx:pt>
          <cx:pt idx="4710">West - TRIA</cx:pt>
          <cx:pt idx="4711">West - TRIA</cx:pt>
          <cx:pt idx="4712">West - TRIA</cx:pt>
          <cx:pt idx="4713">West - TRIA</cx:pt>
          <cx:pt idx="4714">West - TRIA</cx:pt>
          <cx:pt idx="4715">West - TRIA</cx:pt>
          <cx:pt idx="4716">West - TRIA</cx:pt>
          <cx:pt idx="4717">West - TRIA</cx:pt>
          <cx:pt idx="4718">West - TRIA</cx:pt>
          <cx:pt idx="4719">West - TRIA</cx:pt>
          <cx:pt idx="4720">West - TRIA</cx:pt>
          <cx:pt idx="4721">West - TRIA</cx:pt>
          <cx:pt idx="4722">West - TRIA</cx:pt>
          <cx:pt idx="4723">West - TRIA</cx:pt>
          <cx:pt idx="4724">West - TRIA</cx:pt>
          <cx:pt idx="4725">West - TRIA</cx:pt>
          <cx:pt idx="4726">West - TRIA</cx:pt>
          <cx:pt idx="4727">West - TRIA</cx:pt>
          <cx:pt idx="4728">West - TRIA</cx:pt>
          <cx:pt idx="4729">West - TRIA</cx:pt>
          <cx:pt idx="4730">West - TRIA</cx:pt>
          <cx:pt idx="4731">West - TRIA</cx:pt>
          <cx:pt idx="4732">West - TRIA</cx:pt>
          <cx:pt idx="4733">West - TRIA</cx:pt>
          <cx:pt idx="4734">West - TRIA</cx:pt>
          <cx:pt idx="4735">West - TRIA</cx:pt>
          <cx:pt idx="4736">West - TRIA</cx:pt>
          <cx:pt idx="4737">West - TRIA</cx:pt>
          <cx:pt idx="4738">West - TRIA</cx:pt>
          <cx:pt idx="4739">West - TRIA</cx:pt>
          <cx:pt idx="4740">West - TRIA</cx:pt>
          <cx:pt idx="4741">West - TRIA</cx:pt>
          <cx:pt idx="4742">West - TRIA</cx:pt>
          <cx:pt idx="4743">West - TRIA</cx:pt>
          <cx:pt idx="4744">West - TRIA</cx:pt>
          <cx:pt idx="4745">West - TRIA</cx:pt>
          <cx:pt idx="4746">West - TRIA</cx:pt>
          <cx:pt idx="4747">West - TRIA</cx:pt>
          <cx:pt idx="4748">West - TRIA</cx:pt>
          <cx:pt idx="4749">West - TRIA</cx:pt>
          <cx:pt idx="4750">West - TRIA</cx:pt>
          <cx:pt idx="4751">West - TRIA</cx:pt>
          <cx:pt idx="4752">West - TRIA</cx:pt>
          <cx:pt idx="4753">West - TRIA</cx:pt>
          <cx:pt idx="4754">West - TRIA</cx:pt>
          <cx:pt idx="4755">West - TRIA</cx:pt>
          <cx:pt idx="4756">West - TRIA</cx:pt>
          <cx:pt idx="4757">West - TRIA</cx:pt>
          <cx:pt idx="4758">West - TRIA</cx:pt>
          <cx:pt idx="4759">West - TRIA</cx:pt>
          <cx:pt idx="4760">West - TRIA</cx:pt>
          <cx:pt idx="4761">West - TRIA</cx:pt>
          <cx:pt idx="4762">West - TRIA</cx:pt>
          <cx:pt idx="4763">West - TRIA</cx:pt>
          <cx:pt idx="4764">West - TRIA</cx:pt>
          <cx:pt idx="4765">West - TRIA</cx:pt>
          <cx:pt idx="4766">West - TRIA</cx:pt>
          <cx:pt idx="4767">West - TRIA</cx:pt>
          <cx:pt idx="4768">West - TRIA</cx:pt>
          <cx:pt idx="4769">West - TRIA</cx:pt>
          <cx:pt idx="4770">West - TRIA</cx:pt>
          <cx:pt idx="4771">West - TRIA</cx:pt>
          <cx:pt idx="4772">West - TRIA</cx:pt>
          <cx:pt idx="4773">West - TRIA</cx:pt>
          <cx:pt idx="4774">West - TRIA</cx:pt>
          <cx:pt idx="4775">West - TRIA</cx:pt>
          <cx:pt idx="4776">West - TRIA</cx:pt>
          <cx:pt idx="4777">West - TRIA</cx:pt>
          <cx:pt idx="4778">West - TRIA</cx:pt>
          <cx:pt idx="4779">West - TRIA</cx:pt>
          <cx:pt idx="4780">West - TRIA</cx:pt>
          <cx:pt idx="4781">West - TRIA</cx:pt>
          <cx:pt idx="4782">West - TRIA</cx:pt>
          <cx:pt idx="4783">West - TRIA</cx:pt>
          <cx:pt idx="4784">West - TRIA</cx:pt>
          <cx:pt idx="4785">West - TRIA</cx:pt>
          <cx:pt idx="4786">West - TRIA</cx:pt>
          <cx:pt idx="4787">West - TRIA</cx:pt>
          <cx:pt idx="4788">West - TRIA</cx:pt>
          <cx:pt idx="4789">West - TRIA</cx:pt>
          <cx:pt idx="4790">West - TRIA</cx:pt>
          <cx:pt idx="4791">West - TRIA</cx:pt>
          <cx:pt idx="4792">West - TRIA</cx:pt>
          <cx:pt idx="4793">West - TRIA</cx:pt>
          <cx:pt idx="4794">West - TRIA</cx:pt>
          <cx:pt idx="4795">West - TRIA</cx:pt>
          <cx:pt idx="4796">West - TRIA</cx:pt>
          <cx:pt idx="4797">West - TRIA</cx:pt>
          <cx:pt idx="4798">West - TRIA</cx:pt>
          <cx:pt idx="4799">West - TRIA</cx:pt>
          <cx:pt idx="4800">West - TRIA</cx:pt>
          <cx:pt idx="4801">West - TRIA</cx:pt>
          <cx:pt idx="4802">West - TRIA</cx:pt>
          <cx:pt idx="4803">West - TRIA</cx:pt>
          <cx:pt idx="4804">West - TRIA</cx:pt>
          <cx:pt idx="4805">West - TRIA</cx:pt>
          <cx:pt idx="4806">West - TRIA</cx:pt>
          <cx:pt idx="4807">West - TRIA</cx:pt>
          <cx:pt idx="4808">West - TRIA</cx:pt>
          <cx:pt idx="4809">West - TRIA</cx:pt>
          <cx:pt idx="4810">West - TRIA</cx:pt>
          <cx:pt idx="4811">West - TRIA</cx:pt>
          <cx:pt idx="4812">West - TRIA</cx:pt>
          <cx:pt idx="4813">West - TRIA</cx:pt>
          <cx:pt idx="4814">West - TRIA</cx:pt>
          <cx:pt idx="4815">West - TRIA</cx:pt>
          <cx:pt idx="4816">West - TRIA</cx:pt>
          <cx:pt idx="4817">West - TRIA</cx:pt>
          <cx:pt idx="4818">West - TRIA</cx:pt>
          <cx:pt idx="4819">West - TRIA</cx:pt>
          <cx:pt idx="4820">West - TRIA</cx:pt>
          <cx:pt idx="4821">West - TRIA</cx:pt>
          <cx:pt idx="4822">West - TRIA</cx:pt>
          <cx:pt idx="4823">West - TRIA</cx:pt>
          <cx:pt idx="4824">West - TRIA</cx:pt>
          <cx:pt idx="4825">West - TRIA</cx:pt>
          <cx:pt idx="4826">West - TRIA</cx:pt>
          <cx:pt idx="4827">West - TRIA</cx:pt>
          <cx:pt idx="4828">West - TRIA</cx:pt>
          <cx:pt idx="4829">West - TRIA</cx:pt>
          <cx:pt idx="4830">West - TRIA</cx:pt>
          <cx:pt idx="4831">West - TRIA</cx:pt>
          <cx:pt idx="4832">West - TRIA</cx:pt>
          <cx:pt idx="4833">West - TRIA</cx:pt>
          <cx:pt idx="4834">West - TRIA</cx:pt>
          <cx:pt idx="4835">West - TRIA</cx:pt>
          <cx:pt idx="4836">West - TRIA</cx:pt>
          <cx:pt idx="4837">West - TRIA</cx:pt>
          <cx:pt idx="4838">West - TRIA</cx:pt>
          <cx:pt idx="4839">West - TRIA</cx:pt>
          <cx:pt idx="4840">West - TRIA</cx:pt>
          <cx:pt idx="4841">West - TRIA</cx:pt>
          <cx:pt idx="4842">West - TRIA</cx:pt>
          <cx:pt idx="4843">West - TRIA</cx:pt>
          <cx:pt idx="4844">West - TRIA</cx:pt>
          <cx:pt idx="4845">West - TRIA</cx:pt>
          <cx:pt idx="4846">West - TRIA</cx:pt>
          <cx:pt idx="4847">West - TRIA</cx:pt>
          <cx:pt idx="4848">West - TRIA</cx:pt>
          <cx:pt idx="4849">West - TRIA</cx:pt>
          <cx:pt idx="4850">West - TRIA</cx:pt>
          <cx:pt idx="4851">West - TRIA</cx:pt>
          <cx:pt idx="4852">West - TRIA</cx:pt>
          <cx:pt idx="4853">West - TRIA</cx:pt>
          <cx:pt idx="4854">West - TRIA</cx:pt>
          <cx:pt idx="4855">West - TRIA</cx:pt>
          <cx:pt idx="4856">West - TRIA</cx:pt>
          <cx:pt idx="4857">West - TRIA</cx:pt>
          <cx:pt idx="4858">West - TRIA</cx:pt>
          <cx:pt idx="4859">West - TRIA</cx:pt>
          <cx:pt idx="4860">West - TRIA</cx:pt>
          <cx:pt idx="4861">West - TRIA</cx:pt>
          <cx:pt idx="4862">West - TRIA</cx:pt>
          <cx:pt idx="4863">West - TRIA</cx:pt>
          <cx:pt idx="4864">West - TRIA</cx:pt>
          <cx:pt idx="4865">West - TRIA</cx:pt>
          <cx:pt idx="4866">West - TRIA</cx:pt>
          <cx:pt idx="4867">West - TRIA</cx:pt>
          <cx:pt idx="4868">West - TRIA</cx:pt>
          <cx:pt idx="4869">West - TRIA</cx:pt>
          <cx:pt idx="4870">West - TRIA</cx:pt>
          <cx:pt idx="4871">West - TRIA</cx:pt>
          <cx:pt idx="4872">West - TRIA</cx:pt>
          <cx:pt idx="4873">West - TRIA</cx:pt>
          <cx:pt idx="4874">West - TRIA</cx:pt>
          <cx:pt idx="4875">West - TRIA</cx:pt>
          <cx:pt idx="4876">West - TRIA</cx:pt>
          <cx:pt idx="4877">West - TRIA</cx:pt>
          <cx:pt idx="4878">West - TRIA</cx:pt>
          <cx:pt idx="4879">West - TRIA</cx:pt>
          <cx:pt idx="4880">West - TRIA</cx:pt>
          <cx:pt idx="4881">West - TRIA</cx:pt>
          <cx:pt idx="4882">West - TRIA</cx:pt>
          <cx:pt idx="4883">West - TRIA</cx:pt>
          <cx:pt idx="4884">West - TRIA</cx:pt>
          <cx:pt idx="4885">West - TRIA</cx:pt>
          <cx:pt idx="4886">West - TRIA</cx:pt>
          <cx:pt idx="4887">West - TRIA</cx:pt>
          <cx:pt idx="4888">West - TRIA</cx:pt>
          <cx:pt idx="4889">West - TRIA</cx:pt>
          <cx:pt idx="4890">West - TRIA</cx:pt>
          <cx:pt idx="4891">West - TRIA</cx:pt>
          <cx:pt idx="4892">West - TRIA</cx:pt>
          <cx:pt idx="4893">West - TRIA</cx:pt>
          <cx:pt idx="4894">West - TRIA</cx:pt>
          <cx:pt idx="4895">West - TRIA</cx:pt>
          <cx:pt idx="4896">West - TRIA</cx:pt>
          <cx:pt idx="4897">West - TRIA</cx:pt>
          <cx:pt idx="4898">West - TRIA</cx:pt>
          <cx:pt idx="4899">West - TRIA</cx:pt>
          <cx:pt idx="4900">West - TRIA</cx:pt>
          <cx:pt idx="4901">West - TRIA</cx:pt>
          <cx:pt idx="4902">West - TRIA</cx:pt>
          <cx:pt idx="4903">West - TRIA</cx:pt>
          <cx:pt idx="4904">West - TRIA</cx:pt>
          <cx:pt idx="4905">West - TRIA</cx:pt>
          <cx:pt idx="4906">West - TRIA</cx:pt>
          <cx:pt idx="4907">West - TRIA</cx:pt>
          <cx:pt idx="4908">West - TRIA</cx:pt>
          <cx:pt idx="4909">West - TRIA</cx:pt>
          <cx:pt idx="4910">West - TRIA</cx:pt>
          <cx:pt idx="4911">West - TRIA</cx:pt>
          <cx:pt idx="4912">West - TRIA</cx:pt>
          <cx:pt idx="4913">West - TRIA</cx:pt>
          <cx:pt idx="4914">West - TRIA</cx:pt>
          <cx:pt idx="4915">West - TRIA</cx:pt>
          <cx:pt idx="4916">West - TRIA</cx:pt>
          <cx:pt idx="4917">West - TRIA</cx:pt>
          <cx:pt idx="4918">West - TRIA</cx:pt>
          <cx:pt idx="4919">West - TRIA</cx:pt>
          <cx:pt idx="4920">West - TRIA</cx:pt>
          <cx:pt idx="4921">West - TRIA</cx:pt>
          <cx:pt idx="4922">West - TRIA</cx:pt>
          <cx:pt idx="4923">West - TRIA</cx:pt>
          <cx:pt idx="4924">West - TRIA</cx:pt>
          <cx:pt idx="4925">West - TRIA</cx:pt>
          <cx:pt idx="4926">West - TRIA</cx:pt>
          <cx:pt idx="4927">West - TRIA</cx:pt>
          <cx:pt idx="4928">West - TRIA</cx:pt>
          <cx:pt idx="4929">West - TRIA</cx:pt>
          <cx:pt idx="4930">West - TRIA</cx:pt>
          <cx:pt idx="4931">West - TRIA</cx:pt>
          <cx:pt idx="4932">West - TRIA</cx:pt>
          <cx:pt idx="4933">West - TRIA</cx:pt>
          <cx:pt idx="4934">West - TRIA</cx:pt>
          <cx:pt idx="4935">West - TRIA</cx:pt>
          <cx:pt idx="4936">West - TRIA</cx:pt>
          <cx:pt idx="4937">West - TRIA</cx:pt>
          <cx:pt idx="4938">West - TRIA</cx:pt>
          <cx:pt idx="4939">West - TRIA</cx:pt>
          <cx:pt idx="4940">West - TRIA</cx:pt>
          <cx:pt idx="4941">West - TRIA</cx:pt>
          <cx:pt idx="4942">West - TRIA</cx:pt>
          <cx:pt idx="4943">West - TRIA</cx:pt>
          <cx:pt idx="4944">West - TRIA</cx:pt>
          <cx:pt idx="4945">West - TRIA</cx:pt>
          <cx:pt idx="4946">West - TRIA</cx:pt>
          <cx:pt idx="4947">West - TRIA</cx:pt>
          <cx:pt idx="4948">West - TRIA</cx:pt>
          <cx:pt idx="4949">West - TRIA</cx:pt>
          <cx:pt idx="4950">West - TRIA</cx:pt>
          <cx:pt idx="4951">West - TRIA</cx:pt>
          <cx:pt idx="4952">West - TRIA</cx:pt>
          <cx:pt idx="4953">West - TRIA</cx:pt>
          <cx:pt idx="4954">West - TRIA</cx:pt>
          <cx:pt idx="4955">West - TRIA</cx:pt>
          <cx:pt idx="4956">West - TRIA</cx:pt>
          <cx:pt idx="4957">West - TRIA</cx:pt>
          <cx:pt idx="4958">West - TRIA</cx:pt>
          <cx:pt idx="4959">West - TRIA</cx:pt>
          <cx:pt idx="4960">West - TRIA</cx:pt>
          <cx:pt idx="4961">West - TRIA</cx:pt>
          <cx:pt idx="4962">West - TRIA</cx:pt>
          <cx:pt idx="4963">West - TRIA</cx:pt>
          <cx:pt idx="4964">West - TRIA</cx:pt>
          <cx:pt idx="4965">West - TRIA</cx:pt>
          <cx:pt idx="4966">West - TRIA</cx:pt>
          <cx:pt idx="4967">West - TRIA</cx:pt>
          <cx:pt idx="4968">West - TRIA</cx:pt>
          <cx:pt idx="4969">West - TRIA</cx:pt>
          <cx:pt idx="4970">West - TRIA</cx:pt>
          <cx:pt idx="4971">West - TRIA</cx:pt>
          <cx:pt idx="4972">West - TRIA</cx:pt>
          <cx:pt idx="4973">West - TRIA</cx:pt>
          <cx:pt idx="4974">West - TRIA</cx:pt>
          <cx:pt idx="4975">West - TRIA</cx:pt>
          <cx:pt idx="4976">West - TRIA</cx:pt>
          <cx:pt idx="4977">West - TRIA</cx:pt>
          <cx:pt idx="4978">West - TRIA</cx:pt>
          <cx:pt idx="4979">West - TRIA</cx:pt>
          <cx:pt idx="4980">West - TRIA</cx:pt>
          <cx:pt idx="4981">West - TRIA</cx:pt>
          <cx:pt idx="4982">West - TRIA</cx:pt>
          <cx:pt idx="4983">West - TRIA</cx:pt>
          <cx:pt idx="4984">West - TRIA</cx:pt>
          <cx:pt idx="4985">West - TRIA</cx:pt>
          <cx:pt idx="4986">West - TRIA</cx:pt>
          <cx:pt idx="4987">West - TRIA</cx:pt>
          <cx:pt idx="4988">West - TRIA</cx:pt>
          <cx:pt idx="4989">West - TRIA</cx:pt>
          <cx:pt idx="4990">West - TRIA</cx:pt>
          <cx:pt idx="4991">West - TRIA</cx:pt>
          <cx:pt idx="4992">West - TRIA</cx:pt>
          <cx:pt idx="4993">West - TRIA</cx:pt>
          <cx:pt idx="4994">West - TRIA</cx:pt>
          <cx:pt idx="4995">West - TRIA</cx:pt>
          <cx:pt idx="4996">West - TRIA</cx:pt>
          <cx:pt idx="4997">West - TRIA</cx:pt>
          <cx:pt idx="4998">West - TRIA</cx:pt>
          <cx:pt idx="4999">West - TRIA</cx:pt>
          <cx:pt idx="5000">West - TRIA</cx:pt>
          <cx:pt idx="5001">West - TRIA</cx:pt>
          <cx:pt idx="5002">West - TRIA</cx:pt>
          <cx:pt idx="5003">West - TRIA</cx:pt>
          <cx:pt idx="5004">West - TRIA</cx:pt>
          <cx:pt idx="5005">West - TRIA</cx:pt>
          <cx:pt idx="5006">West - TRIA</cx:pt>
          <cx:pt idx="5007">West - TRIA</cx:pt>
          <cx:pt idx="5008">West - TRIA</cx:pt>
          <cx:pt idx="5009">West - TRIA</cx:pt>
          <cx:pt idx="5010">West - TRIA</cx:pt>
          <cx:pt idx="5011">West - TRIA</cx:pt>
          <cx:pt idx="5012">West - TRIA</cx:pt>
          <cx:pt idx="5013">West - TRIA</cx:pt>
          <cx:pt idx="5014">West - TRIA</cx:pt>
          <cx:pt idx="5015">West - TRIA</cx:pt>
          <cx:pt idx="5016">West - TRIA</cx:pt>
          <cx:pt idx="5017">West - TRIA</cx:pt>
          <cx:pt idx="5018">West - TRIA</cx:pt>
          <cx:pt idx="5019">West - TRIA</cx:pt>
          <cx:pt idx="5020">West - TRIA</cx:pt>
          <cx:pt idx="5021">West - TRIA</cx:pt>
          <cx:pt idx="5022">West - TRIA</cx:pt>
          <cx:pt idx="5023">West - TRIA</cx:pt>
          <cx:pt idx="5024">West - TRIA</cx:pt>
          <cx:pt idx="5025">West - TRIA</cx:pt>
          <cx:pt idx="5026">West - TRIA</cx:pt>
          <cx:pt idx="5027">West - TRIA</cx:pt>
          <cx:pt idx="5028">West - TRIA</cx:pt>
          <cx:pt idx="5029">West - TRIA</cx:pt>
          <cx:pt idx="5030">West - TRIA</cx:pt>
          <cx:pt idx="5031">West - TRIA</cx:pt>
          <cx:pt idx="5032">West - TRIA</cx:pt>
          <cx:pt idx="5033">West - TRIA</cx:pt>
          <cx:pt idx="5034">West - TRIA</cx:pt>
          <cx:pt idx="5035">West - TRIA</cx:pt>
          <cx:pt idx="5036">West - TRIA</cx:pt>
          <cx:pt idx="5037">West - TRIA</cx:pt>
          <cx:pt idx="5038">West - TRIA</cx:pt>
          <cx:pt idx="5039">West - TRIA</cx:pt>
          <cx:pt idx="5040">West - TRIA</cx:pt>
          <cx:pt idx="5041">West - TRIA</cx:pt>
          <cx:pt idx="5042">West - TRIA</cx:pt>
          <cx:pt idx="5043">West - TRIA</cx:pt>
          <cx:pt idx="5044">West - TRIA</cx:pt>
          <cx:pt idx="5045">West - TRIA</cx:pt>
          <cx:pt idx="5046">West - TRIA</cx:pt>
          <cx:pt idx="5047">West - TRIA</cx:pt>
          <cx:pt idx="5048">West - TRIA</cx:pt>
          <cx:pt idx="5049">West - TRIA</cx:pt>
          <cx:pt idx="5050">West - TRIA</cx:pt>
          <cx:pt idx="5051">West - TRIA</cx:pt>
          <cx:pt idx="5052">West - TRIA</cx:pt>
          <cx:pt idx="5053">West - TRIA</cx:pt>
          <cx:pt idx="5054">West - TRIA</cx:pt>
          <cx:pt idx="5055">West - TRIA</cx:pt>
          <cx:pt idx="5056">West - TRIA</cx:pt>
          <cx:pt idx="5057">West - TRIA</cx:pt>
          <cx:pt idx="5058">West - TRIA</cx:pt>
          <cx:pt idx="5059">West - TRIA</cx:pt>
          <cx:pt idx="5060">West - TRIA</cx:pt>
          <cx:pt idx="5061">West - TRIA</cx:pt>
          <cx:pt idx="5062">West - TRIA</cx:pt>
          <cx:pt idx="5063">West - TRIA</cx:pt>
          <cx:pt idx="5064">West - TRIA</cx:pt>
          <cx:pt idx="5065">West - TRIA</cx:pt>
          <cx:pt idx="5066">West - TRIA</cx:pt>
          <cx:pt idx="5067">West - TRIA</cx:pt>
          <cx:pt idx="5068">West - TRIA</cx:pt>
          <cx:pt idx="5069">West - TRIA</cx:pt>
          <cx:pt idx="5070">West - TRIA</cx:pt>
          <cx:pt idx="5071">West - TRIA</cx:pt>
          <cx:pt idx="5072">West - TRIA</cx:pt>
          <cx:pt idx="5073">West - TRIA</cx:pt>
          <cx:pt idx="5074">West - TRIA</cx:pt>
          <cx:pt idx="5075">West - TRIA</cx:pt>
          <cx:pt idx="5076">West - TRIA</cx:pt>
          <cx:pt idx="5077">West - TRIA</cx:pt>
          <cx:pt idx="5078">West - TRIA</cx:pt>
          <cx:pt idx="5079">West - TRIA</cx:pt>
          <cx:pt idx="5080">West - TRIA</cx:pt>
          <cx:pt idx="5081">West - TRIA</cx:pt>
          <cx:pt idx="5082">West - TRIA</cx:pt>
          <cx:pt idx="5083">West - TRIA</cx:pt>
          <cx:pt idx="5084">West - TRIA</cx:pt>
          <cx:pt idx="5085">West - TRIA</cx:pt>
          <cx:pt idx="5086">West - TRIA</cx:pt>
          <cx:pt idx="5087">West - TRIA</cx:pt>
          <cx:pt idx="5088">West - TRIA</cx:pt>
          <cx:pt idx="5089">West - TRIA</cx:pt>
          <cx:pt idx="5090">West - TRIA</cx:pt>
          <cx:pt idx="5091">West - TRIA</cx:pt>
          <cx:pt idx="5092">West - TRIA</cx:pt>
          <cx:pt idx="5093">West - TRIA</cx:pt>
          <cx:pt idx="5094">West - TRIA</cx:pt>
          <cx:pt idx="5095">West - TRIA</cx:pt>
          <cx:pt idx="5096">West - TRIA</cx:pt>
          <cx:pt idx="5097">West - TRIA</cx:pt>
          <cx:pt idx="5098">West - TRIA</cx:pt>
          <cx:pt idx="5099">West - TRIA</cx:pt>
          <cx:pt idx="5100">West - TRIA</cx:pt>
          <cx:pt idx="5101">West - TRIA</cx:pt>
          <cx:pt idx="5102">West - TRIA</cx:pt>
          <cx:pt idx="5103">West - TRIA</cx:pt>
          <cx:pt idx="5104">West - TRIA</cx:pt>
          <cx:pt idx="5105">West - TRIA</cx:pt>
          <cx:pt idx="5106">West - TRIA</cx:pt>
          <cx:pt idx="5107">West - TRIA</cx:pt>
          <cx:pt idx="5108">West - TRIA</cx:pt>
        </cx:lvl>
      </cx:strDim>
      <cx:numDim type="val">
        <cx:f>'[Total Joint Time Analysis V2.xlsx]Prep and Position'!$H$2:$H$5110</cx:f>
        <cx:lvl ptCount="5109" formatCode="General">
          <cx:pt idx="0">46</cx:pt>
          <cx:pt idx="1">46</cx:pt>
          <cx:pt idx="2">49</cx:pt>
          <cx:pt idx="3">52</cx:pt>
          <cx:pt idx="4">74</cx:pt>
          <cx:pt idx="5">39</cx:pt>
          <cx:pt idx="6">50</cx:pt>
          <cx:pt idx="7">56</cx:pt>
          <cx:pt idx="8">67</cx:pt>
          <cx:pt idx="9">46</cx:pt>
          <cx:pt idx="10">57</cx:pt>
          <cx:pt idx="11">64</cx:pt>
          <cx:pt idx="12">54</cx:pt>
          <cx:pt idx="13">48</cx:pt>
          <cx:pt idx="14">42</cx:pt>
          <cx:pt idx="15">46</cx:pt>
          <cx:pt idx="16">72</cx:pt>
          <cx:pt idx="17">54</cx:pt>
          <cx:pt idx="18">39</cx:pt>
          <cx:pt idx="19">64</cx:pt>
          <cx:pt idx="20">55</cx:pt>
          <cx:pt idx="21">57</cx:pt>
          <cx:pt idx="22">56</cx:pt>
          <cx:pt idx="23">55</cx:pt>
          <cx:pt idx="24">54</cx:pt>
          <cx:pt idx="25">40</cx:pt>
          <cx:pt idx="26">43</cx:pt>
          <cx:pt idx="27">51</cx:pt>
          <cx:pt idx="28">67</cx:pt>
          <cx:pt idx="29">46</cx:pt>
          <cx:pt idx="30">53</cx:pt>
          <cx:pt idx="31">40</cx:pt>
          <cx:pt idx="32">49</cx:pt>
          <cx:pt idx="33">53</cx:pt>
          <cx:pt idx="34">52</cx:pt>
          <cx:pt idx="35">50</cx:pt>
          <cx:pt idx="36">44</cx:pt>
          <cx:pt idx="37">52</cx:pt>
          <cx:pt idx="38">48</cx:pt>
          <cx:pt idx="39">55</cx:pt>
          <cx:pt idx="40">67</cx:pt>
          <cx:pt idx="41">63</cx:pt>
          <cx:pt idx="42">57</cx:pt>
          <cx:pt idx="43">42</cx:pt>
          <cx:pt idx="44">36</cx:pt>
          <cx:pt idx="45">55</cx:pt>
          <cx:pt idx="46">46</cx:pt>
          <cx:pt idx="47">43</cx:pt>
          <cx:pt idx="48">49</cx:pt>
          <cx:pt idx="49">54</cx:pt>
          <cx:pt idx="50">40</cx:pt>
          <cx:pt idx="51">45</cx:pt>
          <cx:pt idx="52">66</cx:pt>
          <cx:pt idx="53">57</cx:pt>
          <cx:pt idx="54">47</cx:pt>
          <cx:pt idx="55">46</cx:pt>
          <cx:pt idx="56">43</cx:pt>
          <cx:pt idx="57">65</cx:pt>
          <cx:pt idx="58">50</cx:pt>
          <cx:pt idx="59">47</cx:pt>
          <cx:pt idx="60">46</cx:pt>
          <cx:pt idx="61">42</cx:pt>
          <cx:pt idx="62">31</cx:pt>
          <cx:pt idx="63">33</cx:pt>
          <cx:pt idx="64">41</cx:pt>
          <cx:pt idx="65">42</cx:pt>
          <cx:pt idx="66">46</cx:pt>
          <cx:pt idx="67">56</cx:pt>
          <cx:pt idx="68">52</cx:pt>
          <cx:pt idx="69">55</cx:pt>
          <cx:pt idx="70">58</cx:pt>
          <cx:pt idx="71">70</cx:pt>
          <cx:pt idx="72">46</cx:pt>
          <cx:pt idx="73">54</cx:pt>
          <cx:pt idx="74">60</cx:pt>
          <cx:pt idx="75">61</cx:pt>
          <cx:pt idx="76">51</cx:pt>
          <cx:pt idx="77">43</cx:pt>
          <cx:pt idx="78">70</cx:pt>
          <cx:pt idx="79">46</cx:pt>
          <cx:pt idx="80">53</cx:pt>
          <cx:pt idx="81">50</cx:pt>
          <cx:pt idx="82">67</cx:pt>
          <cx:pt idx="83">75</cx:pt>
          <cx:pt idx="84">43</cx:pt>
          <cx:pt idx="85">43</cx:pt>
          <cx:pt idx="86">44</cx:pt>
          <cx:pt idx="87">48</cx:pt>
          <cx:pt idx="88">37</cx:pt>
          <cx:pt idx="89">55</cx:pt>
          <cx:pt idx="90">44</cx:pt>
          <cx:pt idx="91">50</cx:pt>
          <cx:pt idx="92">42</cx:pt>
          <cx:pt idx="93">39</cx:pt>
          <cx:pt idx="94">56</cx:pt>
          <cx:pt idx="95">50</cx:pt>
          <cx:pt idx="96">50</cx:pt>
          <cx:pt idx="97">56</cx:pt>
          <cx:pt idx="98">64</cx:pt>
          <cx:pt idx="99">46</cx:pt>
          <cx:pt idx="100">49</cx:pt>
          <cx:pt idx="101">54</cx:pt>
          <cx:pt idx="102">76</cx:pt>
          <cx:pt idx="103">51</cx:pt>
          <cx:pt idx="104">44</cx:pt>
          <cx:pt idx="105">55</cx:pt>
          <cx:pt idx="106">59</cx:pt>
          <cx:pt idx="107">39</cx:pt>
          <cx:pt idx="108">70</cx:pt>
          <cx:pt idx="109">65</cx:pt>
          <cx:pt idx="110">48</cx:pt>
          <cx:pt idx="111">46</cx:pt>
          <cx:pt idx="112">36</cx:pt>
          <cx:pt idx="113">45</cx:pt>
          <cx:pt idx="114">57</cx:pt>
          <cx:pt idx="115">44</cx:pt>
          <cx:pt idx="116">43</cx:pt>
          <cx:pt idx="117">52</cx:pt>
          <cx:pt idx="118">43</cx:pt>
          <cx:pt idx="119">64</cx:pt>
          <cx:pt idx="120">48</cx:pt>
          <cx:pt idx="121">44</cx:pt>
          <cx:pt idx="122">46</cx:pt>
          <cx:pt idx="123">52</cx:pt>
          <cx:pt idx="124">70</cx:pt>
          <cx:pt idx="125">69</cx:pt>
          <cx:pt idx="126">52</cx:pt>
          <cx:pt idx="127">41</cx:pt>
          <cx:pt idx="128">42</cx:pt>
          <cx:pt idx="129">60</cx:pt>
          <cx:pt idx="130">54</cx:pt>
          <cx:pt idx="131">74</cx:pt>
          <cx:pt idx="132">46</cx:pt>
          <cx:pt idx="133">70</cx:pt>
          <cx:pt idx="134">45</cx:pt>
          <cx:pt idx="135">40</cx:pt>
          <cx:pt idx="136">57</cx:pt>
          <cx:pt idx="137">49</cx:pt>
          <cx:pt idx="138">45</cx:pt>
          <cx:pt idx="139">47</cx:pt>
          <cx:pt idx="140">60</cx:pt>
          <cx:pt idx="141">38</cx:pt>
          <cx:pt idx="142">55</cx:pt>
          <cx:pt idx="143">41</cx:pt>
          <cx:pt idx="144">52</cx:pt>
          <cx:pt idx="145">52</cx:pt>
          <cx:pt idx="146">39</cx:pt>
          <cx:pt idx="147">48</cx:pt>
          <cx:pt idx="148">52</cx:pt>
          <cx:pt idx="149">54</cx:pt>
          <cx:pt idx="150">56</cx:pt>
          <cx:pt idx="151">59</cx:pt>
          <cx:pt idx="152">46</cx:pt>
          <cx:pt idx="153">72</cx:pt>
          <cx:pt idx="154">73</cx:pt>
          <cx:pt idx="155">61</cx:pt>
          <cx:pt idx="156">46</cx:pt>
          <cx:pt idx="157">72</cx:pt>
          <cx:pt idx="158">49</cx:pt>
          <cx:pt idx="159">57</cx:pt>
          <cx:pt idx="160">55</cx:pt>
          <cx:pt idx="161">47</cx:pt>
          <cx:pt idx="162">56</cx:pt>
          <cx:pt idx="163">51</cx:pt>
          <cx:pt idx="164">80</cx:pt>
          <cx:pt idx="165">63</cx:pt>
          <cx:pt idx="166">89</cx:pt>
          <cx:pt idx="167">41</cx:pt>
          <cx:pt idx="168">50</cx:pt>
          <cx:pt idx="169">50</cx:pt>
          <cx:pt idx="170">77</cx:pt>
          <cx:pt idx="171">49</cx:pt>
          <cx:pt idx="172">58</cx:pt>
          <cx:pt idx="173">43</cx:pt>
          <cx:pt idx="174">50</cx:pt>
          <cx:pt idx="175">71</cx:pt>
          <cx:pt idx="176">54</cx:pt>
          <cx:pt idx="177">47</cx:pt>
          <cx:pt idx="178">47</cx:pt>
          <cx:pt idx="179">67</cx:pt>
          <cx:pt idx="180">42</cx:pt>
          <cx:pt idx="181">57</cx:pt>
          <cx:pt idx="182">41</cx:pt>
          <cx:pt idx="183">44</cx:pt>
          <cx:pt idx="184">63</cx:pt>
          <cx:pt idx="185">40</cx:pt>
          <cx:pt idx="186">57</cx:pt>
          <cx:pt idx="187">48</cx:pt>
          <cx:pt idx="188">68</cx:pt>
          <cx:pt idx="189">60</cx:pt>
          <cx:pt idx="190">49</cx:pt>
          <cx:pt idx="191">55</cx:pt>
          <cx:pt idx="192">49</cx:pt>
          <cx:pt idx="193">51</cx:pt>
          <cx:pt idx="194">45</cx:pt>
          <cx:pt idx="195">56</cx:pt>
          <cx:pt idx="196">43</cx:pt>
          <cx:pt idx="197">67</cx:pt>
          <cx:pt idx="198">44</cx:pt>
          <cx:pt idx="199">65</cx:pt>
          <cx:pt idx="200">56</cx:pt>
          <cx:pt idx="201">53</cx:pt>
          <cx:pt idx="202">55</cx:pt>
          <cx:pt idx="203">41</cx:pt>
          <cx:pt idx="204">39</cx:pt>
          <cx:pt idx="205">36</cx:pt>
          <cx:pt idx="206">68</cx:pt>
          <cx:pt idx="207">48</cx:pt>
          <cx:pt idx="208">44</cx:pt>
          <cx:pt idx="209">47</cx:pt>
          <cx:pt idx="210">37</cx:pt>
          <cx:pt idx="211">61</cx:pt>
          <cx:pt idx="212">61</cx:pt>
          <cx:pt idx="213">71</cx:pt>
          <cx:pt idx="214">52</cx:pt>
          <cx:pt idx="215">50</cx:pt>
          <cx:pt idx="216">50</cx:pt>
          <cx:pt idx="217">39</cx:pt>
          <cx:pt idx="218">62</cx:pt>
          <cx:pt idx="219">58</cx:pt>
          <cx:pt idx="220">81</cx:pt>
          <cx:pt idx="221">38</cx:pt>
          <cx:pt idx="222">63</cx:pt>
          <cx:pt idx="223">46</cx:pt>
          <cx:pt idx="224">89</cx:pt>
          <cx:pt idx="225">46</cx:pt>
          <cx:pt idx="226">44</cx:pt>
          <cx:pt idx="227">46</cx:pt>
          <cx:pt idx="228">48</cx:pt>
          <cx:pt idx="229">61</cx:pt>
          <cx:pt idx="230">51</cx:pt>
          <cx:pt idx="231">51</cx:pt>
          <cx:pt idx="232">70</cx:pt>
          <cx:pt idx="233">47</cx:pt>
          <cx:pt idx="234">67</cx:pt>
          <cx:pt idx="235">55</cx:pt>
          <cx:pt idx="236">56</cx:pt>
          <cx:pt idx="237">65</cx:pt>
          <cx:pt idx="238">47</cx:pt>
          <cx:pt idx="239">47</cx:pt>
          <cx:pt idx="240">55</cx:pt>
          <cx:pt idx="241">66</cx:pt>
          <cx:pt idx="242">42</cx:pt>
          <cx:pt idx="243">48</cx:pt>
          <cx:pt idx="244">56</cx:pt>
          <cx:pt idx="245">45</cx:pt>
          <cx:pt idx="246">40</cx:pt>
          <cx:pt idx="247">44</cx:pt>
          <cx:pt idx="248">59</cx:pt>
          <cx:pt idx="249">66</cx:pt>
          <cx:pt idx="250">48</cx:pt>
          <cx:pt idx="251">50</cx:pt>
          <cx:pt idx="252">46</cx:pt>
          <cx:pt idx="253">71</cx:pt>
          <cx:pt idx="254">65</cx:pt>
          <cx:pt idx="255">50</cx:pt>
          <cx:pt idx="256">60</cx:pt>
          <cx:pt idx="257">52</cx:pt>
          <cx:pt idx="258">51</cx:pt>
          <cx:pt idx="259">46</cx:pt>
          <cx:pt idx="260">60</cx:pt>
          <cx:pt idx="261">48</cx:pt>
          <cx:pt idx="262">54</cx:pt>
          <cx:pt idx="263">48</cx:pt>
          <cx:pt idx="264">48</cx:pt>
          <cx:pt idx="265">58</cx:pt>
          <cx:pt idx="266">46</cx:pt>
          <cx:pt idx="267">44</cx:pt>
          <cx:pt idx="268">40</cx:pt>
          <cx:pt idx="269">48</cx:pt>
          <cx:pt idx="270">61</cx:pt>
          <cx:pt idx="271">38</cx:pt>
          <cx:pt idx="272">47</cx:pt>
          <cx:pt idx="273">44</cx:pt>
          <cx:pt idx="274">63</cx:pt>
          <cx:pt idx="275">47</cx:pt>
          <cx:pt idx="276">43</cx:pt>
          <cx:pt idx="277">53</cx:pt>
          <cx:pt idx="278">44</cx:pt>
          <cx:pt idx="279">45</cx:pt>
          <cx:pt idx="280">50</cx:pt>
          <cx:pt idx="281">52</cx:pt>
          <cx:pt idx="282">43</cx:pt>
          <cx:pt idx="283">46</cx:pt>
          <cx:pt idx="284">51</cx:pt>
          <cx:pt idx="285">43</cx:pt>
          <cx:pt idx="286">50</cx:pt>
          <cx:pt idx="287">36</cx:pt>
          <cx:pt idx="288">49</cx:pt>
          <cx:pt idx="289">52</cx:pt>
          <cx:pt idx="290">30</cx:pt>
          <cx:pt idx="291">44</cx:pt>
          <cx:pt idx="292">42</cx:pt>
          <cx:pt idx="293">73</cx:pt>
          <cx:pt idx="294">61</cx:pt>
          <cx:pt idx="295">58</cx:pt>
          <cx:pt idx="296">43</cx:pt>
          <cx:pt idx="297">36</cx:pt>
          <cx:pt idx="298">42</cx:pt>
          <cx:pt idx="299">54</cx:pt>
          <cx:pt idx="300">48</cx:pt>
          <cx:pt idx="301">38</cx:pt>
          <cx:pt idx="302">63</cx:pt>
          <cx:pt idx="303">40</cx:pt>
          <cx:pt idx="304">35</cx:pt>
          <cx:pt idx="305">39</cx:pt>
          <cx:pt idx="306">38</cx:pt>
          <cx:pt idx="307">58</cx:pt>
          <cx:pt idx="308">59</cx:pt>
          <cx:pt idx="309">41</cx:pt>
          <cx:pt idx="310">49</cx:pt>
          <cx:pt idx="311">45</cx:pt>
          <cx:pt idx="312">41</cx:pt>
          <cx:pt idx="313">38</cx:pt>
          <cx:pt idx="314">39</cx:pt>
          <cx:pt idx="315">45</cx:pt>
          <cx:pt idx="316">39</cx:pt>
          <cx:pt idx="317">35</cx:pt>
          <cx:pt idx="318">48</cx:pt>
          <cx:pt idx="319">38</cx:pt>
          <cx:pt idx="320">45</cx:pt>
          <cx:pt idx="321">64</cx:pt>
          <cx:pt idx="322">54</cx:pt>
          <cx:pt idx="323">62</cx:pt>
          <cx:pt idx="324">40</cx:pt>
          <cx:pt idx="325">48</cx:pt>
          <cx:pt idx="326">48</cx:pt>
          <cx:pt idx="327">53</cx:pt>
          <cx:pt idx="328">62</cx:pt>
          <cx:pt idx="329">50</cx:pt>
          <cx:pt idx="330">82</cx:pt>
          <cx:pt idx="331">40</cx:pt>
          <cx:pt idx="332">45</cx:pt>
          <cx:pt idx="333">77</cx:pt>
          <cx:pt idx="334">46</cx:pt>
          <cx:pt idx="335">39</cx:pt>
          <cx:pt idx="336">51</cx:pt>
          <cx:pt idx="337">42</cx:pt>
          <cx:pt idx="338">48</cx:pt>
          <cx:pt idx="339">58</cx:pt>
          <cx:pt idx="340">47</cx:pt>
          <cx:pt idx="341">48</cx:pt>
          <cx:pt idx="342">31</cx:pt>
          <cx:pt idx="343">42</cx:pt>
          <cx:pt idx="344">59</cx:pt>
          <cx:pt idx="345">56</cx:pt>
          <cx:pt idx="346">58</cx:pt>
          <cx:pt idx="347">35</cx:pt>
          <cx:pt idx="348">48</cx:pt>
          <cx:pt idx="349">66</cx:pt>
          <cx:pt idx="350">49</cx:pt>
          <cx:pt idx="351">44</cx:pt>
          <cx:pt idx="352">46</cx:pt>
          <cx:pt idx="353">42</cx:pt>
          <cx:pt idx="354">42</cx:pt>
          <cx:pt idx="355">41</cx:pt>
          <cx:pt idx="356">37</cx:pt>
          <cx:pt idx="357">72</cx:pt>
          <cx:pt idx="358">61</cx:pt>
          <cx:pt idx="359">49</cx:pt>
          <cx:pt idx="360">52</cx:pt>
          <cx:pt idx="361">46</cx:pt>
          <cx:pt idx="362">39</cx:pt>
          <cx:pt idx="363">36</cx:pt>
          <cx:pt idx="364">49</cx:pt>
          <cx:pt idx="365">59</cx:pt>
          <cx:pt idx="366">59</cx:pt>
          <cx:pt idx="367">67</cx:pt>
          <cx:pt idx="368">44</cx:pt>
          <cx:pt idx="369">32</cx:pt>
          <cx:pt idx="370">74</cx:pt>
          <cx:pt idx="371">60</cx:pt>
          <cx:pt idx="372">39</cx:pt>
          <cx:pt idx="373">59</cx:pt>
          <cx:pt idx="374">58</cx:pt>
          <cx:pt idx="375">53</cx:pt>
          <cx:pt idx="376">44</cx:pt>
          <cx:pt idx="377">66</cx:pt>
          <cx:pt idx="378">40</cx:pt>
          <cx:pt idx="379">41</cx:pt>
          <cx:pt idx="380">58</cx:pt>
          <cx:pt idx="381">53</cx:pt>
          <cx:pt idx="382">48</cx:pt>
          <cx:pt idx="383">42</cx:pt>
          <cx:pt idx="384">35</cx:pt>
          <cx:pt idx="385">42</cx:pt>
          <cx:pt idx="386">61</cx:pt>
          <cx:pt idx="387">55</cx:pt>
          <cx:pt idx="388">37</cx:pt>
          <cx:pt idx="389">47</cx:pt>
          <cx:pt idx="390">71</cx:pt>
          <cx:pt idx="391">52</cx:pt>
          <cx:pt idx="392">43</cx:pt>
          <cx:pt idx="393">57</cx:pt>
          <cx:pt idx="394">35</cx:pt>
          <cx:pt idx="395">31</cx:pt>
          <cx:pt idx="396">48</cx:pt>
          <cx:pt idx="397">31</cx:pt>
          <cx:pt idx="398">43</cx:pt>
          <cx:pt idx="399">40</cx:pt>
          <cx:pt idx="400">51</cx:pt>
          <cx:pt idx="401">48</cx:pt>
          <cx:pt idx="402">34</cx:pt>
          <cx:pt idx="403">65</cx:pt>
          <cx:pt idx="404">50</cx:pt>
          <cx:pt idx="405">46</cx:pt>
          <cx:pt idx="406">39</cx:pt>
          <cx:pt idx="407">43</cx:pt>
          <cx:pt idx="408">43</cx:pt>
          <cx:pt idx="409">42</cx:pt>
          <cx:pt idx="410">38</cx:pt>
          <cx:pt idx="411">46</cx:pt>
          <cx:pt idx="412">65</cx:pt>
          <cx:pt idx="413">48</cx:pt>
          <cx:pt idx="414">52</cx:pt>
          <cx:pt idx="415">46</cx:pt>
          <cx:pt idx="416">34</cx:pt>
          <cx:pt idx="417">45</cx:pt>
          <cx:pt idx="418">49</cx:pt>
          <cx:pt idx="419">48</cx:pt>
          <cx:pt idx="420">59</cx:pt>
          <cx:pt idx="421">43</cx:pt>
          <cx:pt idx="422">45</cx:pt>
          <cx:pt idx="423">49</cx:pt>
          <cx:pt idx="424">38</cx:pt>
          <cx:pt idx="425">30</cx:pt>
          <cx:pt idx="426">46</cx:pt>
          <cx:pt idx="427">51</cx:pt>
          <cx:pt idx="428">63</cx:pt>
          <cx:pt idx="429">47</cx:pt>
          <cx:pt idx="430">39</cx:pt>
          <cx:pt idx="431">45</cx:pt>
          <cx:pt idx="432">48</cx:pt>
          <cx:pt idx="433">59</cx:pt>
          <cx:pt idx="434">50</cx:pt>
          <cx:pt idx="435">30</cx:pt>
          <cx:pt idx="436">40</cx:pt>
          <cx:pt idx="437">53</cx:pt>
          <cx:pt idx="438">40</cx:pt>
          <cx:pt idx="439">32</cx:pt>
          <cx:pt idx="440">53</cx:pt>
          <cx:pt idx="441">36</cx:pt>
          <cx:pt idx="442">43</cx:pt>
          <cx:pt idx="443">50</cx:pt>
          <cx:pt idx="444">50</cx:pt>
          <cx:pt idx="445">47</cx:pt>
          <cx:pt idx="446">47</cx:pt>
          <cx:pt idx="447">34</cx:pt>
          <cx:pt idx="448">46</cx:pt>
          <cx:pt idx="449">50</cx:pt>
          <cx:pt idx="450">40</cx:pt>
          <cx:pt idx="451">48</cx:pt>
          <cx:pt idx="452">41</cx:pt>
          <cx:pt idx="453">40</cx:pt>
          <cx:pt idx="454">35</cx:pt>
          <cx:pt idx="455">41</cx:pt>
          <cx:pt idx="456">40</cx:pt>
          <cx:pt idx="457">35</cx:pt>
          <cx:pt idx="458">49</cx:pt>
          <cx:pt idx="459">45</cx:pt>
          <cx:pt idx="460">46</cx:pt>
          <cx:pt idx="461">33</cx:pt>
          <cx:pt idx="462">45</cx:pt>
          <cx:pt idx="463">54</cx:pt>
          <cx:pt idx="464">33</cx:pt>
          <cx:pt idx="465">39</cx:pt>
          <cx:pt idx="466">39</cx:pt>
          <cx:pt idx="467">57</cx:pt>
          <cx:pt idx="468">50</cx:pt>
          <cx:pt idx="469">75</cx:pt>
          <cx:pt idx="470">38</cx:pt>
          <cx:pt idx="471">50</cx:pt>
          <cx:pt idx="472">31</cx:pt>
          <cx:pt idx="473">29</cx:pt>
          <cx:pt idx="474">56</cx:pt>
          <cx:pt idx="475">52</cx:pt>
          <cx:pt idx="476">42</cx:pt>
          <cx:pt idx="477">42</cx:pt>
          <cx:pt idx="478">42</cx:pt>
          <cx:pt idx="479">53</cx:pt>
          <cx:pt idx="480">56</cx:pt>
          <cx:pt idx="481">42</cx:pt>
          <cx:pt idx="482">40</cx:pt>
          <cx:pt idx="483">41</cx:pt>
          <cx:pt idx="484">35</cx:pt>
          <cx:pt idx="485">61</cx:pt>
          <cx:pt idx="486">48</cx:pt>
          <cx:pt idx="487">41</cx:pt>
          <cx:pt idx="488">47</cx:pt>
          <cx:pt idx="489">33</cx:pt>
          <cx:pt idx="490">50</cx:pt>
          <cx:pt idx="491">43</cx:pt>
          <cx:pt idx="492">56</cx:pt>
          <cx:pt idx="493">54</cx:pt>
          <cx:pt idx="494">48</cx:pt>
          <cx:pt idx="495">51</cx:pt>
          <cx:pt idx="496">54</cx:pt>
          <cx:pt idx="497">40</cx:pt>
          <cx:pt idx="498">29</cx:pt>
          <cx:pt idx="499">67</cx:pt>
          <cx:pt idx="500">43</cx:pt>
          <cx:pt idx="501">46</cx:pt>
          <cx:pt idx="502">63</cx:pt>
          <cx:pt idx="503">40</cx:pt>
          <cx:pt idx="504">45</cx:pt>
          <cx:pt idx="505">48</cx:pt>
          <cx:pt idx="506">49</cx:pt>
          <cx:pt idx="507">52</cx:pt>
          <cx:pt idx="508">55</cx:pt>
          <cx:pt idx="509">43</cx:pt>
          <cx:pt idx="510">61</cx:pt>
          <cx:pt idx="511">47</cx:pt>
          <cx:pt idx="512">38</cx:pt>
          <cx:pt idx="513">55</cx:pt>
          <cx:pt idx="514">50</cx:pt>
          <cx:pt idx="515">39</cx:pt>
          <cx:pt idx="516">44</cx:pt>
          <cx:pt idx="517">34</cx:pt>
          <cx:pt idx="518">37</cx:pt>
          <cx:pt idx="519">50</cx:pt>
          <cx:pt idx="520">54</cx:pt>
          <cx:pt idx="521">35</cx:pt>
          <cx:pt idx="522">51</cx:pt>
          <cx:pt idx="523">61</cx:pt>
          <cx:pt idx="524">42</cx:pt>
          <cx:pt idx="525">55</cx:pt>
          <cx:pt idx="526">49</cx:pt>
          <cx:pt idx="527">53</cx:pt>
          <cx:pt idx="528">65</cx:pt>
          <cx:pt idx="529">57</cx:pt>
          <cx:pt idx="530">64</cx:pt>
          <cx:pt idx="531">49</cx:pt>
          <cx:pt idx="532">41</cx:pt>
          <cx:pt idx="533">43</cx:pt>
          <cx:pt idx="534">45</cx:pt>
          <cx:pt idx="535">46</cx:pt>
          <cx:pt idx="536">51</cx:pt>
          <cx:pt idx="537">65</cx:pt>
          <cx:pt idx="538">43</cx:pt>
          <cx:pt idx="539">45</cx:pt>
          <cx:pt idx="540">33</cx:pt>
          <cx:pt idx="541">34</cx:pt>
          <cx:pt idx="542">68</cx:pt>
          <cx:pt idx="543">52</cx:pt>
          <cx:pt idx="544">46</cx:pt>
          <cx:pt idx="545">44</cx:pt>
          <cx:pt idx="546">40</cx:pt>
          <cx:pt idx="547">42</cx:pt>
          <cx:pt idx="548">57</cx:pt>
          <cx:pt idx="549">43</cx:pt>
          <cx:pt idx="550">71</cx:pt>
          <cx:pt idx="551">50</cx:pt>
          <cx:pt idx="552">43</cx:pt>
          <cx:pt idx="553">54</cx:pt>
          <cx:pt idx="554">37</cx:pt>
          <cx:pt idx="555">55</cx:pt>
          <cx:pt idx="556">34</cx:pt>
          <cx:pt idx="557">40</cx:pt>
          <cx:pt idx="558">37</cx:pt>
          <cx:pt idx="559">51</cx:pt>
          <cx:pt idx="560">58</cx:pt>
          <cx:pt idx="561">48</cx:pt>
          <cx:pt idx="562">49</cx:pt>
          <cx:pt idx="563">40</cx:pt>
          <cx:pt idx="564">62</cx:pt>
          <cx:pt idx="565">47</cx:pt>
          <cx:pt idx="566">47</cx:pt>
          <cx:pt idx="567">53</cx:pt>
          <cx:pt idx="568">60</cx:pt>
          <cx:pt idx="569">54</cx:pt>
          <cx:pt idx="570">56</cx:pt>
          <cx:pt idx="571">70</cx:pt>
          <cx:pt idx="572">34</cx:pt>
          <cx:pt idx="573">52</cx:pt>
          <cx:pt idx="574">45</cx:pt>
          <cx:pt idx="575">49</cx:pt>
          <cx:pt idx="576">41</cx:pt>
          <cx:pt idx="577">48</cx:pt>
          <cx:pt idx="578">45</cx:pt>
          <cx:pt idx="579">55</cx:pt>
          <cx:pt idx="580">39</cx:pt>
          <cx:pt idx="581">48</cx:pt>
          <cx:pt idx="582">50</cx:pt>
          <cx:pt idx="583">39</cx:pt>
          <cx:pt idx="584">48</cx:pt>
          <cx:pt idx="585">54</cx:pt>
          <cx:pt idx="586">40</cx:pt>
          <cx:pt idx="587">53</cx:pt>
          <cx:pt idx="588">56</cx:pt>
          <cx:pt idx="589">37</cx:pt>
          <cx:pt idx="590">57</cx:pt>
          <cx:pt idx="591">69</cx:pt>
          <cx:pt idx="592">68</cx:pt>
          <cx:pt idx="593">40</cx:pt>
          <cx:pt idx="594">43</cx:pt>
          <cx:pt idx="595">45</cx:pt>
          <cx:pt idx="596">45</cx:pt>
          <cx:pt idx="597">41</cx:pt>
          <cx:pt idx="598">39</cx:pt>
          <cx:pt idx="599">39</cx:pt>
          <cx:pt idx="600">43</cx:pt>
          <cx:pt idx="601">78</cx:pt>
          <cx:pt idx="602">41</cx:pt>
          <cx:pt idx="603">50</cx:pt>
          <cx:pt idx="604">52</cx:pt>
          <cx:pt idx="605">40</cx:pt>
          <cx:pt idx="606">50</cx:pt>
          <cx:pt idx="607">42</cx:pt>
          <cx:pt idx="608">45</cx:pt>
          <cx:pt idx="609">39</cx:pt>
          <cx:pt idx="610">41</cx:pt>
          <cx:pt idx="611">37</cx:pt>
          <cx:pt idx="612">42</cx:pt>
          <cx:pt idx="613">31</cx:pt>
          <cx:pt idx="614">60</cx:pt>
          <cx:pt idx="615">42</cx:pt>
          <cx:pt idx="616">41</cx:pt>
          <cx:pt idx="617">65</cx:pt>
          <cx:pt idx="618">41</cx:pt>
          <cx:pt idx="619">41</cx:pt>
          <cx:pt idx="620">60</cx:pt>
          <cx:pt idx="621">63</cx:pt>
          <cx:pt idx="622">46</cx:pt>
          <cx:pt idx="623">54</cx:pt>
          <cx:pt idx="624">41</cx:pt>
          <cx:pt idx="625">45</cx:pt>
          <cx:pt idx="626">53</cx:pt>
          <cx:pt idx="627">48</cx:pt>
          <cx:pt idx="628">46</cx:pt>
          <cx:pt idx="629">48</cx:pt>
          <cx:pt idx="630">49</cx:pt>
          <cx:pt idx="631">57</cx:pt>
          <cx:pt idx="632">48</cx:pt>
          <cx:pt idx="633">66</cx:pt>
          <cx:pt idx="634">56</cx:pt>
          <cx:pt idx="635">57</cx:pt>
          <cx:pt idx="636">40</cx:pt>
          <cx:pt idx="637">40</cx:pt>
          <cx:pt idx="638">38</cx:pt>
          <cx:pt idx="639">43</cx:pt>
          <cx:pt idx="640">45</cx:pt>
          <cx:pt idx="641">40</cx:pt>
          <cx:pt idx="642">44</cx:pt>
          <cx:pt idx="643">38</cx:pt>
          <cx:pt idx="644">50</cx:pt>
          <cx:pt idx="645">41</cx:pt>
          <cx:pt idx="646">45</cx:pt>
          <cx:pt idx="647">41</cx:pt>
          <cx:pt idx="648">43</cx:pt>
          <cx:pt idx="649">62</cx:pt>
          <cx:pt idx="650">33</cx:pt>
          <cx:pt idx="651">52</cx:pt>
          <cx:pt idx="652">47</cx:pt>
          <cx:pt idx="653">43</cx:pt>
          <cx:pt idx="654">42</cx:pt>
          <cx:pt idx="655">50</cx:pt>
          <cx:pt idx="656">40</cx:pt>
          <cx:pt idx="657">40</cx:pt>
          <cx:pt idx="658">49</cx:pt>
          <cx:pt idx="659">56</cx:pt>
          <cx:pt idx="660">40</cx:pt>
          <cx:pt idx="661">44</cx:pt>
          <cx:pt idx="662">55</cx:pt>
          <cx:pt idx="663">40</cx:pt>
          <cx:pt idx="664">53</cx:pt>
          <cx:pt idx="665">58</cx:pt>
          <cx:pt idx="666">42</cx:pt>
          <cx:pt idx="667">71</cx:pt>
          <cx:pt idx="668">42</cx:pt>
          <cx:pt idx="669">53</cx:pt>
          <cx:pt idx="670">41</cx:pt>
          <cx:pt idx="671">43</cx:pt>
          <cx:pt idx="672">37</cx:pt>
          <cx:pt idx="673">34</cx:pt>
          <cx:pt idx="674">51</cx:pt>
          <cx:pt idx="675">56</cx:pt>
          <cx:pt idx="676">36</cx:pt>
          <cx:pt idx="677">57</cx:pt>
          <cx:pt idx="678">50</cx:pt>
          <cx:pt idx="679">52</cx:pt>
          <cx:pt idx="680">45</cx:pt>
          <cx:pt idx="681">44</cx:pt>
          <cx:pt idx="682">43</cx:pt>
          <cx:pt idx="683">67</cx:pt>
          <cx:pt idx="684">44</cx:pt>
          <cx:pt idx="685">48</cx:pt>
          <cx:pt idx="686">34</cx:pt>
          <cx:pt idx="687">48</cx:pt>
          <cx:pt idx="688">56</cx:pt>
          <cx:pt idx="689">54</cx:pt>
          <cx:pt idx="690">73</cx:pt>
          <cx:pt idx="691">40</cx:pt>
          <cx:pt idx="692">35</cx:pt>
          <cx:pt idx="693">33</cx:pt>
          <cx:pt idx="694">53</cx:pt>
          <cx:pt idx="695">39</cx:pt>
          <cx:pt idx="696">54</cx:pt>
          <cx:pt idx="697">38</cx:pt>
          <cx:pt idx="698">42</cx:pt>
          <cx:pt idx="699">45</cx:pt>
          <cx:pt idx="700">41</cx:pt>
          <cx:pt idx="701">42</cx:pt>
          <cx:pt idx="702">58</cx:pt>
          <cx:pt idx="703">51</cx:pt>
          <cx:pt idx="704">47</cx:pt>
          <cx:pt idx="705">70</cx:pt>
          <cx:pt idx="706">36</cx:pt>
          <cx:pt idx="707">38</cx:pt>
          <cx:pt idx="708">48</cx:pt>
          <cx:pt idx="709">36</cx:pt>
          <cx:pt idx="710">37</cx:pt>
          <cx:pt idx="711">38</cx:pt>
          <cx:pt idx="712">50</cx:pt>
          <cx:pt idx="713">49</cx:pt>
          <cx:pt idx="714">34</cx:pt>
          <cx:pt idx="715">62</cx:pt>
          <cx:pt idx="716">52</cx:pt>
          <cx:pt idx="717">48</cx:pt>
          <cx:pt idx="718">46</cx:pt>
          <cx:pt idx="719">42</cx:pt>
          <cx:pt idx="720">55</cx:pt>
          <cx:pt idx="721">42</cx:pt>
          <cx:pt idx="722">40</cx:pt>
          <cx:pt idx="723">41</cx:pt>
          <cx:pt idx="724">44</cx:pt>
          <cx:pt idx="725">77</cx:pt>
          <cx:pt idx="726">50</cx:pt>
          <cx:pt idx="727">63</cx:pt>
          <cx:pt idx="728">39</cx:pt>
          <cx:pt idx="729">57</cx:pt>
          <cx:pt idx="730">40</cx:pt>
          <cx:pt idx="731">44</cx:pt>
          <cx:pt idx="732">33</cx:pt>
          <cx:pt idx="733">42</cx:pt>
          <cx:pt idx="734">43</cx:pt>
          <cx:pt idx="735">48</cx:pt>
          <cx:pt idx="736">47</cx:pt>
          <cx:pt idx="737">40</cx:pt>
          <cx:pt idx="738">44</cx:pt>
          <cx:pt idx="739">45</cx:pt>
          <cx:pt idx="740">85</cx:pt>
          <cx:pt idx="741">57</cx:pt>
          <cx:pt idx="742">54</cx:pt>
          <cx:pt idx="743">38</cx:pt>
          <cx:pt idx="744">38</cx:pt>
          <cx:pt idx="745">47</cx:pt>
          <cx:pt idx="746">43</cx:pt>
          <cx:pt idx="747">60</cx:pt>
          <cx:pt idx="748">63</cx:pt>
          <cx:pt idx="749">49</cx:pt>
          <cx:pt idx="750">63</cx:pt>
          <cx:pt idx="751">65</cx:pt>
          <cx:pt idx="752">67</cx:pt>
          <cx:pt idx="753">59</cx:pt>
          <cx:pt idx="754">64</cx:pt>
          <cx:pt idx="755">38</cx:pt>
          <cx:pt idx="756">58</cx:pt>
          <cx:pt idx="757">45</cx:pt>
          <cx:pt idx="758">37</cx:pt>
          <cx:pt idx="759">31</cx:pt>
          <cx:pt idx="760">64</cx:pt>
          <cx:pt idx="761">47</cx:pt>
          <cx:pt idx="762">41</cx:pt>
          <cx:pt idx="763">46</cx:pt>
          <cx:pt idx="764">38</cx:pt>
          <cx:pt idx="765">58</cx:pt>
          <cx:pt idx="766">41</cx:pt>
          <cx:pt idx="767">36</cx:pt>
          <cx:pt idx="768">43</cx:pt>
          <cx:pt idx="769">40</cx:pt>
          <cx:pt idx="770">31</cx:pt>
          <cx:pt idx="771">57</cx:pt>
          <cx:pt idx="772">50</cx:pt>
          <cx:pt idx="773">38</cx:pt>
          <cx:pt idx="774">42</cx:pt>
          <cx:pt idx="775">37</cx:pt>
          <cx:pt idx="776">54</cx:pt>
          <cx:pt idx="777">62</cx:pt>
          <cx:pt idx="778">53</cx:pt>
          <cx:pt idx="779">45</cx:pt>
          <cx:pt idx="780">48</cx:pt>
          <cx:pt idx="781">38</cx:pt>
          <cx:pt idx="782">45</cx:pt>
          <cx:pt idx="783">45</cx:pt>
          <cx:pt idx="784">33</cx:pt>
          <cx:pt idx="785">45</cx:pt>
          <cx:pt idx="786">42</cx:pt>
          <cx:pt idx="787">48</cx:pt>
          <cx:pt idx="788">49</cx:pt>
          <cx:pt idx="789">69</cx:pt>
          <cx:pt idx="790">56</cx:pt>
          <cx:pt idx="791">57</cx:pt>
          <cx:pt idx="792">36</cx:pt>
          <cx:pt idx="793">52</cx:pt>
          <cx:pt idx="794">44</cx:pt>
          <cx:pt idx="795">43</cx:pt>
          <cx:pt idx="796">39</cx:pt>
          <cx:pt idx="797">59</cx:pt>
          <cx:pt idx="798">48</cx:pt>
          <cx:pt idx="799">33</cx:pt>
          <cx:pt idx="800">40</cx:pt>
          <cx:pt idx="801">53</cx:pt>
          <cx:pt idx="802">58</cx:pt>
          <cx:pt idx="803">54</cx:pt>
          <cx:pt idx="804">46</cx:pt>
          <cx:pt idx="805">45</cx:pt>
          <cx:pt idx="806">51</cx:pt>
          <cx:pt idx="807">33</cx:pt>
          <cx:pt idx="808">46</cx:pt>
          <cx:pt idx="809">32</cx:pt>
          <cx:pt idx="810">61</cx:pt>
          <cx:pt idx="811">49</cx:pt>
          <cx:pt idx="812">42</cx:pt>
          <cx:pt idx="813">53</cx:pt>
          <cx:pt idx="814">49</cx:pt>
          <cx:pt idx="815">59</cx:pt>
          <cx:pt idx="816">53</cx:pt>
          <cx:pt idx="817">66</cx:pt>
          <cx:pt idx="818">54</cx:pt>
          <cx:pt idx="819">42</cx:pt>
          <cx:pt idx="820">35</cx:pt>
          <cx:pt idx="821">41</cx:pt>
          <cx:pt idx="822">55</cx:pt>
          <cx:pt idx="823">45</cx:pt>
          <cx:pt idx="824">45</cx:pt>
          <cx:pt idx="825">64</cx:pt>
          <cx:pt idx="826">41</cx:pt>
          <cx:pt idx="827">35</cx:pt>
          <cx:pt idx="828">51</cx:pt>
          <cx:pt idx="829">43</cx:pt>
          <cx:pt idx="830">46</cx:pt>
          <cx:pt idx="831">53</cx:pt>
          <cx:pt idx="832">57</cx:pt>
          <cx:pt idx="833">56</cx:pt>
          <cx:pt idx="834">39</cx:pt>
          <cx:pt idx="835">39</cx:pt>
          <cx:pt idx="836">53</cx:pt>
          <cx:pt idx="837">40</cx:pt>
          <cx:pt idx="838">48</cx:pt>
          <cx:pt idx="839">30</cx:pt>
          <cx:pt idx="840">59</cx:pt>
          <cx:pt idx="841">67</cx:pt>
          <cx:pt idx="842">45</cx:pt>
          <cx:pt idx="843">35</cx:pt>
          <cx:pt idx="844">41</cx:pt>
          <cx:pt idx="845">52</cx:pt>
          <cx:pt idx="846">38</cx:pt>
          <cx:pt idx="847">59</cx:pt>
          <cx:pt idx="848">47</cx:pt>
          <cx:pt idx="849">28</cx:pt>
          <cx:pt idx="850">67</cx:pt>
          <cx:pt idx="851">34</cx:pt>
          <cx:pt idx="852">47</cx:pt>
          <cx:pt idx="853">33</cx:pt>
          <cx:pt idx="854">49</cx:pt>
          <cx:pt idx="855">40</cx:pt>
          <cx:pt idx="856">51</cx:pt>
          <cx:pt idx="857">41</cx:pt>
          <cx:pt idx="858">40</cx:pt>
          <cx:pt idx="859">42</cx:pt>
          <cx:pt idx="860">99</cx:pt>
          <cx:pt idx="861">39</cx:pt>
          <cx:pt idx="862">41</cx:pt>
          <cx:pt idx="863">59</cx:pt>
          <cx:pt idx="864">67</cx:pt>
          <cx:pt idx="865">64</cx:pt>
          <cx:pt idx="866">49</cx:pt>
          <cx:pt idx="867">41</cx:pt>
          <cx:pt idx="868">50</cx:pt>
          <cx:pt idx="869">40</cx:pt>
          <cx:pt idx="870">41</cx:pt>
          <cx:pt idx="871">56</cx:pt>
          <cx:pt idx="872">39</cx:pt>
          <cx:pt idx="873">37</cx:pt>
          <cx:pt idx="874">40</cx:pt>
          <cx:pt idx="875">45</cx:pt>
          <cx:pt idx="876">68</cx:pt>
          <cx:pt idx="877">77</cx:pt>
          <cx:pt idx="878">37</cx:pt>
          <cx:pt idx="879">68</cx:pt>
          <cx:pt idx="880">35</cx:pt>
          <cx:pt idx="881">39</cx:pt>
          <cx:pt idx="882">52</cx:pt>
          <cx:pt idx="883">38</cx:pt>
          <cx:pt idx="884">33</cx:pt>
          <cx:pt idx="885">50</cx:pt>
          <cx:pt idx="886">37</cx:pt>
          <cx:pt idx="887">33</cx:pt>
          <cx:pt idx="888">44</cx:pt>
          <cx:pt idx="889">38</cx:pt>
          <cx:pt idx="890">40</cx:pt>
          <cx:pt idx="891">77</cx:pt>
          <cx:pt idx="892">40</cx:pt>
          <cx:pt idx="893">46</cx:pt>
          <cx:pt idx="894">51</cx:pt>
          <cx:pt idx="895">40</cx:pt>
          <cx:pt idx="896">41</cx:pt>
          <cx:pt idx="897">35</cx:pt>
          <cx:pt idx="898">37</cx:pt>
          <cx:pt idx="899">43</cx:pt>
          <cx:pt idx="900">42</cx:pt>
          <cx:pt idx="901">38</cx:pt>
          <cx:pt idx="902">31</cx:pt>
          <cx:pt idx="903">55</cx:pt>
          <cx:pt idx="904">54</cx:pt>
          <cx:pt idx="905">58</cx:pt>
          <cx:pt idx="906">49</cx:pt>
          <cx:pt idx="907">47</cx:pt>
          <cx:pt idx="908">78</cx:pt>
          <cx:pt idx="909">38</cx:pt>
          <cx:pt idx="910">75</cx:pt>
          <cx:pt idx="911">40</cx:pt>
          <cx:pt idx="912">44</cx:pt>
          <cx:pt idx="913">42</cx:pt>
          <cx:pt idx="914">48</cx:pt>
          <cx:pt idx="915">42</cx:pt>
          <cx:pt idx="916">56</cx:pt>
          <cx:pt idx="917">41</cx:pt>
          <cx:pt idx="918">31</cx:pt>
          <cx:pt idx="919">40</cx:pt>
          <cx:pt idx="920">35</cx:pt>
          <cx:pt idx="921">41</cx:pt>
          <cx:pt idx="922">41</cx:pt>
          <cx:pt idx="923">42</cx:pt>
          <cx:pt idx="924">41</cx:pt>
          <cx:pt idx="925">44</cx:pt>
          <cx:pt idx="926">30</cx:pt>
          <cx:pt idx="927">45</cx:pt>
          <cx:pt idx="928">50</cx:pt>
          <cx:pt idx="929">37</cx:pt>
          <cx:pt idx="930">51</cx:pt>
          <cx:pt idx="931">67</cx:pt>
          <cx:pt idx="932">31</cx:pt>
          <cx:pt idx="933">44</cx:pt>
          <cx:pt idx="934">36</cx:pt>
          <cx:pt idx="935">37</cx:pt>
          <cx:pt idx="936">50</cx:pt>
          <cx:pt idx="937">59</cx:pt>
          <cx:pt idx="938">40</cx:pt>
          <cx:pt idx="939">50</cx:pt>
          <cx:pt idx="940">42</cx:pt>
          <cx:pt idx="941">88</cx:pt>
          <cx:pt idx="942">52</cx:pt>
          <cx:pt idx="943">53</cx:pt>
          <cx:pt idx="944">40</cx:pt>
          <cx:pt idx="945">48</cx:pt>
          <cx:pt idx="946">46</cx:pt>
          <cx:pt idx="947">40</cx:pt>
          <cx:pt idx="948">50</cx:pt>
          <cx:pt idx="949">55</cx:pt>
          <cx:pt idx="950">49</cx:pt>
          <cx:pt idx="951">53</cx:pt>
          <cx:pt idx="952">49</cx:pt>
          <cx:pt idx="953">49</cx:pt>
          <cx:pt idx="954">53</cx:pt>
          <cx:pt idx="955">45</cx:pt>
          <cx:pt idx="956">39</cx:pt>
          <cx:pt idx="957">46</cx:pt>
          <cx:pt idx="958">46</cx:pt>
          <cx:pt idx="959">42</cx:pt>
          <cx:pt idx="960">61</cx:pt>
          <cx:pt idx="961">76</cx:pt>
          <cx:pt idx="962">44</cx:pt>
          <cx:pt idx="963">50</cx:pt>
          <cx:pt idx="964">53</cx:pt>
          <cx:pt idx="965">36</cx:pt>
          <cx:pt idx="966">39</cx:pt>
          <cx:pt idx="967">47</cx:pt>
          <cx:pt idx="968">39</cx:pt>
          <cx:pt idx="969">44</cx:pt>
          <cx:pt idx="970">49</cx:pt>
          <cx:pt idx="971">42</cx:pt>
          <cx:pt idx="972">40</cx:pt>
          <cx:pt idx="973">48</cx:pt>
          <cx:pt idx="974">44</cx:pt>
          <cx:pt idx="975">54</cx:pt>
          <cx:pt idx="976">48</cx:pt>
          <cx:pt idx="977">70</cx:pt>
          <cx:pt idx="978">45</cx:pt>
          <cx:pt idx="979">52</cx:pt>
          <cx:pt idx="980">42</cx:pt>
          <cx:pt idx="981">45</cx:pt>
          <cx:pt idx="982">38</cx:pt>
          <cx:pt idx="983">52</cx:pt>
          <cx:pt idx="984">66</cx:pt>
          <cx:pt idx="985">35</cx:pt>
          <cx:pt idx="986">46</cx:pt>
          <cx:pt idx="987">41</cx:pt>
          <cx:pt idx="988">38</cx:pt>
          <cx:pt idx="989">49</cx:pt>
          <cx:pt idx="990">47</cx:pt>
          <cx:pt idx="991">53</cx:pt>
          <cx:pt idx="992">35</cx:pt>
          <cx:pt idx="993">46</cx:pt>
          <cx:pt idx="994">46</cx:pt>
          <cx:pt idx="995">44</cx:pt>
          <cx:pt idx="996">53</cx:pt>
          <cx:pt idx="997">45</cx:pt>
          <cx:pt idx="998">60</cx:pt>
          <cx:pt idx="999">43</cx:pt>
          <cx:pt idx="1000">45</cx:pt>
          <cx:pt idx="1001">55</cx:pt>
          <cx:pt idx="1002">49</cx:pt>
          <cx:pt idx="1003">44</cx:pt>
          <cx:pt idx="1004">50</cx:pt>
          <cx:pt idx="1005">38</cx:pt>
          <cx:pt idx="1006">54</cx:pt>
          <cx:pt idx="1007">26</cx:pt>
          <cx:pt idx="1008">37</cx:pt>
          <cx:pt idx="1009">56</cx:pt>
          <cx:pt idx="1010">54</cx:pt>
          <cx:pt idx="1011">59</cx:pt>
          <cx:pt idx="1012">55</cx:pt>
          <cx:pt idx="1013">76</cx:pt>
          <cx:pt idx="1014">50</cx:pt>
          <cx:pt idx="1015">42</cx:pt>
          <cx:pt idx="1016">65</cx:pt>
          <cx:pt idx="1017">33</cx:pt>
          <cx:pt idx="1018">57</cx:pt>
          <cx:pt idx="1019">42</cx:pt>
          <cx:pt idx="1020">48</cx:pt>
          <cx:pt idx="1021">48</cx:pt>
          <cx:pt idx="1022">38</cx:pt>
          <cx:pt idx="1023">38</cx:pt>
          <cx:pt idx="1024">66</cx:pt>
          <cx:pt idx="1025">44</cx:pt>
          <cx:pt idx="1026">39</cx:pt>
          <cx:pt idx="1027">56</cx:pt>
          <cx:pt idx="1028">33</cx:pt>
          <cx:pt idx="1029">52</cx:pt>
          <cx:pt idx="1030">37</cx:pt>
          <cx:pt idx="1031">41</cx:pt>
          <cx:pt idx="1032">35</cx:pt>
          <cx:pt idx="1033">46</cx:pt>
          <cx:pt idx="1034">40</cx:pt>
          <cx:pt idx="1035">47</cx:pt>
          <cx:pt idx="1036">32</cx:pt>
          <cx:pt idx="1037">40</cx:pt>
          <cx:pt idx="1038">48</cx:pt>
          <cx:pt idx="1039">47</cx:pt>
          <cx:pt idx="1040">36</cx:pt>
          <cx:pt idx="1041">36</cx:pt>
          <cx:pt idx="1042">38</cx:pt>
          <cx:pt idx="1043">44</cx:pt>
          <cx:pt idx="1044">41</cx:pt>
          <cx:pt idx="1045">63</cx:pt>
          <cx:pt idx="1046">32</cx:pt>
          <cx:pt idx="1047">44</cx:pt>
          <cx:pt idx="1048">38</cx:pt>
          <cx:pt idx="1049">45</cx:pt>
          <cx:pt idx="1050">46</cx:pt>
          <cx:pt idx="1051">44</cx:pt>
          <cx:pt idx="1052">62</cx:pt>
          <cx:pt idx="1053">35</cx:pt>
          <cx:pt idx="1054">38</cx:pt>
          <cx:pt idx="1055">50</cx:pt>
          <cx:pt idx="1056">43</cx:pt>
          <cx:pt idx="1057">38</cx:pt>
          <cx:pt idx="1058">63</cx:pt>
          <cx:pt idx="1059">45</cx:pt>
          <cx:pt idx="1060">37</cx:pt>
          <cx:pt idx="1061">43</cx:pt>
          <cx:pt idx="1062">34</cx:pt>
          <cx:pt idx="1063">46</cx:pt>
          <cx:pt idx="1064">39</cx:pt>
          <cx:pt idx="1065">52</cx:pt>
          <cx:pt idx="1066">58</cx:pt>
          <cx:pt idx="1067">36</cx:pt>
          <cx:pt idx="1068">32</cx:pt>
          <cx:pt idx="1069">53</cx:pt>
          <cx:pt idx="1070">45</cx:pt>
          <cx:pt idx="1071">47</cx:pt>
          <cx:pt idx="1072">56</cx:pt>
          <cx:pt idx="1073">48</cx:pt>
          <cx:pt idx="1074">42</cx:pt>
          <cx:pt idx="1075">52</cx:pt>
          <cx:pt idx="1076">45</cx:pt>
          <cx:pt idx="1077">53</cx:pt>
          <cx:pt idx="1078">51</cx:pt>
          <cx:pt idx="1079">39</cx:pt>
          <cx:pt idx="1080">42</cx:pt>
          <cx:pt idx="1081">34</cx:pt>
          <cx:pt idx="1082">49</cx:pt>
          <cx:pt idx="1083">40</cx:pt>
          <cx:pt idx="1084">45</cx:pt>
          <cx:pt idx="1085">65</cx:pt>
          <cx:pt idx="1086">56</cx:pt>
          <cx:pt idx="1087">79</cx:pt>
          <cx:pt idx="1088">40</cx:pt>
          <cx:pt idx="1089">26</cx:pt>
          <cx:pt idx="1090">49</cx:pt>
          <cx:pt idx="1091">63</cx:pt>
          <cx:pt idx="1092">40</cx:pt>
          <cx:pt idx="1093">50</cx:pt>
          <cx:pt idx="1094">53</cx:pt>
          <cx:pt idx="1095">48</cx:pt>
          <cx:pt idx="1096">43</cx:pt>
          <cx:pt idx="1097">55</cx:pt>
          <cx:pt idx="1098">41</cx:pt>
          <cx:pt idx="1099">47</cx:pt>
          <cx:pt idx="1100">46</cx:pt>
          <cx:pt idx="1101">48</cx:pt>
          <cx:pt idx="1102">41</cx:pt>
          <cx:pt idx="1103">39</cx:pt>
          <cx:pt idx="1104">58</cx:pt>
          <cx:pt idx="1105">36</cx:pt>
          <cx:pt idx="1106">53</cx:pt>
          <cx:pt idx="1107">52</cx:pt>
          <cx:pt idx="1108">69</cx:pt>
          <cx:pt idx="1109">56</cx:pt>
          <cx:pt idx="1110">44</cx:pt>
          <cx:pt idx="1111">65</cx:pt>
          <cx:pt idx="1112">52</cx:pt>
          <cx:pt idx="1113">47</cx:pt>
          <cx:pt idx="1114">41</cx:pt>
          <cx:pt idx="1115">58</cx:pt>
          <cx:pt idx="1116">46</cx:pt>
          <cx:pt idx="1117">60</cx:pt>
          <cx:pt idx="1118">37</cx:pt>
          <cx:pt idx="1119">63</cx:pt>
          <cx:pt idx="1120">45</cx:pt>
          <cx:pt idx="1121">52</cx:pt>
          <cx:pt idx="1122">48</cx:pt>
          <cx:pt idx="1123">55</cx:pt>
          <cx:pt idx="1124">46</cx:pt>
          <cx:pt idx="1125">41</cx:pt>
          <cx:pt idx="1126">45</cx:pt>
          <cx:pt idx="1127">41</cx:pt>
          <cx:pt idx="1128">29</cx:pt>
          <cx:pt idx="1129">46</cx:pt>
          <cx:pt idx="1130">38</cx:pt>
          <cx:pt idx="1131">31</cx:pt>
          <cx:pt idx="1132">46</cx:pt>
          <cx:pt idx="1133">43</cx:pt>
          <cx:pt idx="1134">42</cx:pt>
          <cx:pt idx="1135">48</cx:pt>
          <cx:pt idx="1136">46</cx:pt>
          <cx:pt idx="1137">31</cx:pt>
          <cx:pt idx="1138">30</cx:pt>
          <cx:pt idx="1139">53</cx:pt>
          <cx:pt idx="1140">27</cx:pt>
          <cx:pt idx="1141">36</cx:pt>
          <cx:pt idx="1142">44</cx:pt>
          <cx:pt idx="1143">69</cx:pt>
          <cx:pt idx="1144">45</cx:pt>
          <cx:pt idx="1145">57</cx:pt>
          <cx:pt idx="1146">62</cx:pt>
          <cx:pt idx="1147">50</cx:pt>
          <cx:pt idx="1148">48</cx:pt>
          <cx:pt idx="1149">49</cx:pt>
          <cx:pt idx="1150">42</cx:pt>
          <cx:pt idx="1151">60</cx:pt>
          <cx:pt idx="1152">48</cx:pt>
          <cx:pt idx="1153">55</cx:pt>
          <cx:pt idx="1154">40</cx:pt>
          <cx:pt idx="1155">29</cx:pt>
          <cx:pt idx="1156">33</cx:pt>
          <cx:pt idx="1157">44</cx:pt>
          <cx:pt idx="1158">34</cx:pt>
          <cx:pt idx="1159">55</cx:pt>
          <cx:pt idx="1160">50</cx:pt>
          <cx:pt idx="1161">45</cx:pt>
          <cx:pt idx="1162">34</cx:pt>
          <cx:pt idx="1163">39</cx:pt>
          <cx:pt idx="1164">51</cx:pt>
          <cx:pt idx="1165">51</cx:pt>
          <cx:pt idx="1166">32</cx:pt>
          <cx:pt idx="1167">34</cx:pt>
          <cx:pt idx="1168">38</cx:pt>
          <cx:pt idx="1169">49</cx:pt>
          <cx:pt idx="1170">47</cx:pt>
          <cx:pt idx="1171">47</cx:pt>
          <cx:pt idx="1172">33</cx:pt>
          <cx:pt idx="1173">41</cx:pt>
          <cx:pt idx="1174">52</cx:pt>
          <cx:pt idx="1175">30</cx:pt>
          <cx:pt idx="1176">47</cx:pt>
          <cx:pt idx="1177">48</cx:pt>
          <cx:pt idx="1178">44</cx:pt>
          <cx:pt idx="1179">43</cx:pt>
          <cx:pt idx="1180">52</cx:pt>
          <cx:pt idx="1181">53</cx:pt>
          <cx:pt idx="1182">41</cx:pt>
          <cx:pt idx="1183">45</cx:pt>
          <cx:pt idx="1184">63</cx:pt>
          <cx:pt idx="1185">49</cx:pt>
          <cx:pt idx="1186">42</cx:pt>
          <cx:pt idx="1187">37</cx:pt>
          <cx:pt idx="1188">53</cx:pt>
          <cx:pt idx="1189">50</cx:pt>
          <cx:pt idx="1190">44</cx:pt>
          <cx:pt idx="1191">30</cx:pt>
          <cx:pt idx="1192">43</cx:pt>
          <cx:pt idx="1193">55</cx:pt>
          <cx:pt idx="1194">44</cx:pt>
          <cx:pt idx="1195">65</cx:pt>
          <cx:pt idx="1196">39</cx:pt>
          <cx:pt idx="1197">51</cx:pt>
          <cx:pt idx="1198">33</cx:pt>
          <cx:pt idx="1199">44</cx:pt>
          <cx:pt idx="1200">52</cx:pt>
          <cx:pt idx="1201">74</cx:pt>
          <cx:pt idx="1202">42</cx:pt>
          <cx:pt idx="1203">39</cx:pt>
          <cx:pt idx="1204">55</cx:pt>
          <cx:pt idx="1205">84</cx:pt>
          <cx:pt idx="1206">50</cx:pt>
          <cx:pt idx="1207">34</cx:pt>
          <cx:pt idx="1208">39</cx:pt>
          <cx:pt idx="1209">32</cx:pt>
          <cx:pt idx="1210">41</cx:pt>
          <cx:pt idx="1211">56</cx:pt>
          <cx:pt idx="1212">36</cx:pt>
          <cx:pt idx="1213">37</cx:pt>
          <cx:pt idx="1214">53</cx:pt>
          <cx:pt idx="1215">57</cx:pt>
          <cx:pt idx="1216">58</cx:pt>
          <cx:pt idx="1217">65</cx:pt>
          <cx:pt idx="1218">59</cx:pt>
          <cx:pt idx="1219">67</cx:pt>
          <cx:pt idx="1220">61</cx:pt>
          <cx:pt idx="1221">33</cx:pt>
          <cx:pt idx="1222">40</cx:pt>
          <cx:pt idx="1223">65</cx:pt>
          <cx:pt idx="1224">50</cx:pt>
          <cx:pt idx="1225">58</cx:pt>
          <cx:pt idx="1226">43</cx:pt>
          <cx:pt idx="1227">46</cx:pt>
          <cx:pt idx="1228">51</cx:pt>
          <cx:pt idx="1229">36</cx:pt>
          <cx:pt idx="1230">48</cx:pt>
          <cx:pt idx="1231">34</cx:pt>
          <cx:pt idx="1232">45</cx:pt>
          <cx:pt idx="1233">26</cx:pt>
          <cx:pt idx="1234">44</cx:pt>
          <cx:pt idx="1235">44</cx:pt>
          <cx:pt idx="1236">38</cx:pt>
          <cx:pt idx="1237">47</cx:pt>
          <cx:pt idx="1238">41</cx:pt>
          <cx:pt idx="1239">42</cx:pt>
          <cx:pt idx="1240">39</cx:pt>
          <cx:pt idx="1241">61</cx:pt>
          <cx:pt idx="1242">61</cx:pt>
          <cx:pt idx="1243">37</cx:pt>
          <cx:pt idx="1244">40</cx:pt>
          <cx:pt idx="1245">38</cx:pt>
          <cx:pt idx="1246">49</cx:pt>
          <cx:pt idx="1247">40</cx:pt>
          <cx:pt idx="1248">39</cx:pt>
          <cx:pt idx="1249">42</cx:pt>
          <cx:pt idx="1250">40</cx:pt>
          <cx:pt idx="1251">32</cx:pt>
          <cx:pt idx="1252">37</cx:pt>
          <cx:pt idx="1253">50</cx:pt>
          <cx:pt idx="1254">45</cx:pt>
          <cx:pt idx="1255">61</cx:pt>
          <cx:pt idx="1256">35</cx:pt>
          <cx:pt idx="1257">37</cx:pt>
          <cx:pt idx="1258">57</cx:pt>
          <cx:pt idx="1259">51</cx:pt>
          <cx:pt idx="1260">44</cx:pt>
          <cx:pt idx="1261">32</cx:pt>
          <cx:pt idx="1262">59</cx:pt>
          <cx:pt idx="1263">52</cx:pt>
          <cx:pt idx="1264">71</cx:pt>
          <cx:pt idx="1265">39</cx:pt>
          <cx:pt idx="1266">39</cx:pt>
          <cx:pt idx="1267">40</cx:pt>
          <cx:pt idx="1268">54</cx:pt>
          <cx:pt idx="1269">49</cx:pt>
          <cx:pt idx="1270">55</cx:pt>
          <cx:pt idx="1271">50</cx:pt>
          <cx:pt idx="1272">34</cx:pt>
          <cx:pt idx="1273">35</cx:pt>
          <cx:pt idx="1274">33</cx:pt>
          <cx:pt idx="1275">41</cx:pt>
          <cx:pt idx="1276">37</cx:pt>
          <cx:pt idx="1277">40</cx:pt>
          <cx:pt idx="1278">29</cx:pt>
          <cx:pt idx="1279">60</cx:pt>
          <cx:pt idx="1280">49</cx:pt>
          <cx:pt idx="1281">48</cx:pt>
          <cx:pt idx="1282">58</cx:pt>
          <cx:pt idx="1283">49</cx:pt>
          <cx:pt idx="1284">46</cx:pt>
          <cx:pt idx="1285">47</cx:pt>
          <cx:pt idx="1286">43</cx:pt>
          <cx:pt idx="1287">23</cx:pt>
          <cx:pt idx="1288">31</cx:pt>
          <cx:pt idx="1289">58</cx:pt>
          <cx:pt idx="1290">48</cx:pt>
          <cx:pt idx="1291">46</cx:pt>
          <cx:pt idx="1292">52</cx:pt>
          <cx:pt idx="1293">50</cx:pt>
          <cx:pt idx="1294">50</cx:pt>
          <cx:pt idx="1295">54</cx:pt>
          <cx:pt idx="1296">42</cx:pt>
          <cx:pt idx="1297">55</cx:pt>
          <cx:pt idx="1298">41</cx:pt>
          <cx:pt idx="1299">38</cx:pt>
          <cx:pt idx="1300">40</cx:pt>
          <cx:pt idx="1301">34</cx:pt>
          <cx:pt idx="1302">49</cx:pt>
          <cx:pt idx="1303">41</cx:pt>
          <cx:pt idx="1304">54</cx:pt>
          <cx:pt idx="1305">41</cx:pt>
          <cx:pt idx="1306">66</cx:pt>
          <cx:pt idx="1307">43</cx:pt>
          <cx:pt idx="1308">42</cx:pt>
          <cx:pt idx="1309">43</cx:pt>
          <cx:pt idx="1310">46</cx:pt>
          <cx:pt idx="1311">49</cx:pt>
          <cx:pt idx="1312">31</cx:pt>
          <cx:pt idx="1313">55</cx:pt>
          <cx:pt idx="1314">51</cx:pt>
          <cx:pt idx="1315">43</cx:pt>
          <cx:pt idx="1316">42</cx:pt>
          <cx:pt idx="1317">57</cx:pt>
          <cx:pt idx="1318">49</cx:pt>
          <cx:pt idx="1319">41</cx:pt>
          <cx:pt idx="1320">42</cx:pt>
          <cx:pt idx="1321">54</cx:pt>
          <cx:pt idx="1322">35</cx:pt>
          <cx:pt idx="1323">47</cx:pt>
          <cx:pt idx="1324">38</cx:pt>
          <cx:pt idx="1325">57</cx:pt>
          <cx:pt idx="1326">47</cx:pt>
          <cx:pt idx="1327">37</cx:pt>
          <cx:pt idx="1328">48</cx:pt>
          <cx:pt idx="1329">73</cx:pt>
          <cx:pt idx="1330">61</cx:pt>
          <cx:pt idx="1331">33</cx:pt>
          <cx:pt idx="1332">51</cx:pt>
          <cx:pt idx="1333">50</cx:pt>
          <cx:pt idx="1334">38</cx:pt>
          <cx:pt idx="1335">37</cx:pt>
          <cx:pt idx="1336">35</cx:pt>
          <cx:pt idx="1337">39</cx:pt>
          <cx:pt idx="1338">42</cx:pt>
          <cx:pt idx="1339">56</cx:pt>
          <cx:pt idx="1340">45</cx:pt>
          <cx:pt idx="1341">38</cx:pt>
          <cx:pt idx="1342">51</cx:pt>
          <cx:pt idx="1343">32</cx:pt>
          <cx:pt idx="1344">45</cx:pt>
          <cx:pt idx="1345">60</cx:pt>
          <cx:pt idx="1346">43</cx:pt>
          <cx:pt idx="1347">41</cx:pt>
          <cx:pt idx="1348">49</cx:pt>
          <cx:pt idx="1349">38</cx:pt>
          <cx:pt idx="1350">51</cx:pt>
          <cx:pt idx="1351">71</cx:pt>
          <cx:pt idx="1352">54</cx:pt>
          <cx:pt idx="1353">44</cx:pt>
          <cx:pt idx="1354">53</cx:pt>
          <cx:pt idx="1355">59</cx:pt>
          <cx:pt idx="1356">36</cx:pt>
          <cx:pt idx="1357">41</cx:pt>
          <cx:pt idx="1358">58</cx:pt>
          <cx:pt idx="1359">43</cx:pt>
          <cx:pt idx="1360">46</cx:pt>
          <cx:pt idx="1361">42</cx:pt>
          <cx:pt idx="1362">42</cx:pt>
          <cx:pt idx="1363">42</cx:pt>
          <cx:pt idx="1364">58</cx:pt>
          <cx:pt idx="1365">41</cx:pt>
          <cx:pt idx="1366">56</cx:pt>
          <cx:pt idx="1367">53</cx:pt>
          <cx:pt idx="1368">75</cx:pt>
          <cx:pt idx="1369">63</cx:pt>
          <cx:pt idx="1370">45</cx:pt>
          <cx:pt idx="1371">56</cx:pt>
          <cx:pt idx="1372">47</cx:pt>
          <cx:pt idx="1373">55</cx:pt>
          <cx:pt idx="1374">52</cx:pt>
          <cx:pt idx="1375">36</cx:pt>
          <cx:pt idx="1376">44</cx:pt>
          <cx:pt idx="1377">47</cx:pt>
          <cx:pt idx="1378">44</cx:pt>
          <cx:pt idx="1379">37</cx:pt>
          <cx:pt idx="1380">46</cx:pt>
          <cx:pt idx="1381">59</cx:pt>
          <cx:pt idx="1382">44</cx:pt>
          <cx:pt idx="1383">56</cx:pt>
          <cx:pt idx="1384">39</cx:pt>
          <cx:pt idx="1385">73</cx:pt>
          <cx:pt idx="1386">47</cx:pt>
          <cx:pt idx="1387">66</cx:pt>
          <cx:pt idx="1388">35</cx:pt>
          <cx:pt idx="1389">43</cx:pt>
          <cx:pt idx="1390">56</cx:pt>
          <cx:pt idx="1391">38</cx:pt>
          <cx:pt idx="1392">31</cx:pt>
          <cx:pt idx="1393">57</cx:pt>
          <cx:pt idx="1394">43</cx:pt>
          <cx:pt idx="1395">71</cx:pt>
          <cx:pt idx="1396">28</cx:pt>
          <cx:pt idx="1397">42</cx:pt>
          <cx:pt idx="1398">49</cx:pt>
          <cx:pt idx="1399">43</cx:pt>
          <cx:pt idx="1400">48</cx:pt>
          <cx:pt idx="1401">36</cx:pt>
          <cx:pt idx="1402">46</cx:pt>
          <cx:pt idx="1403">33</cx:pt>
          <cx:pt idx="1404">36</cx:pt>
          <cx:pt idx="1405">44</cx:pt>
          <cx:pt idx="1406">39</cx:pt>
          <cx:pt idx="1407">36</cx:pt>
          <cx:pt idx="1408">54</cx:pt>
          <cx:pt idx="1409">38</cx:pt>
          <cx:pt idx="1410">37</cx:pt>
          <cx:pt idx="1411">34</cx:pt>
          <cx:pt idx="1412">37</cx:pt>
          <cx:pt idx="1413">35</cx:pt>
          <cx:pt idx="1414">35</cx:pt>
          <cx:pt idx="1415">32</cx:pt>
          <cx:pt idx="1416">53</cx:pt>
          <cx:pt idx="1417">44</cx:pt>
          <cx:pt idx="1418">44</cx:pt>
          <cx:pt idx="1419">65</cx:pt>
          <cx:pt idx="1420">36</cx:pt>
          <cx:pt idx="1421">35</cx:pt>
          <cx:pt idx="1422">35</cx:pt>
          <cx:pt idx="1423">46</cx:pt>
          <cx:pt idx="1424">34</cx:pt>
          <cx:pt idx="1425">48</cx:pt>
          <cx:pt idx="1426">59</cx:pt>
          <cx:pt idx="1427">34</cx:pt>
          <cx:pt idx="1428">48</cx:pt>
          <cx:pt idx="1429">50</cx:pt>
          <cx:pt idx="1430">63</cx:pt>
          <cx:pt idx="1431">36</cx:pt>
          <cx:pt idx="1432">41</cx:pt>
          <cx:pt idx="1433">35</cx:pt>
          <cx:pt idx="1434">38</cx:pt>
          <cx:pt idx="1435">35</cx:pt>
          <cx:pt idx="1436">28</cx:pt>
          <cx:pt idx="1437">51</cx:pt>
          <cx:pt idx="1438">53</cx:pt>
          <cx:pt idx="1439">38</cx:pt>
          <cx:pt idx="1440">38</cx:pt>
          <cx:pt idx="1441">46</cx:pt>
          <cx:pt idx="1442">42</cx:pt>
          <cx:pt idx="1443">42</cx:pt>
          <cx:pt idx="1444">53</cx:pt>
          <cx:pt idx="1445">49</cx:pt>
          <cx:pt idx="1446">46</cx:pt>
          <cx:pt idx="1447">40</cx:pt>
          <cx:pt idx="1448">42</cx:pt>
          <cx:pt idx="1449">35</cx:pt>
          <cx:pt idx="1450">37</cx:pt>
          <cx:pt idx="1451">44</cx:pt>
          <cx:pt idx="1452">59</cx:pt>
          <cx:pt idx="1453">28</cx:pt>
          <cx:pt idx="1454">35</cx:pt>
          <cx:pt idx="1455">30</cx:pt>
          <cx:pt idx="1456">36</cx:pt>
          <cx:pt idx="1457">40</cx:pt>
          <cx:pt idx="1458">46</cx:pt>
          <cx:pt idx="1459">38</cx:pt>
          <cx:pt idx="1460">39</cx:pt>
          <cx:pt idx="1461">33</cx:pt>
          <cx:pt idx="1462">33</cx:pt>
          <cx:pt idx="1463">39</cx:pt>
          <cx:pt idx="1464">36</cx:pt>
          <cx:pt idx="1465">36</cx:pt>
          <cx:pt idx="1466">42</cx:pt>
          <cx:pt idx="1467">30</cx:pt>
          <cx:pt idx="1468">27</cx:pt>
          <cx:pt idx="1469">45</cx:pt>
          <cx:pt idx="1470">34</cx:pt>
          <cx:pt idx="1471">27</cx:pt>
          <cx:pt idx="1472">30</cx:pt>
          <cx:pt idx="1473">42</cx:pt>
          <cx:pt idx="1474">47</cx:pt>
          <cx:pt idx="1475">46</cx:pt>
          <cx:pt idx="1476">32</cx:pt>
          <cx:pt idx="1477">34</cx:pt>
          <cx:pt idx="1478">32</cx:pt>
          <cx:pt idx="1479">43</cx:pt>
          <cx:pt idx="1480">38</cx:pt>
          <cx:pt idx="1481">41</cx:pt>
          <cx:pt idx="1482">33</cx:pt>
          <cx:pt idx="1483">35</cx:pt>
          <cx:pt idx="1484">36</cx:pt>
          <cx:pt idx="1485">53</cx:pt>
          <cx:pt idx="1486">38</cx:pt>
          <cx:pt idx="1487">41</cx:pt>
          <cx:pt idx="1488">41</cx:pt>
          <cx:pt idx="1489">40</cx:pt>
          <cx:pt idx="1490">35</cx:pt>
          <cx:pt idx="1491">35</cx:pt>
          <cx:pt idx="1492">29</cx:pt>
          <cx:pt idx="1493">31</cx:pt>
          <cx:pt idx="1494">39</cx:pt>
          <cx:pt idx="1495">34</cx:pt>
          <cx:pt idx="1496">32</cx:pt>
          <cx:pt idx="1497">59</cx:pt>
          <cx:pt idx="1498">47</cx:pt>
          <cx:pt idx="1499">33</cx:pt>
          <cx:pt idx="1500">39</cx:pt>
          <cx:pt idx="1501">43</cx:pt>
          <cx:pt idx="1502">33</cx:pt>
          <cx:pt idx="1503">44</cx:pt>
          <cx:pt idx="1504">36</cx:pt>
          <cx:pt idx="1505">47</cx:pt>
          <cx:pt idx="1506">33</cx:pt>
          <cx:pt idx="1507">38</cx:pt>
          <cx:pt idx="1508">44</cx:pt>
          <cx:pt idx="1509">39</cx:pt>
          <cx:pt idx="1510">60</cx:pt>
          <cx:pt idx="1511">40</cx:pt>
          <cx:pt idx="1512">32</cx:pt>
          <cx:pt idx="1513">36</cx:pt>
          <cx:pt idx="1514">47</cx:pt>
          <cx:pt idx="1515">35</cx:pt>
          <cx:pt idx="1516">45</cx:pt>
          <cx:pt idx="1517">37</cx:pt>
          <cx:pt idx="1518">40</cx:pt>
          <cx:pt idx="1519">53</cx:pt>
          <cx:pt idx="1520">35</cx:pt>
          <cx:pt idx="1521">45</cx:pt>
          <cx:pt idx="1522">47</cx:pt>
          <cx:pt idx="1523">46</cx:pt>
          <cx:pt idx="1524">33</cx:pt>
          <cx:pt idx="1525">32</cx:pt>
          <cx:pt idx="1526">31</cx:pt>
          <cx:pt idx="1527">33</cx:pt>
          <cx:pt idx="1528">32</cx:pt>
          <cx:pt idx="1529">35</cx:pt>
          <cx:pt idx="1530">34</cx:pt>
          <cx:pt idx="1531">38</cx:pt>
          <cx:pt idx="1532">33</cx:pt>
          <cx:pt idx="1533">35</cx:pt>
          <cx:pt idx="1534">46</cx:pt>
          <cx:pt idx="1535">32</cx:pt>
          <cx:pt idx="1536">42</cx:pt>
          <cx:pt idx="1537">37</cx:pt>
          <cx:pt idx="1538">43</cx:pt>
          <cx:pt idx="1539">44</cx:pt>
          <cx:pt idx="1540">47</cx:pt>
          <cx:pt idx="1541">39</cx:pt>
          <cx:pt idx="1542">34</cx:pt>
          <cx:pt idx="1543">50</cx:pt>
          <cx:pt idx="1544">37</cx:pt>
          <cx:pt idx="1545">36</cx:pt>
          <cx:pt idx="1546">33</cx:pt>
          <cx:pt idx="1547">29</cx:pt>
          <cx:pt idx="1548">33</cx:pt>
          <cx:pt idx="1549">26</cx:pt>
          <cx:pt idx="1550">33</cx:pt>
          <cx:pt idx="1551">57</cx:pt>
          <cx:pt idx="1552">54</cx:pt>
          <cx:pt idx="1553">47</cx:pt>
          <cx:pt idx="1554">28</cx:pt>
          <cx:pt idx="1555">48</cx:pt>
          <cx:pt idx="1556">28</cx:pt>
          <cx:pt idx="1557">28</cx:pt>
          <cx:pt idx="1558">36</cx:pt>
          <cx:pt idx="1559">33</cx:pt>
          <cx:pt idx="1560">36</cx:pt>
          <cx:pt idx="1561">36</cx:pt>
          <cx:pt idx="1562">34</cx:pt>
          <cx:pt idx="1563">40</cx:pt>
          <cx:pt idx="1564">30</cx:pt>
          <cx:pt idx="1565">37</cx:pt>
          <cx:pt idx="1566">35</cx:pt>
          <cx:pt idx="1567">38</cx:pt>
          <cx:pt idx="1568">31</cx:pt>
          <cx:pt idx="1569">38</cx:pt>
          <cx:pt idx="1570">36</cx:pt>
          <cx:pt idx="1571">35</cx:pt>
          <cx:pt idx="1572">35</cx:pt>
          <cx:pt idx="1573">43</cx:pt>
          <cx:pt idx="1574">34</cx:pt>
          <cx:pt idx="1575">31</cx:pt>
          <cx:pt idx="1576">32</cx:pt>
          <cx:pt idx="1577">30</cx:pt>
          <cx:pt idx="1578">53</cx:pt>
          <cx:pt idx="1579">46</cx:pt>
          <cx:pt idx="1580">38</cx:pt>
          <cx:pt idx="1581">32</cx:pt>
          <cx:pt idx="1582">33</cx:pt>
          <cx:pt idx="1583">33</cx:pt>
          <cx:pt idx="1584">44</cx:pt>
          <cx:pt idx="1585">30</cx:pt>
          <cx:pt idx="1586">35</cx:pt>
          <cx:pt idx="1587">33</cx:pt>
          <cx:pt idx="1588">47</cx:pt>
          <cx:pt idx="1589">57</cx:pt>
          <cx:pt idx="1590">34</cx:pt>
          <cx:pt idx="1591">34</cx:pt>
          <cx:pt idx="1592">51</cx:pt>
          <cx:pt idx="1593">32</cx:pt>
          <cx:pt idx="1594">49</cx:pt>
          <cx:pt idx="1595">49</cx:pt>
          <cx:pt idx="1596">36</cx:pt>
          <cx:pt idx="1597">48</cx:pt>
          <cx:pt idx="1598">38</cx:pt>
          <cx:pt idx="1599">59</cx:pt>
          <cx:pt idx="1600">37</cx:pt>
          <cx:pt idx="1601">67</cx:pt>
          <cx:pt idx="1602">34</cx:pt>
          <cx:pt idx="1603">38</cx:pt>
          <cx:pt idx="1604">38</cx:pt>
          <cx:pt idx="1605">51</cx:pt>
          <cx:pt idx="1606">39</cx:pt>
          <cx:pt idx="1607">38</cx:pt>
          <cx:pt idx="1608">35</cx:pt>
          <cx:pt idx="1609">50</cx:pt>
          <cx:pt idx="1610">40</cx:pt>
          <cx:pt idx="1611">37</cx:pt>
          <cx:pt idx="1612">45</cx:pt>
          <cx:pt idx="1613">43</cx:pt>
          <cx:pt idx="1614">53</cx:pt>
          <cx:pt idx="1615">45</cx:pt>
          <cx:pt idx="1616">32</cx:pt>
          <cx:pt idx="1617">31</cx:pt>
          <cx:pt idx="1618">35</cx:pt>
          <cx:pt idx="1619">39</cx:pt>
          <cx:pt idx="1620">47</cx:pt>
          <cx:pt idx="1621">51</cx:pt>
          <cx:pt idx="1622">40</cx:pt>
          <cx:pt idx="1623">40</cx:pt>
          <cx:pt idx="1624">31</cx:pt>
          <cx:pt idx="1625">40</cx:pt>
          <cx:pt idx="1626">36</cx:pt>
          <cx:pt idx="1627">37</cx:pt>
          <cx:pt idx="1628">24</cx:pt>
          <cx:pt idx="1629">29</cx:pt>
          <cx:pt idx="1630">35</cx:pt>
          <cx:pt idx="1631">37</cx:pt>
          <cx:pt idx="1632">38</cx:pt>
          <cx:pt idx="1633">30</cx:pt>
          <cx:pt idx="1634">33</cx:pt>
          <cx:pt idx="1635">34</cx:pt>
          <cx:pt idx="1636">41</cx:pt>
          <cx:pt idx="1637">38</cx:pt>
          <cx:pt idx="1638">40</cx:pt>
          <cx:pt idx="1639">43</cx:pt>
          <cx:pt idx="1640">27</cx:pt>
          <cx:pt idx="1641">31</cx:pt>
          <cx:pt idx="1642">41</cx:pt>
          <cx:pt idx="1643">37</cx:pt>
          <cx:pt idx="1644">38</cx:pt>
          <cx:pt idx="1645">39</cx:pt>
          <cx:pt idx="1646">34</cx:pt>
          <cx:pt idx="1647">32</cx:pt>
          <cx:pt idx="1648">46</cx:pt>
          <cx:pt idx="1649">40</cx:pt>
          <cx:pt idx="1650">40</cx:pt>
          <cx:pt idx="1651">35</cx:pt>
          <cx:pt idx="1652">32</cx:pt>
          <cx:pt idx="1653">34</cx:pt>
          <cx:pt idx="1654">38</cx:pt>
          <cx:pt idx="1655">34</cx:pt>
          <cx:pt idx="1656">40</cx:pt>
          <cx:pt idx="1657">39</cx:pt>
          <cx:pt idx="1658">29</cx:pt>
          <cx:pt idx="1659">43</cx:pt>
          <cx:pt idx="1660">45</cx:pt>
          <cx:pt idx="1661">45</cx:pt>
          <cx:pt idx="1662">39</cx:pt>
          <cx:pt idx="1663">45</cx:pt>
          <cx:pt idx="1664">30</cx:pt>
          <cx:pt idx="1665">35</cx:pt>
          <cx:pt idx="1666">36</cx:pt>
          <cx:pt idx="1667">35</cx:pt>
          <cx:pt idx="1668">33</cx:pt>
          <cx:pt idx="1669">30</cx:pt>
          <cx:pt idx="1670">42</cx:pt>
          <cx:pt idx="1671">40</cx:pt>
          <cx:pt idx="1672">38</cx:pt>
          <cx:pt idx="1673">33</cx:pt>
          <cx:pt idx="1674">31</cx:pt>
          <cx:pt idx="1675">32</cx:pt>
          <cx:pt idx="1676">37</cx:pt>
          <cx:pt idx="1677">36</cx:pt>
          <cx:pt idx="1678">32</cx:pt>
          <cx:pt idx="1679">35</cx:pt>
          <cx:pt idx="1680">39</cx:pt>
          <cx:pt idx="1681">34</cx:pt>
          <cx:pt idx="1682">51</cx:pt>
          <cx:pt idx="1683">34</cx:pt>
          <cx:pt idx="1684">40</cx:pt>
          <cx:pt idx="1685">37</cx:pt>
          <cx:pt idx="1686">44</cx:pt>
          <cx:pt idx="1687">34</cx:pt>
          <cx:pt idx="1688">44</cx:pt>
          <cx:pt idx="1689">29</cx:pt>
          <cx:pt idx="1690">37</cx:pt>
          <cx:pt idx="1691">36</cx:pt>
          <cx:pt idx="1692">30</cx:pt>
          <cx:pt idx="1693">33</cx:pt>
          <cx:pt idx="1694">30</cx:pt>
          <cx:pt idx="1695">37</cx:pt>
          <cx:pt idx="1696">37</cx:pt>
          <cx:pt idx="1697">37</cx:pt>
          <cx:pt idx="1698">43</cx:pt>
          <cx:pt idx="1699">34</cx:pt>
          <cx:pt idx="1700">52</cx:pt>
          <cx:pt idx="1701">67</cx:pt>
          <cx:pt idx="1702">40</cx:pt>
          <cx:pt idx="1703">42</cx:pt>
          <cx:pt idx="1704">60</cx:pt>
          <cx:pt idx="1705">37</cx:pt>
          <cx:pt idx="1706">33</cx:pt>
          <cx:pt idx="1707">47</cx:pt>
          <cx:pt idx="1708">40</cx:pt>
          <cx:pt idx="1709">31</cx:pt>
          <cx:pt idx="1710">37</cx:pt>
          <cx:pt idx="1711">44</cx:pt>
          <cx:pt idx="1712">42</cx:pt>
          <cx:pt idx="1713">34</cx:pt>
          <cx:pt idx="1714">33</cx:pt>
          <cx:pt idx="1715">37</cx:pt>
          <cx:pt idx="1716">34</cx:pt>
          <cx:pt idx="1717">38</cx:pt>
          <cx:pt idx="1718">38</cx:pt>
          <cx:pt idx="1719">32</cx:pt>
          <cx:pt idx="1720">40</cx:pt>
          <cx:pt idx="1721">38</cx:pt>
          <cx:pt idx="1722">43</cx:pt>
          <cx:pt idx="1723">46</cx:pt>
          <cx:pt idx="1724">35</cx:pt>
          <cx:pt idx="1725">50</cx:pt>
          <cx:pt idx="1726">39</cx:pt>
          <cx:pt idx="1727">41</cx:pt>
          <cx:pt idx="1728">33</cx:pt>
          <cx:pt idx="1729">41</cx:pt>
          <cx:pt idx="1730">43</cx:pt>
          <cx:pt idx="1731">31</cx:pt>
          <cx:pt idx="1732">54</cx:pt>
          <cx:pt idx="1733">32</cx:pt>
          <cx:pt idx="1734">40</cx:pt>
          <cx:pt idx="1735">36</cx:pt>
          <cx:pt idx="1736">42</cx:pt>
          <cx:pt idx="1737">32</cx:pt>
          <cx:pt idx="1738">37</cx:pt>
          <cx:pt idx="1739">37</cx:pt>
          <cx:pt idx="1740">40</cx:pt>
          <cx:pt idx="1741">30</cx:pt>
          <cx:pt idx="1742">41</cx:pt>
          <cx:pt idx="1743">38</cx:pt>
          <cx:pt idx="1744">34</cx:pt>
          <cx:pt idx="1745">36</cx:pt>
          <cx:pt idx="1746">56</cx:pt>
          <cx:pt idx="1747">32</cx:pt>
          <cx:pt idx="1748">34</cx:pt>
          <cx:pt idx="1749">35</cx:pt>
          <cx:pt idx="1750">60</cx:pt>
          <cx:pt idx="1751">35</cx:pt>
          <cx:pt idx="1752">36</cx:pt>
          <cx:pt idx="1753">37</cx:pt>
          <cx:pt idx="1754">38</cx:pt>
          <cx:pt idx="1755">36</cx:pt>
          <cx:pt idx="1756">40</cx:pt>
          <cx:pt idx="1757">37</cx:pt>
          <cx:pt idx="1758">48</cx:pt>
          <cx:pt idx="1759">49</cx:pt>
          <cx:pt idx="1760">34</cx:pt>
          <cx:pt idx="1761">35</cx:pt>
          <cx:pt idx="1762">44</cx:pt>
          <cx:pt idx="1763">41</cx:pt>
          <cx:pt idx="1764">30</cx:pt>
          <cx:pt idx="1765">38</cx:pt>
          <cx:pt idx="1766">32</cx:pt>
          <cx:pt idx="1767">48</cx:pt>
          <cx:pt idx="1768">53</cx:pt>
          <cx:pt idx="1769">29</cx:pt>
          <cx:pt idx="1770">35</cx:pt>
          <cx:pt idx="1771">39</cx:pt>
          <cx:pt idx="1772">43</cx:pt>
          <cx:pt idx="1773">48</cx:pt>
          <cx:pt idx="1774">62</cx:pt>
          <cx:pt idx="1775">30</cx:pt>
          <cx:pt idx="1776">50</cx:pt>
          <cx:pt idx="1777">33</cx:pt>
          <cx:pt idx="1778">43</cx:pt>
          <cx:pt idx="1779">34</cx:pt>
          <cx:pt idx="1780">36</cx:pt>
          <cx:pt idx="1781">44</cx:pt>
          <cx:pt idx="1782">33</cx:pt>
          <cx:pt idx="1783">43</cx:pt>
          <cx:pt idx="1784">36</cx:pt>
          <cx:pt idx="1785">29</cx:pt>
          <cx:pt idx="1786">38</cx:pt>
          <cx:pt idx="1787">41</cx:pt>
          <cx:pt idx="1788">35</cx:pt>
          <cx:pt idx="1789">38</cx:pt>
          <cx:pt idx="1790">26</cx:pt>
          <cx:pt idx="1791">37</cx:pt>
          <cx:pt idx="1792">36</cx:pt>
          <cx:pt idx="1793">58</cx:pt>
          <cx:pt idx="1794">38</cx:pt>
          <cx:pt idx="1795">33</cx:pt>
          <cx:pt idx="1796">52</cx:pt>
          <cx:pt idx="1797">41</cx:pt>
          <cx:pt idx="1798">39</cx:pt>
          <cx:pt idx="1799">45</cx:pt>
          <cx:pt idx="1800">45</cx:pt>
          <cx:pt idx="1801">34</cx:pt>
          <cx:pt idx="1802">33</cx:pt>
          <cx:pt idx="1803">39</cx:pt>
          <cx:pt idx="1804">30</cx:pt>
          <cx:pt idx="1805">41</cx:pt>
          <cx:pt idx="1806">43</cx:pt>
          <cx:pt idx="1807">35</cx:pt>
          <cx:pt idx="1808">34</cx:pt>
          <cx:pt idx="1809">33</cx:pt>
          <cx:pt idx="1810">61</cx:pt>
          <cx:pt idx="1811">34</cx:pt>
          <cx:pt idx="1812">30</cx:pt>
          <cx:pt idx="1813">55</cx:pt>
          <cx:pt idx="1814">33</cx:pt>
          <cx:pt idx="1815">36</cx:pt>
          <cx:pt idx="1816">52</cx:pt>
          <cx:pt idx="1817">36</cx:pt>
          <cx:pt idx="1818">38</cx:pt>
          <cx:pt idx="1819">38</cx:pt>
          <cx:pt idx="1820">41</cx:pt>
          <cx:pt idx="1821">50</cx:pt>
          <cx:pt idx="1822">36</cx:pt>
          <cx:pt idx="1823">31</cx:pt>
          <cx:pt idx="1824">46</cx:pt>
          <cx:pt idx="1825">45</cx:pt>
          <cx:pt idx="1826">47</cx:pt>
          <cx:pt idx="1827">46</cx:pt>
          <cx:pt idx="1828">36</cx:pt>
          <cx:pt idx="1829">30</cx:pt>
          <cx:pt idx="1830">31</cx:pt>
          <cx:pt idx="1831">50</cx:pt>
          <cx:pt idx="1832">36</cx:pt>
          <cx:pt idx="1833">36</cx:pt>
          <cx:pt idx="1834">54</cx:pt>
          <cx:pt idx="1835">36</cx:pt>
          <cx:pt idx="1836">42</cx:pt>
          <cx:pt idx="1837">32</cx:pt>
          <cx:pt idx="1838">35</cx:pt>
          <cx:pt idx="1839">28</cx:pt>
          <cx:pt idx="1840">55</cx:pt>
          <cx:pt idx="1841">40</cx:pt>
          <cx:pt idx="1842">42</cx:pt>
          <cx:pt idx="1843">42</cx:pt>
          <cx:pt idx="1844">36</cx:pt>
          <cx:pt idx="1845">38</cx:pt>
          <cx:pt idx="1846">40</cx:pt>
          <cx:pt idx="1847">47</cx:pt>
          <cx:pt idx="1848">35</cx:pt>
          <cx:pt idx="1849">38</cx:pt>
          <cx:pt idx="1850">36</cx:pt>
          <cx:pt idx="1851">49</cx:pt>
          <cx:pt idx="1852">37</cx:pt>
          <cx:pt idx="1853">33</cx:pt>
          <cx:pt idx="1854">36</cx:pt>
          <cx:pt idx="1855">52</cx:pt>
          <cx:pt idx="1856">38</cx:pt>
          <cx:pt idx="1857">35</cx:pt>
          <cx:pt idx="1858">50</cx:pt>
          <cx:pt idx="1859">50</cx:pt>
          <cx:pt idx="1860">35</cx:pt>
          <cx:pt idx="1861">40</cx:pt>
          <cx:pt idx="1862">43</cx:pt>
          <cx:pt idx="1863">41</cx:pt>
          <cx:pt idx="1864">33</cx:pt>
          <cx:pt idx="1865">30</cx:pt>
          <cx:pt idx="1866">41</cx:pt>
          <cx:pt idx="1867">32</cx:pt>
          <cx:pt idx="1868">33</cx:pt>
          <cx:pt idx="1869">31</cx:pt>
          <cx:pt idx="1870">32</cx:pt>
          <cx:pt idx="1871">41</cx:pt>
          <cx:pt idx="1872">38</cx:pt>
          <cx:pt idx="1873">44</cx:pt>
          <cx:pt idx="1874">34</cx:pt>
          <cx:pt idx="1875">36</cx:pt>
          <cx:pt idx="1876">53</cx:pt>
          <cx:pt idx="1877">50</cx:pt>
          <cx:pt idx="1878">36</cx:pt>
          <cx:pt idx="1879">30</cx:pt>
          <cx:pt idx="1880">74</cx:pt>
          <cx:pt idx="1881">37</cx:pt>
          <cx:pt idx="1882">40</cx:pt>
          <cx:pt idx="1883">27</cx:pt>
          <cx:pt idx="1884">39</cx:pt>
          <cx:pt idx="1885">32</cx:pt>
          <cx:pt idx="1886">40</cx:pt>
          <cx:pt idx="1887">32</cx:pt>
          <cx:pt idx="1888">31</cx:pt>
          <cx:pt idx="1889">33</cx:pt>
          <cx:pt idx="1890">35</cx:pt>
          <cx:pt idx="1891">35</cx:pt>
          <cx:pt idx="1892">37</cx:pt>
          <cx:pt idx="1893">40</cx:pt>
          <cx:pt idx="1894">74</cx:pt>
          <cx:pt idx="1895">36</cx:pt>
          <cx:pt idx="1896">29</cx:pt>
          <cx:pt idx="1897">46</cx:pt>
          <cx:pt idx="1898">35</cx:pt>
          <cx:pt idx="1899">36</cx:pt>
          <cx:pt idx="1900">31</cx:pt>
          <cx:pt idx="1901">49</cx:pt>
          <cx:pt idx="1902">42</cx:pt>
          <cx:pt idx="1903">45</cx:pt>
          <cx:pt idx="1904">31</cx:pt>
          <cx:pt idx="1905">32</cx:pt>
          <cx:pt idx="1906">49</cx:pt>
          <cx:pt idx="1907">54</cx:pt>
          <cx:pt idx="1908">34</cx:pt>
          <cx:pt idx="1909">53</cx:pt>
          <cx:pt idx="1910">33</cx:pt>
          <cx:pt idx="1911">53</cx:pt>
          <cx:pt idx="1912">46</cx:pt>
          <cx:pt idx="1913">35</cx:pt>
          <cx:pt idx="1914">41</cx:pt>
          <cx:pt idx="1915">42</cx:pt>
          <cx:pt idx="1916">32</cx:pt>
          <cx:pt idx="1917">43</cx:pt>
          <cx:pt idx="1918">31</cx:pt>
          <cx:pt idx="1919">33</cx:pt>
          <cx:pt idx="1920">44</cx:pt>
          <cx:pt idx="1921">36</cx:pt>
          <cx:pt idx="1922">47</cx:pt>
          <cx:pt idx="1923">34</cx:pt>
          <cx:pt idx="1924">57</cx:pt>
          <cx:pt idx="1925">34</cx:pt>
          <cx:pt idx="1926">43</cx:pt>
          <cx:pt idx="1927">41</cx:pt>
          <cx:pt idx="1928">51</cx:pt>
          <cx:pt idx="1929">52</cx:pt>
          <cx:pt idx="1930">38</cx:pt>
          <cx:pt idx="1931">42</cx:pt>
          <cx:pt idx="1932">37</cx:pt>
          <cx:pt idx="1933">34</cx:pt>
          <cx:pt idx="1934">61</cx:pt>
          <cx:pt idx="1935">47</cx:pt>
          <cx:pt idx="1936">33</cx:pt>
          <cx:pt idx="1937">30</cx:pt>
          <cx:pt idx="1938">31</cx:pt>
          <cx:pt idx="1939">37</cx:pt>
          <cx:pt idx="1940">64</cx:pt>
          <cx:pt idx="1941">53</cx:pt>
          <cx:pt idx="1942">69</cx:pt>
          <cx:pt idx="1943">43</cx:pt>
          <cx:pt idx="1944">48</cx:pt>
          <cx:pt idx="1945">41</cx:pt>
          <cx:pt idx="1946">41</cx:pt>
          <cx:pt idx="1947">38</cx:pt>
          <cx:pt idx="1948">39</cx:pt>
          <cx:pt idx="1949">36</cx:pt>
          <cx:pt idx="1950">52</cx:pt>
          <cx:pt idx="1951">38</cx:pt>
          <cx:pt idx="1952">45</cx:pt>
          <cx:pt idx="1953">46</cx:pt>
          <cx:pt idx="1954">48</cx:pt>
          <cx:pt idx="1955">43</cx:pt>
          <cx:pt idx="1956">34</cx:pt>
          <cx:pt idx="1957">32</cx:pt>
          <cx:pt idx="1958">32</cx:pt>
          <cx:pt idx="1959">33</cx:pt>
          <cx:pt idx="1960">42</cx:pt>
          <cx:pt idx="1961">49</cx:pt>
          <cx:pt idx="1962">36</cx:pt>
          <cx:pt idx="1963">50</cx:pt>
          <cx:pt idx="1964">37</cx:pt>
          <cx:pt idx="1965">45</cx:pt>
          <cx:pt idx="1966">27</cx:pt>
          <cx:pt idx="1967">37</cx:pt>
          <cx:pt idx="1968">37</cx:pt>
          <cx:pt idx="1969">31</cx:pt>
          <cx:pt idx="1970">46</cx:pt>
          <cx:pt idx="1971">33</cx:pt>
          <cx:pt idx="1972">28</cx:pt>
          <cx:pt idx="1973">35</cx:pt>
          <cx:pt idx="1974">32</cx:pt>
          <cx:pt idx="1975">40</cx:pt>
          <cx:pt idx="1976">37</cx:pt>
          <cx:pt idx="1977">24</cx:pt>
          <cx:pt idx="1978">35</cx:pt>
          <cx:pt idx="1979">32</cx:pt>
          <cx:pt idx="1980">35</cx:pt>
          <cx:pt idx="1981">37</cx:pt>
          <cx:pt idx="1982">43</cx:pt>
          <cx:pt idx="1983">30</cx:pt>
          <cx:pt idx="1984">46</cx:pt>
          <cx:pt idx="1985">26</cx:pt>
          <cx:pt idx="1986">30</cx:pt>
          <cx:pt idx="1987">33</cx:pt>
          <cx:pt idx="1988">34</cx:pt>
          <cx:pt idx="1989">41</cx:pt>
          <cx:pt idx="1990">27</cx:pt>
          <cx:pt idx="1991">28</cx:pt>
          <cx:pt idx="1992">32</cx:pt>
          <cx:pt idx="1993">42</cx:pt>
          <cx:pt idx="1994">29</cx:pt>
          <cx:pt idx="1995">39</cx:pt>
          <cx:pt idx="1996">28</cx:pt>
          <cx:pt idx="1997">32</cx:pt>
          <cx:pt idx="1998">35</cx:pt>
          <cx:pt idx="1999">49</cx:pt>
          <cx:pt idx="2000">30</cx:pt>
          <cx:pt idx="2001">32</cx:pt>
          <cx:pt idx="2002">37</cx:pt>
          <cx:pt idx="2003">31</cx:pt>
          <cx:pt idx="2004">32</cx:pt>
          <cx:pt idx="2005">25</cx:pt>
          <cx:pt idx="2006">24</cx:pt>
          <cx:pt idx="2007">33</cx:pt>
          <cx:pt idx="2008">31</cx:pt>
          <cx:pt idx="2009">35</cx:pt>
          <cx:pt idx="2010">31</cx:pt>
          <cx:pt idx="2011">40</cx:pt>
          <cx:pt idx="2012">33</cx:pt>
          <cx:pt idx="2013">34</cx:pt>
          <cx:pt idx="2014">29</cx:pt>
          <cx:pt idx="2015">34</cx:pt>
          <cx:pt idx="2016">39</cx:pt>
          <cx:pt idx="2017">39</cx:pt>
          <cx:pt idx="2018">28</cx:pt>
          <cx:pt idx="2019">28</cx:pt>
          <cx:pt idx="2020">36</cx:pt>
          <cx:pt idx="2021">31</cx:pt>
          <cx:pt idx="2022">25</cx:pt>
          <cx:pt idx="2023">31</cx:pt>
          <cx:pt idx="2024">37</cx:pt>
          <cx:pt idx="2025">29</cx:pt>
          <cx:pt idx="2026">34</cx:pt>
          <cx:pt idx="2027">36</cx:pt>
          <cx:pt idx="2028">50</cx:pt>
          <cx:pt idx="2029">35</cx:pt>
          <cx:pt idx="2030">41</cx:pt>
          <cx:pt idx="2031">30</cx:pt>
          <cx:pt idx="2032">36</cx:pt>
          <cx:pt idx="2033">37</cx:pt>
          <cx:pt idx="2034">53</cx:pt>
          <cx:pt idx="2035">39</cx:pt>
          <cx:pt idx="2036">33</cx:pt>
          <cx:pt idx="2037">51</cx:pt>
          <cx:pt idx="2038">24</cx:pt>
          <cx:pt idx="2039">28</cx:pt>
          <cx:pt idx="2040">30</cx:pt>
          <cx:pt idx="2041">34</cx:pt>
          <cx:pt idx="2042">34</cx:pt>
          <cx:pt idx="2043">32</cx:pt>
          <cx:pt idx="2044">37</cx:pt>
          <cx:pt idx="2045">37</cx:pt>
          <cx:pt idx="2046">52</cx:pt>
          <cx:pt idx="2047">33</cx:pt>
          <cx:pt idx="2048">35</cx:pt>
          <cx:pt idx="2049">43</cx:pt>
          <cx:pt idx="2050">58</cx:pt>
          <cx:pt idx="2051">38</cx:pt>
          <cx:pt idx="2052">43</cx:pt>
          <cx:pt idx="2053">35</cx:pt>
          <cx:pt idx="2054">35</cx:pt>
          <cx:pt idx="2055">43</cx:pt>
          <cx:pt idx="2056">32</cx:pt>
          <cx:pt idx="2057">34</cx:pt>
          <cx:pt idx="2058">30</cx:pt>
          <cx:pt idx="2059">28</cx:pt>
          <cx:pt idx="2060">44</cx:pt>
          <cx:pt idx="2061">32</cx:pt>
          <cx:pt idx="2062">29</cx:pt>
          <cx:pt idx="2063">35</cx:pt>
          <cx:pt idx="2064">29</cx:pt>
          <cx:pt idx="2065">36</cx:pt>
          <cx:pt idx="2066">25</cx:pt>
          <cx:pt idx="2067">38</cx:pt>
          <cx:pt idx="2068">46</cx:pt>
          <cx:pt idx="2069">40</cx:pt>
          <cx:pt idx="2070">35</cx:pt>
          <cx:pt idx="2071">26</cx:pt>
          <cx:pt idx="2072">29</cx:pt>
          <cx:pt idx="2073">33</cx:pt>
          <cx:pt idx="2074">37</cx:pt>
          <cx:pt idx="2075">26</cx:pt>
          <cx:pt idx="2076">38</cx:pt>
          <cx:pt idx="2077">38</cx:pt>
          <cx:pt idx="2078">52</cx:pt>
          <cx:pt idx="2079">37</cx:pt>
          <cx:pt idx="2080">31</cx:pt>
          <cx:pt idx="2081">41</cx:pt>
          <cx:pt idx="2082">38</cx:pt>
          <cx:pt idx="2083">24</cx:pt>
          <cx:pt idx="2084">42</cx:pt>
          <cx:pt idx="2085">53</cx:pt>
          <cx:pt idx="2086">34</cx:pt>
          <cx:pt idx="2087">37</cx:pt>
          <cx:pt idx="2088">35</cx:pt>
          <cx:pt idx="2089">34</cx:pt>
          <cx:pt idx="2090">39</cx:pt>
          <cx:pt idx="2091">51</cx:pt>
          <cx:pt idx="2092">28</cx:pt>
          <cx:pt idx="2093">34</cx:pt>
          <cx:pt idx="2094">30</cx:pt>
          <cx:pt idx="2095">26</cx:pt>
          <cx:pt idx="2096">38</cx:pt>
          <cx:pt idx="2097">33</cx:pt>
          <cx:pt idx="2098">48</cx:pt>
          <cx:pt idx="2099">43</cx:pt>
          <cx:pt idx="2100">28</cx:pt>
          <cx:pt idx="2101">34</cx:pt>
          <cx:pt idx="2102">36</cx:pt>
          <cx:pt idx="2103">49</cx:pt>
          <cx:pt idx="2104">38</cx:pt>
          <cx:pt idx="2105">41</cx:pt>
          <cx:pt idx="2106">27</cx:pt>
          <cx:pt idx="2107">34</cx:pt>
          <cx:pt idx="2108">36</cx:pt>
          <cx:pt idx="2109">37</cx:pt>
          <cx:pt idx="2110">26</cx:pt>
          <cx:pt idx="2111">34</cx:pt>
          <cx:pt idx="2112">46</cx:pt>
          <cx:pt idx="2113">44</cx:pt>
          <cx:pt idx="2114">28</cx:pt>
          <cx:pt idx="2115">28</cx:pt>
          <cx:pt idx="2116">34</cx:pt>
          <cx:pt idx="2117">29</cx:pt>
          <cx:pt idx="2118">43</cx:pt>
          <cx:pt idx="2119">45</cx:pt>
          <cx:pt idx="2120">38</cx:pt>
          <cx:pt idx="2121">41</cx:pt>
          <cx:pt idx="2122">39</cx:pt>
          <cx:pt idx="2123">23</cx:pt>
          <cx:pt idx="2124">34</cx:pt>
          <cx:pt idx="2125">50</cx:pt>
          <cx:pt idx="2126">44</cx:pt>
          <cx:pt idx="2127">37</cx:pt>
          <cx:pt idx="2128">35</cx:pt>
          <cx:pt idx="2129">33</cx:pt>
          <cx:pt idx="2130">31</cx:pt>
          <cx:pt idx="2131">52</cx:pt>
          <cx:pt idx="2132">39</cx:pt>
          <cx:pt idx="2133">42</cx:pt>
          <cx:pt idx="2134">33</cx:pt>
          <cx:pt idx="2135">49</cx:pt>
          <cx:pt idx="2136">33</cx:pt>
          <cx:pt idx="2137">58</cx:pt>
          <cx:pt idx="2138">37</cx:pt>
          <cx:pt idx="2139">27</cx:pt>
          <cx:pt idx="2140">41</cx:pt>
          <cx:pt idx="2141">62</cx:pt>
          <cx:pt idx="2142">36</cx:pt>
          <cx:pt idx="2143">36</cx:pt>
          <cx:pt idx="2144">48</cx:pt>
          <cx:pt idx="2145">42</cx:pt>
          <cx:pt idx="2146">35</cx:pt>
          <cx:pt idx="2147">42</cx:pt>
          <cx:pt idx="2148">29</cx:pt>
          <cx:pt idx="2149">34</cx:pt>
          <cx:pt idx="2150">50</cx:pt>
          <cx:pt idx="2151">44</cx:pt>
          <cx:pt idx="2152">41</cx:pt>
          <cx:pt idx="2153">31</cx:pt>
          <cx:pt idx="2154">35</cx:pt>
          <cx:pt idx="2155">29</cx:pt>
          <cx:pt idx="2156">34</cx:pt>
          <cx:pt idx="2157">31</cx:pt>
          <cx:pt idx="2158">35</cx:pt>
          <cx:pt idx="2159">28</cx:pt>
          <cx:pt idx="2160">25</cx:pt>
          <cx:pt idx="2161">25</cx:pt>
          <cx:pt idx="2162">36</cx:pt>
          <cx:pt idx="2163">36</cx:pt>
          <cx:pt idx="2164">29</cx:pt>
          <cx:pt idx="2165">30</cx:pt>
          <cx:pt idx="2166">24</cx:pt>
          <cx:pt idx="2167">39</cx:pt>
          <cx:pt idx="2168">29</cx:pt>
          <cx:pt idx="2169">31</cx:pt>
          <cx:pt idx="2170">34</cx:pt>
          <cx:pt idx="2171">27</cx:pt>
          <cx:pt idx="2172">32</cx:pt>
          <cx:pt idx="2173">30</cx:pt>
          <cx:pt idx="2174">34</cx:pt>
          <cx:pt idx="2175">35</cx:pt>
          <cx:pt idx="2176">39</cx:pt>
          <cx:pt idx="2177">40</cx:pt>
          <cx:pt idx="2178">38</cx:pt>
          <cx:pt idx="2179">37</cx:pt>
          <cx:pt idx="2180">35</cx:pt>
          <cx:pt idx="2181">31</cx:pt>
          <cx:pt idx="2182">43</cx:pt>
          <cx:pt idx="2183">26</cx:pt>
          <cx:pt idx="2184">30</cx:pt>
          <cx:pt idx="2185">10</cx:pt>
          <cx:pt idx="2186">30</cx:pt>
          <cx:pt idx="2187">28</cx:pt>
          <cx:pt idx="2188">28</cx:pt>
          <cx:pt idx="2189">28</cx:pt>
          <cx:pt idx="2190">55</cx:pt>
          <cx:pt idx="2191">44</cx:pt>
          <cx:pt idx="2192">34</cx:pt>
          <cx:pt idx="2193">27</cx:pt>
          <cx:pt idx="2194">37</cx:pt>
          <cx:pt idx="2195">66</cx:pt>
          <cx:pt idx="2196">38</cx:pt>
          <cx:pt idx="2197">35</cx:pt>
          <cx:pt idx="2198">47</cx:pt>
          <cx:pt idx="2199">30</cx:pt>
          <cx:pt idx="2200">41</cx:pt>
          <cx:pt idx="2201">34</cx:pt>
          <cx:pt idx="2202">37</cx:pt>
          <cx:pt idx="2203">31</cx:pt>
          <cx:pt idx="2204">34</cx:pt>
          <cx:pt idx="2205">26</cx:pt>
          <cx:pt idx="2206">36</cx:pt>
          <cx:pt idx="2207">35</cx:pt>
          <cx:pt idx="2208">36</cx:pt>
          <cx:pt idx="2209">30</cx:pt>
          <cx:pt idx="2210">28</cx:pt>
          <cx:pt idx="2211">45</cx:pt>
          <cx:pt idx="2212">31</cx:pt>
          <cx:pt idx="2213">32</cx:pt>
          <cx:pt idx="2214">32</cx:pt>
          <cx:pt idx="2215">43</cx:pt>
          <cx:pt idx="2216">34</cx:pt>
          <cx:pt idx="2217">44</cx:pt>
          <cx:pt idx="2218">30</cx:pt>
          <cx:pt idx="2219">38</cx:pt>
          <cx:pt idx="2220">33</cx:pt>
          <cx:pt idx="2221">38</cx:pt>
          <cx:pt idx="2222">38</cx:pt>
          <cx:pt idx="2223">28</cx:pt>
          <cx:pt idx="2224">37</cx:pt>
          <cx:pt idx="2225">36</cx:pt>
          <cx:pt idx="2226">24</cx:pt>
          <cx:pt idx="2227">31</cx:pt>
          <cx:pt idx="2228">26</cx:pt>
          <cx:pt idx="2229">28</cx:pt>
          <cx:pt idx="2230">30</cx:pt>
          <cx:pt idx="2231">31</cx:pt>
          <cx:pt idx="2232">32</cx:pt>
          <cx:pt idx="2233">33</cx:pt>
          <cx:pt idx="2234">26</cx:pt>
          <cx:pt idx="2235">38</cx:pt>
          <cx:pt idx="2236">32</cx:pt>
          <cx:pt idx="2237">29</cx:pt>
          <cx:pt idx="2238">31</cx:pt>
          <cx:pt idx="2239">32</cx:pt>
          <cx:pt idx="2240">36</cx:pt>
          <cx:pt idx="2241">34</cx:pt>
          <cx:pt idx="2242">27</cx:pt>
          <cx:pt idx="2243">51</cx:pt>
          <cx:pt idx="2244">34</cx:pt>
          <cx:pt idx="2245">37</cx:pt>
          <cx:pt idx="2246">39</cx:pt>
          <cx:pt idx="2247">40</cx:pt>
          <cx:pt idx="2248">28</cx:pt>
          <cx:pt idx="2249">31</cx:pt>
          <cx:pt idx="2250">34</cx:pt>
          <cx:pt idx="2251">40</cx:pt>
          <cx:pt idx="2252">48</cx:pt>
          <cx:pt idx="2253">39</cx:pt>
          <cx:pt idx="2254">32</cx:pt>
          <cx:pt idx="2255">31</cx:pt>
          <cx:pt idx="2256">32</cx:pt>
          <cx:pt idx="2257">33</cx:pt>
          <cx:pt idx="2258">70</cx:pt>
          <cx:pt idx="2259">34</cx:pt>
          <cx:pt idx="2260">70</cx:pt>
          <cx:pt idx="2261">30</cx:pt>
          <cx:pt idx="2262">35</cx:pt>
          <cx:pt idx="2263">31</cx:pt>
          <cx:pt idx="2264">32</cx:pt>
          <cx:pt idx="2265">34</cx:pt>
          <cx:pt idx="2266">46</cx:pt>
          <cx:pt idx="2267">39</cx:pt>
          <cx:pt idx="2268">46</cx:pt>
          <cx:pt idx="2269">35</cx:pt>
          <cx:pt idx="2270">36</cx:pt>
          <cx:pt idx="2271">34</cx:pt>
          <cx:pt idx="2272">42</cx:pt>
          <cx:pt idx="2273">32</cx:pt>
          <cx:pt idx="2274">33</cx:pt>
          <cx:pt idx="2275">45</cx:pt>
          <cx:pt idx="2276">32</cx:pt>
          <cx:pt idx="2277">29</cx:pt>
          <cx:pt idx="2278">30</cx:pt>
          <cx:pt idx="2279">27</cx:pt>
          <cx:pt idx="2280">30</cx:pt>
          <cx:pt idx="2281">39</cx:pt>
          <cx:pt idx="2282">34</cx:pt>
          <cx:pt idx="2283">41</cx:pt>
          <cx:pt idx="2284">32</cx:pt>
          <cx:pt idx="2285">51</cx:pt>
          <cx:pt idx="2286">32</cx:pt>
          <cx:pt idx="2287">36</cx:pt>
          <cx:pt idx="2288">36</cx:pt>
          <cx:pt idx="2289">31</cx:pt>
          <cx:pt idx="2290">35</cx:pt>
          <cx:pt idx="2291">33</cx:pt>
          <cx:pt idx="2292">31</cx:pt>
          <cx:pt idx="2293">55</cx:pt>
          <cx:pt idx="2294">44</cx:pt>
          <cx:pt idx="2295">38</cx:pt>
          <cx:pt idx="2296">29</cx:pt>
          <cx:pt idx="2297">39</cx:pt>
          <cx:pt idx="2298">35</cx:pt>
          <cx:pt idx="2299">41</cx:pt>
          <cx:pt idx="2300">36</cx:pt>
          <cx:pt idx="2301">37</cx:pt>
          <cx:pt idx="2302">34</cx:pt>
          <cx:pt idx="2303">40</cx:pt>
          <cx:pt idx="2304">26</cx:pt>
          <cx:pt idx="2305">33</cx:pt>
          <cx:pt idx="2306">34</cx:pt>
          <cx:pt idx="2307">32</cx:pt>
          <cx:pt idx="2308">31</cx:pt>
          <cx:pt idx="2309">39</cx:pt>
          <cx:pt idx="2310">55</cx:pt>
          <cx:pt idx="2311">38</cx:pt>
          <cx:pt idx="2312">41</cx:pt>
          <cx:pt idx="2313">36</cx:pt>
          <cx:pt idx="2314">51</cx:pt>
          <cx:pt idx="2315">34</cx:pt>
          <cx:pt idx="2316">39</cx:pt>
          <cx:pt idx="2317">37</cx:pt>
          <cx:pt idx="2318">34</cx:pt>
          <cx:pt idx="2319">29</cx:pt>
          <cx:pt idx="2320">39</cx:pt>
          <cx:pt idx="2321">49</cx:pt>
          <cx:pt idx="2322">35</cx:pt>
          <cx:pt idx="2323">28</cx:pt>
          <cx:pt idx="2324">30</cx:pt>
          <cx:pt idx="2325">32</cx:pt>
          <cx:pt idx="2326">40</cx:pt>
          <cx:pt idx="2327">31</cx:pt>
          <cx:pt idx="2328">35</cx:pt>
          <cx:pt idx="2329">37</cx:pt>
          <cx:pt idx="2330">35</cx:pt>
          <cx:pt idx="2331">28</cx:pt>
          <cx:pt idx="2332">33</cx:pt>
          <cx:pt idx="2333">26</cx:pt>
          <cx:pt idx="2334">36</cx:pt>
          <cx:pt idx="2335">30</cx:pt>
          <cx:pt idx="2336">31</cx:pt>
          <cx:pt idx="2337">34</cx:pt>
          <cx:pt idx="2338">42</cx:pt>
          <cx:pt idx="2339">41</cx:pt>
          <cx:pt idx="2340">41</cx:pt>
          <cx:pt idx="2341">40</cx:pt>
          <cx:pt idx="2342">38</cx:pt>
          <cx:pt idx="2343">43</cx:pt>
          <cx:pt idx="2344">44</cx:pt>
          <cx:pt idx="2345">36</cx:pt>
          <cx:pt idx="2346">54</cx:pt>
          <cx:pt idx="2347">54</cx:pt>
          <cx:pt idx="2348">26</cx:pt>
          <cx:pt idx="2349">33</cx:pt>
          <cx:pt idx="2350">35</cx:pt>
          <cx:pt idx="2351">36</cx:pt>
          <cx:pt idx="2352">37</cx:pt>
          <cx:pt idx="2353">28</cx:pt>
          <cx:pt idx="2354">35</cx:pt>
          <cx:pt idx="2355">40</cx:pt>
          <cx:pt idx="2356">30</cx:pt>
          <cx:pt idx="2357">39</cx:pt>
          <cx:pt idx="2358">33</cx:pt>
          <cx:pt idx="2359">32</cx:pt>
          <cx:pt idx="2360">34</cx:pt>
          <cx:pt idx="2361">38</cx:pt>
          <cx:pt idx="2362">34</cx:pt>
          <cx:pt idx="2363">29</cx:pt>
          <cx:pt idx="2364">31</cx:pt>
          <cx:pt idx="2365">39</cx:pt>
          <cx:pt idx="2366">48</cx:pt>
          <cx:pt idx="2367">32</cx:pt>
          <cx:pt idx="2368">33</cx:pt>
          <cx:pt idx="2369">51</cx:pt>
          <cx:pt idx="2370">36</cx:pt>
          <cx:pt idx="2371">34</cx:pt>
          <cx:pt idx="2372">59</cx:pt>
          <cx:pt idx="2373">43</cx:pt>
          <cx:pt idx="2374">26</cx:pt>
          <cx:pt idx="2375">45</cx:pt>
          <cx:pt idx="2376">39</cx:pt>
          <cx:pt idx="2377">35</cx:pt>
          <cx:pt idx="2378">38</cx:pt>
          <cx:pt idx="2379">32</cx:pt>
          <cx:pt idx="2380">49</cx:pt>
          <cx:pt idx="2381">38</cx:pt>
          <cx:pt idx="2382">37</cx:pt>
          <cx:pt idx="2383">26</cx:pt>
          <cx:pt idx="2384">54</cx:pt>
          <cx:pt idx="2385">41</cx:pt>
          <cx:pt idx="2386">55</cx:pt>
          <cx:pt idx="2387">49</cx:pt>
          <cx:pt idx="2388">39</cx:pt>
          <cx:pt idx="2389">38</cx:pt>
          <cx:pt idx="2390">30</cx:pt>
          <cx:pt idx="2391">47</cx:pt>
          <cx:pt idx="2392">35</cx:pt>
          <cx:pt idx="2393">30</cx:pt>
          <cx:pt idx="2394">35</cx:pt>
          <cx:pt idx="2395">41</cx:pt>
          <cx:pt idx="2396">29</cx:pt>
          <cx:pt idx="2397">33</cx:pt>
          <cx:pt idx="2398">43</cx:pt>
          <cx:pt idx="2399">32</cx:pt>
          <cx:pt idx="2400">28</cx:pt>
          <cx:pt idx="2401">33</cx:pt>
          <cx:pt idx="2402">58</cx:pt>
          <cx:pt idx="2403">40</cx:pt>
          <cx:pt idx="2404">35</cx:pt>
          <cx:pt idx="2405">27</cx:pt>
          <cx:pt idx="2406">32</cx:pt>
          <cx:pt idx="2407">51</cx:pt>
          <cx:pt idx="2408">39</cx:pt>
          <cx:pt idx="2409">40</cx:pt>
          <cx:pt idx="2410">36</cx:pt>
          <cx:pt idx="2411">34</cx:pt>
          <cx:pt idx="2412">52</cx:pt>
          <cx:pt idx="2413">31</cx:pt>
          <cx:pt idx="2414">33</cx:pt>
          <cx:pt idx="2415">33</cx:pt>
          <cx:pt idx="2416">34</cx:pt>
          <cx:pt idx="2417">33</cx:pt>
          <cx:pt idx="2418">30</cx:pt>
          <cx:pt idx="2419">39</cx:pt>
          <cx:pt idx="2420">37</cx:pt>
          <cx:pt idx="2421">35</cx:pt>
          <cx:pt idx="2422">29</cx:pt>
          <cx:pt idx="2423">33</cx:pt>
          <cx:pt idx="2424">39</cx:pt>
          <cx:pt idx="2425">56</cx:pt>
          <cx:pt idx="2426">34</cx:pt>
          <cx:pt idx="2427">41</cx:pt>
          <cx:pt idx="2428">40</cx:pt>
          <cx:pt idx="2429">38</cx:pt>
          <cx:pt idx="2430">38</cx:pt>
          <cx:pt idx="2431">40</cx:pt>
          <cx:pt idx="2432">43</cx:pt>
          <cx:pt idx="2433">37</cx:pt>
          <cx:pt idx="2434">34</cx:pt>
          <cx:pt idx="2435">33</cx:pt>
          <cx:pt idx="2436">39</cx:pt>
          <cx:pt idx="2437">33</cx:pt>
          <cx:pt idx="2438">31</cx:pt>
          <cx:pt idx="2439">44</cx:pt>
          <cx:pt idx="2440">37</cx:pt>
          <cx:pt idx="2441">41</cx:pt>
          <cx:pt idx="2442">42</cx:pt>
          <cx:pt idx="2443">45</cx:pt>
          <cx:pt idx="2444">37</cx:pt>
          <cx:pt idx="2445">44</cx:pt>
          <cx:pt idx="2446">36</cx:pt>
          <cx:pt idx="2447">33</cx:pt>
          <cx:pt idx="2448">35</cx:pt>
          <cx:pt idx="2449">37</cx:pt>
          <cx:pt idx="2450">31</cx:pt>
          <cx:pt idx="2451">56</cx:pt>
          <cx:pt idx="2452">34</cx:pt>
          <cx:pt idx="2453">33</cx:pt>
          <cx:pt idx="2454">31</cx:pt>
          <cx:pt idx="2455">39</cx:pt>
          <cx:pt idx="2456">30</cx:pt>
          <cx:pt idx="2457">58</cx:pt>
          <cx:pt idx="2458">53</cx:pt>
          <cx:pt idx="2459">40</cx:pt>
          <cx:pt idx="2460">32</cx:pt>
          <cx:pt idx="2461">41</cx:pt>
          <cx:pt idx="2462">41</cx:pt>
          <cx:pt idx="2463">36</cx:pt>
          <cx:pt idx="2464">34</cx:pt>
          <cx:pt idx="2465">45</cx:pt>
          <cx:pt idx="2466">38</cx:pt>
          <cx:pt idx="2467">37</cx:pt>
          <cx:pt idx="2468">34</cx:pt>
          <cx:pt idx="2469">35</cx:pt>
          <cx:pt idx="2470">37</cx:pt>
          <cx:pt idx="2471">43</cx:pt>
          <cx:pt idx="2472">30</cx:pt>
          <cx:pt idx="2473">32</cx:pt>
          <cx:pt idx="2474">54</cx:pt>
          <cx:pt idx="2475">36</cx:pt>
          <cx:pt idx="2476">32</cx:pt>
          <cx:pt idx="2477">36</cx:pt>
          <cx:pt idx="2478">32</cx:pt>
          <cx:pt idx="2479">39</cx:pt>
          <cx:pt idx="2480">37</cx:pt>
          <cx:pt idx="2481">33</cx:pt>
          <cx:pt idx="2482">39</cx:pt>
          <cx:pt idx="2483">42</cx:pt>
          <cx:pt idx="2484">35</cx:pt>
          <cx:pt idx="2485">49</cx:pt>
          <cx:pt idx="2486">30</cx:pt>
          <cx:pt idx="2487">34</cx:pt>
          <cx:pt idx="2488">39</cx:pt>
          <cx:pt idx="2489">34</cx:pt>
          <cx:pt idx="2490">51</cx:pt>
          <cx:pt idx="2491">29</cx:pt>
          <cx:pt idx="2492">42</cx:pt>
          <cx:pt idx="2493">37</cx:pt>
          <cx:pt idx="2494">39</cx:pt>
          <cx:pt idx="2495">28</cx:pt>
          <cx:pt idx="2496">26</cx:pt>
          <cx:pt idx="2497">37</cx:pt>
          <cx:pt idx="2498">35</cx:pt>
          <cx:pt idx="2499">30</cx:pt>
          <cx:pt idx="2500">36</cx:pt>
          <cx:pt idx="2501">32</cx:pt>
          <cx:pt idx="2502">41</cx:pt>
          <cx:pt idx="2503">68</cx:pt>
          <cx:pt idx="2504">39</cx:pt>
          <cx:pt idx="2505">36</cx:pt>
          <cx:pt idx="2506">40</cx:pt>
          <cx:pt idx="2507">41</cx:pt>
          <cx:pt idx="2508">39</cx:pt>
          <cx:pt idx="2509">34</cx:pt>
          <cx:pt idx="2510">36</cx:pt>
          <cx:pt idx="2511">58</cx:pt>
          <cx:pt idx="2512">44</cx:pt>
          <cx:pt idx="2513">39</cx:pt>
          <cx:pt idx="2514">82</cx:pt>
          <cx:pt idx="2515">31</cx:pt>
          <cx:pt idx="2516">33</cx:pt>
          <cx:pt idx="2517">36</cx:pt>
          <cx:pt idx="2518">34</cx:pt>
          <cx:pt idx="2519">39</cx:pt>
          <cx:pt idx="2520">30</cx:pt>
          <cx:pt idx="2521">38</cx:pt>
          <cx:pt idx="2522">36</cx:pt>
          <cx:pt idx="2523">42</cx:pt>
          <cx:pt idx="2524">35</cx:pt>
          <cx:pt idx="2525">40</cx:pt>
          <cx:pt idx="2526">37</cx:pt>
          <cx:pt idx="2527">34</cx:pt>
          <cx:pt idx="2528">41</cx:pt>
          <cx:pt idx="2529">35</cx:pt>
          <cx:pt idx="2530">43</cx:pt>
          <cx:pt idx="2531">69</cx:pt>
          <cx:pt idx="2532">49</cx:pt>
          <cx:pt idx="2533">35</cx:pt>
          <cx:pt idx="2534">54</cx:pt>
          <cx:pt idx="2535">43</cx:pt>
          <cx:pt idx="2536">47</cx:pt>
          <cx:pt idx="2537">42</cx:pt>
          <cx:pt idx="2538">32</cx:pt>
          <cx:pt idx="2539">39</cx:pt>
          <cx:pt idx="2540">45</cx:pt>
          <cx:pt idx="2541">34</cx:pt>
          <cx:pt idx="2542">39</cx:pt>
          <cx:pt idx="2543">42</cx:pt>
          <cx:pt idx="2544">36</cx:pt>
          <cx:pt idx="2545">42</cx:pt>
          <cx:pt idx="2546">34</cx:pt>
          <cx:pt idx="2547">43</cx:pt>
          <cx:pt idx="2548">38</cx:pt>
          <cx:pt idx="2549">41</cx:pt>
          <cx:pt idx="2550">35</cx:pt>
          <cx:pt idx="2551">36</cx:pt>
          <cx:pt idx="2552">36</cx:pt>
          <cx:pt idx="2553">34</cx:pt>
          <cx:pt idx="2554">34</cx:pt>
          <cx:pt idx="2555">35</cx:pt>
          <cx:pt idx="2556">30</cx:pt>
          <cx:pt idx="2557">35</cx:pt>
          <cx:pt idx="2558">49</cx:pt>
          <cx:pt idx="2559">35</cx:pt>
          <cx:pt idx="2560">40</cx:pt>
          <cx:pt idx="2561">36</cx:pt>
          <cx:pt idx="2562">39</cx:pt>
          <cx:pt idx="2563">45</cx:pt>
          <cx:pt idx="2564">37</cx:pt>
          <cx:pt idx="2565">37</cx:pt>
          <cx:pt idx="2566">33</cx:pt>
          <cx:pt idx="2567">35</cx:pt>
          <cx:pt idx="2568">33</cx:pt>
          <cx:pt idx="2569">51</cx:pt>
          <cx:pt idx="2570">41</cx:pt>
          <cx:pt idx="2571">37</cx:pt>
          <cx:pt idx="2572">34</cx:pt>
          <cx:pt idx="2573">34</cx:pt>
          <cx:pt idx="2574">37</cx:pt>
          <cx:pt idx="2575">33</cx:pt>
          <cx:pt idx="2576">41</cx:pt>
          <cx:pt idx="2577">30</cx:pt>
          <cx:pt idx="2578">37</cx:pt>
          <cx:pt idx="2579">40</cx:pt>
          <cx:pt idx="2580">34</cx:pt>
          <cx:pt idx="2581">35</cx:pt>
          <cx:pt idx="2582">35</cx:pt>
          <cx:pt idx="2583">36</cx:pt>
          <cx:pt idx="2584">42</cx:pt>
          <cx:pt idx="2585">32</cx:pt>
          <cx:pt idx="2586">55</cx:pt>
          <cx:pt idx="2587">32</cx:pt>
          <cx:pt idx="2588">35</cx:pt>
          <cx:pt idx="2589">39</cx:pt>
          <cx:pt idx="2590">32</cx:pt>
          <cx:pt idx="2591">41</cx:pt>
          <cx:pt idx="2592">45</cx:pt>
          <cx:pt idx="2593">37</cx:pt>
          <cx:pt idx="2594">30</cx:pt>
          <cx:pt idx="2595">32</cx:pt>
          <cx:pt idx="2596">36</cx:pt>
          <cx:pt idx="2597">66</cx:pt>
          <cx:pt idx="2598">51</cx:pt>
          <cx:pt idx="2599">40</cx:pt>
          <cx:pt idx="2600">29</cx:pt>
          <cx:pt idx="2601">35</cx:pt>
          <cx:pt idx="2602">37</cx:pt>
          <cx:pt idx="2603">47</cx:pt>
          <cx:pt idx="2604">36</cx:pt>
          <cx:pt idx="2605">44</cx:pt>
          <cx:pt idx="2606">36</cx:pt>
          <cx:pt idx="2607">31</cx:pt>
          <cx:pt idx="2608">32</cx:pt>
          <cx:pt idx="2609">35</cx:pt>
          <cx:pt idx="2610">39</cx:pt>
          <cx:pt idx="2611">45</cx:pt>
          <cx:pt idx="2612">35</cx:pt>
          <cx:pt idx="2613">33</cx:pt>
          <cx:pt idx="2614">33</cx:pt>
          <cx:pt idx="2615">38</cx:pt>
          <cx:pt idx="2616">25</cx:pt>
          <cx:pt idx="2617">29</cx:pt>
          <cx:pt idx="2618">31</cx:pt>
          <cx:pt idx="2619">30</cx:pt>
          <cx:pt idx="2620">41</cx:pt>
          <cx:pt idx="2621">48</cx:pt>
          <cx:pt idx="2622">37</cx:pt>
          <cx:pt idx="2623">28</cx:pt>
          <cx:pt idx="2624">30</cx:pt>
          <cx:pt idx="2625">34</cx:pt>
          <cx:pt idx="2626">34</cx:pt>
          <cx:pt idx="2627">47</cx:pt>
          <cx:pt idx="2628">32</cx:pt>
          <cx:pt idx="2629">44</cx:pt>
          <cx:pt idx="2630">35</cx:pt>
          <cx:pt idx="2631">47</cx:pt>
          <cx:pt idx="2632">39</cx:pt>
          <cx:pt idx="2633">31</cx:pt>
          <cx:pt idx="2634">35</cx:pt>
          <cx:pt idx="2635">30</cx:pt>
          <cx:pt idx="2636">44</cx:pt>
          <cx:pt idx="2637">36</cx:pt>
          <cx:pt idx="2638">26</cx:pt>
          <cx:pt idx="2639">43</cx:pt>
          <cx:pt idx="2640">47</cx:pt>
          <cx:pt idx="2641">53</cx:pt>
          <cx:pt idx="2642">37</cx:pt>
          <cx:pt idx="2643">33</cx:pt>
          <cx:pt idx="2644">38</cx:pt>
          <cx:pt idx="2645">35</cx:pt>
          <cx:pt idx="2646">34</cx:pt>
          <cx:pt idx="2647">25</cx:pt>
          <cx:pt idx="2648">34</cx:pt>
          <cx:pt idx="2649">28</cx:pt>
          <cx:pt idx="2650">41</cx:pt>
          <cx:pt idx="2651">50</cx:pt>
          <cx:pt idx="2652">39</cx:pt>
          <cx:pt idx="2653">34</cx:pt>
          <cx:pt idx="2654">41</cx:pt>
          <cx:pt idx="2655">39</cx:pt>
          <cx:pt idx="2656">42</cx:pt>
          <cx:pt idx="2657">31</cx:pt>
          <cx:pt idx="2658">31</cx:pt>
          <cx:pt idx="2659">32</cx:pt>
          <cx:pt idx="2660">43</cx:pt>
          <cx:pt idx="2661">39</cx:pt>
          <cx:pt idx="2662">29</cx:pt>
          <cx:pt idx="2663">32</cx:pt>
          <cx:pt idx="2664">42</cx:pt>
          <cx:pt idx="2665">34</cx:pt>
          <cx:pt idx="2666">32</cx:pt>
          <cx:pt idx="2667">43</cx:pt>
          <cx:pt idx="2668">39</cx:pt>
          <cx:pt idx="2669">30</cx:pt>
          <cx:pt idx="2670">35</cx:pt>
          <cx:pt idx="2671">39</cx:pt>
          <cx:pt idx="2672">35</cx:pt>
          <cx:pt idx="2673">43</cx:pt>
          <cx:pt idx="2674">36</cx:pt>
          <cx:pt idx="2675">33</cx:pt>
          <cx:pt idx="2676">41</cx:pt>
          <cx:pt idx="2677">36</cx:pt>
          <cx:pt idx="2678">40</cx:pt>
          <cx:pt idx="2679">39</cx:pt>
          <cx:pt idx="2680">35</cx:pt>
          <cx:pt idx="2681">39</cx:pt>
          <cx:pt idx="2682">37</cx:pt>
          <cx:pt idx="2683">25</cx:pt>
          <cx:pt idx="2684">37</cx:pt>
          <cx:pt idx="2685">42</cx:pt>
          <cx:pt idx="2686">35</cx:pt>
          <cx:pt idx="2687">37</cx:pt>
          <cx:pt idx="2688">35</cx:pt>
          <cx:pt idx="2689">39</cx:pt>
          <cx:pt idx="2690">31</cx:pt>
          <cx:pt idx="2691">36</cx:pt>
          <cx:pt idx="2692">32</cx:pt>
          <cx:pt idx="2693">32</cx:pt>
          <cx:pt idx="2694">42</cx:pt>
          <cx:pt idx="2695">33</cx:pt>
          <cx:pt idx="2696">35</cx:pt>
          <cx:pt idx="2697">33</cx:pt>
          <cx:pt idx="2698">38</cx:pt>
          <cx:pt idx="2699">38</cx:pt>
          <cx:pt idx="2700">23</cx:pt>
          <cx:pt idx="2701">39</cx:pt>
          <cx:pt idx="2702">36</cx:pt>
          <cx:pt idx="2703">38</cx:pt>
          <cx:pt idx="2704">44</cx:pt>
          <cx:pt idx="2705">35</cx:pt>
          <cx:pt idx="2706">58</cx:pt>
          <cx:pt idx="2707">40</cx:pt>
          <cx:pt idx="2708">29</cx:pt>
          <cx:pt idx="2709">43</cx:pt>
          <cx:pt idx="2710">39</cx:pt>
          <cx:pt idx="2711">37</cx:pt>
          <cx:pt idx="2712">52</cx:pt>
          <cx:pt idx="2713">36</cx:pt>
          <cx:pt idx="2714">36</cx:pt>
          <cx:pt idx="2715">33</cx:pt>
          <cx:pt idx="2716">55</cx:pt>
          <cx:pt idx="2717">38</cx:pt>
          <cx:pt idx="2718">34</cx:pt>
          <cx:pt idx="2719">43</cx:pt>
          <cx:pt idx="2720">41</cx:pt>
          <cx:pt idx="2721">37</cx:pt>
          <cx:pt idx="2722">36</cx:pt>
          <cx:pt idx="2723">40</cx:pt>
          <cx:pt idx="2724">33</cx:pt>
          <cx:pt idx="2725">56</cx:pt>
          <cx:pt idx="2726">36</cx:pt>
          <cx:pt idx="2727">35</cx:pt>
          <cx:pt idx="2728">44</cx:pt>
          <cx:pt idx="2729">30</cx:pt>
          <cx:pt idx="2730">37</cx:pt>
          <cx:pt idx="2731">34</cx:pt>
          <cx:pt idx="2732">51</cx:pt>
          <cx:pt idx="2733">51</cx:pt>
          <cx:pt idx="2734">40</cx:pt>
          <cx:pt idx="2735">42</cx:pt>
          <cx:pt idx="2736">43</cx:pt>
          <cx:pt idx="2737">31</cx:pt>
          <cx:pt idx="2738">34</cx:pt>
          <cx:pt idx="2739">31</cx:pt>
          <cx:pt idx="2740">34</cx:pt>
          <cx:pt idx="2741">57</cx:pt>
          <cx:pt idx="2742">39</cx:pt>
          <cx:pt idx="2743">51</cx:pt>
          <cx:pt idx="2744">35</cx:pt>
          <cx:pt idx="2745">41</cx:pt>
          <cx:pt idx="2746">51</cx:pt>
          <cx:pt idx="2747">40</cx:pt>
          <cx:pt idx="2748">34</cx:pt>
          <cx:pt idx="2749">33</cx:pt>
          <cx:pt idx="2750">44</cx:pt>
          <cx:pt idx="2751">43</cx:pt>
          <cx:pt idx="2752">38</cx:pt>
          <cx:pt idx="2753">68</cx:pt>
          <cx:pt idx="2754">41</cx:pt>
          <cx:pt idx="2755">52</cx:pt>
          <cx:pt idx="2756">35</cx:pt>
          <cx:pt idx="2757">32</cx:pt>
          <cx:pt idx="2758">34</cx:pt>
          <cx:pt idx="2759">25</cx:pt>
          <cx:pt idx="2760">36</cx:pt>
          <cx:pt idx="2761">38</cx:pt>
          <cx:pt idx="2762">38</cx:pt>
          <cx:pt idx="2763">35</cx:pt>
          <cx:pt idx="2764">35</cx:pt>
          <cx:pt idx="2765">34</cx:pt>
          <cx:pt idx="2766">36</cx:pt>
          <cx:pt idx="2767">49</cx:pt>
          <cx:pt idx="2768">39</cx:pt>
          <cx:pt idx="2769">44</cx:pt>
          <cx:pt idx="2770">40</cx:pt>
          <cx:pt idx="2771">37</cx:pt>
          <cx:pt idx="2772">45</cx:pt>
          <cx:pt idx="2773">31</cx:pt>
          <cx:pt idx="2774">36</cx:pt>
          <cx:pt idx="2775">35</cx:pt>
          <cx:pt idx="2776">42</cx:pt>
          <cx:pt idx="2777">34</cx:pt>
          <cx:pt idx="2778">66</cx:pt>
          <cx:pt idx="2779">36</cx:pt>
          <cx:pt idx="2780">41</cx:pt>
          <cx:pt idx="2781">38</cx:pt>
          <cx:pt idx="2782">45</cx:pt>
          <cx:pt idx="2783">33</cx:pt>
          <cx:pt idx="2784">48</cx:pt>
          <cx:pt idx="2785">36</cx:pt>
          <cx:pt idx="2786">42</cx:pt>
          <cx:pt idx="2787">25</cx:pt>
          <cx:pt idx="2788">27</cx:pt>
          <cx:pt idx="2789">51</cx:pt>
          <cx:pt idx="2790">41</cx:pt>
          <cx:pt idx="2791">39</cx:pt>
          <cx:pt idx="2792">35</cx:pt>
          <cx:pt idx="2793">39</cx:pt>
          <cx:pt idx="2794">34</cx:pt>
          <cx:pt idx="2795">50</cx:pt>
          <cx:pt idx="2796">31</cx:pt>
          <cx:pt idx="2797">33</cx:pt>
          <cx:pt idx="2798">43</cx:pt>
          <cx:pt idx="2799">40</cx:pt>
          <cx:pt idx="2800">67</cx:pt>
          <cx:pt idx="2801">34</cx:pt>
          <cx:pt idx="2802">54</cx:pt>
          <cx:pt idx="2803">35</cx:pt>
          <cx:pt idx="2804">32</cx:pt>
          <cx:pt idx="2805">31</cx:pt>
          <cx:pt idx="2806">38</cx:pt>
          <cx:pt idx="2807">40</cx:pt>
          <cx:pt idx="2808">34</cx:pt>
          <cx:pt idx="2809">35</cx:pt>
          <cx:pt idx="2810">35</cx:pt>
          <cx:pt idx="2811">60</cx:pt>
          <cx:pt idx="2812">50</cx:pt>
          <cx:pt idx="2813">41</cx:pt>
          <cx:pt idx="2814">47</cx:pt>
          <cx:pt idx="2815">37</cx:pt>
          <cx:pt idx="2816">36</cx:pt>
          <cx:pt idx="2817">45</cx:pt>
          <cx:pt idx="2818">42</cx:pt>
          <cx:pt idx="2819">40</cx:pt>
          <cx:pt idx="2820">33</cx:pt>
          <cx:pt idx="2821">31</cx:pt>
          <cx:pt idx="2822">40</cx:pt>
          <cx:pt idx="2823">30</cx:pt>
          <cx:pt idx="2824">32</cx:pt>
          <cx:pt idx="2825">37</cx:pt>
          <cx:pt idx="2826">45</cx:pt>
          <cx:pt idx="2827">34</cx:pt>
          <cx:pt idx="2828">36</cx:pt>
          <cx:pt idx="2829">34</cx:pt>
          <cx:pt idx="2830">39</cx:pt>
          <cx:pt idx="2831">38</cx:pt>
          <cx:pt idx="2832">33</cx:pt>
          <cx:pt idx="2833">35</cx:pt>
          <cx:pt idx="2834">45</cx:pt>
          <cx:pt idx="2835">38</cx:pt>
          <cx:pt idx="2836">40</cx:pt>
          <cx:pt idx="2837">45</cx:pt>
          <cx:pt idx="2838">57</cx:pt>
          <cx:pt idx="2839">36</cx:pt>
          <cx:pt idx="2840">41</cx:pt>
          <cx:pt idx="2841">41</cx:pt>
          <cx:pt idx="2842">35</cx:pt>
          <cx:pt idx="2843">35</cx:pt>
          <cx:pt idx="2844">45</cx:pt>
          <cx:pt idx="2845">34</cx:pt>
          <cx:pt idx="2846">49</cx:pt>
          <cx:pt idx="2847">37</cx:pt>
          <cx:pt idx="2848">39</cx:pt>
          <cx:pt idx="2849">41</cx:pt>
          <cx:pt idx="2850">34</cx:pt>
          <cx:pt idx="2851">30</cx:pt>
          <cx:pt idx="2852">31</cx:pt>
          <cx:pt idx="2853">43</cx:pt>
          <cx:pt idx="2854">35</cx:pt>
          <cx:pt idx="2855">35</cx:pt>
          <cx:pt idx="2856">20</cx:pt>
          <cx:pt idx="2857">36</cx:pt>
          <cx:pt idx="2858">46</cx:pt>
          <cx:pt idx="2859">35</cx:pt>
          <cx:pt idx="2860">44</cx:pt>
          <cx:pt idx="2861">44</cx:pt>
          <cx:pt idx="2862">33</cx:pt>
          <cx:pt idx="2863">37</cx:pt>
          <cx:pt idx="2864">39</cx:pt>
          <cx:pt idx="2865">37</cx:pt>
          <cx:pt idx="2866">31</cx:pt>
          <cx:pt idx="2867">47</cx:pt>
          <cx:pt idx="2868">34</cx:pt>
          <cx:pt idx="2869">48</cx:pt>
          <cx:pt idx="2870">39</cx:pt>
          <cx:pt idx="2871">44</cx:pt>
          <cx:pt idx="2872">44</cx:pt>
          <cx:pt idx="2873">49</cx:pt>
          <cx:pt idx="2874">42</cx:pt>
          <cx:pt idx="2875">35</cx:pt>
          <cx:pt idx="2876">40</cx:pt>
          <cx:pt idx="2877">40</cx:pt>
          <cx:pt idx="2878">41</cx:pt>
          <cx:pt idx="2879">43</cx:pt>
          <cx:pt idx="2880">36</cx:pt>
          <cx:pt idx="2881">41</cx:pt>
          <cx:pt idx="2882">44</cx:pt>
          <cx:pt idx="2883">37</cx:pt>
          <cx:pt idx="2884">30</cx:pt>
          <cx:pt idx="2885">44</cx:pt>
          <cx:pt idx="2886">31</cx:pt>
          <cx:pt idx="2887">51</cx:pt>
          <cx:pt idx="2888">30</cx:pt>
          <cx:pt idx="2889">46</cx:pt>
          <cx:pt idx="2890">52</cx:pt>
          <cx:pt idx="2891">51</cx:pt>
          <cx:pt idx="2892">31</cx:pt>
          <cx:pt idx="2893">44</cx:pt>
          <cx:pt idx="2894">45</cx:pt>
          <cx:pt idx="2895">38</cx:pt>
          <cx:pt idx="2896">36</cx:pt>
          <cx:pt idx="2897">33</cx:pt>
          <cx:pt idx="2898">36</cx:pt>
          <cx:pt idx="2899">30</cx:pt>
          <cx:pt idx="2900">42</cx:pt>
          <cx:pt idx="2901">34</cx:pt>
          <cx:pt idx="2902">38</cx:pt>
          <cx:pt idx="2903">31</cx:pt>
          <cx:pt idx="2904">34</cx:pt>
          <cx:pt idx="2905">36</cx:pt>
          <cx:pt idx="2906">35</cx:pt>
          <cx:pt idx="2907">59</cx:pt>
          <cx:pt idx="2908">33</cx:pt>
          <cx:pt idx="2909">36</cx:pt>
          <cx:pt idx="2910">32</cx:pt>
          <cx:pt idx="2911">30</cx:pt>
          <cx:pt idx="2912">43</cx:pt>
          <cx:pt idx="2913">27</cx:pt>
          <cx:pt idx="2914">29</cx:pt>
          <cx:pt idx="2915">48</cx:pt>
          <cx:pt idx="2916">39</cx:pt>
          <cx:pt idx="2917">45</cx:pt>
          <cx:pt idx="2918">42</cx:pt>
          <cx:pt idx="2919">34</cx:pt>
          <cx:pt idx="2920">47</cx:pt>
          <cx:pt idx="2921">32</cx:pt>
          <cx:pt idx="2922">36</cx:pt>
          <cx:pt idx="2923">35</cx:pt>
          <cx:pt idx="2924">37</cx:pt>
          <cx:pt idx="2925">44</cx:pt>
          <cx:pt idx="2926">45</cx:pt>
          <cx:pt idx="2927">33</cx:pt>
          <cx:pt idx="2928">36</cx:pt>
          <cx:pt idx="2929">33</cx:pt>
          <cx:pt idx="2930">44</cx:pt>
          <cx:pt idx="2931">33</cx:pt>
          <cx:pt idx="2932">54</cx:pt>
          <cx:pt idx="2933">42</cx:pt>
          <cx:pt idx="2934">40</cx:pt>
          <cx:pt idx="2935">30</cx:pt>
          <cx:pt idx="2936">41</cx:pt>
          <cx:pt idx="2937">27</cx:pt>
          <cx:pt idx="2938">28</cx:pt>
          <cx:pt idx="2939">37</cx:pt>
          <cx:pt idx="2940">48</cx:pt>
          <cx:pt idx="2941">27</cx:pt>
          <cx:pt idx="2942">37</cx:pt>
          <cx:pt idx="2943">40</cx:pt>
          <cx:pt idx="2944">35</cx:pt>
          <cx:pt idx="2945">36</cx:pt>
          <cx:pt idx="2946">40</cx:pt>
          <cx:pt idx="2947">30</cx:pt>
          <cx:pt idx="2948">34</cx:pt>
          <cx:pt idx="2949">46</cx:pt>
          <cx:pt idx="2950">28</cx:pt>
          <cx:pt idx="2951">29</cx:pt>
          <cx:pt idx="2952">34</cx:pt>
          <cx:pt idx="2953">41</cx:pt>
          <cx:pt idx="2954">32</cx:pt>
          <cx:pt idx="2955">31</cx:pt>
          <cx:pt idx="2956">32</cx:pt>
          <cx:pt idx="2957">40</cx:pt>
          <cx:pt idx="2958">43</cx:pt>
          <cx:pt idx="2959">25</cx:pt>
          <cx:pt idx="2960">39</cx:pt>
          <cx:pt idx="2961">45</cx:pt>
          <cx:pt idx="2962">45</cx:pt>
          <cx:pt idx="2963">46</cx:pt>
          <cx:pt idx="2964">28</cx:pt>
          <cx:pt idx="2965">32</cx:pt>
          <cx:pt idx="2966">38</cx:pt>
          <cx:pt idx="2967">37</cx:pt>
          <cx:pt idx="2968">28</cx:pt>
          <cx:pt idx="2969">47</cx:pt>
          <cx:pt idx="2970">47</cx:pt>
          <cx:pt idx="2971">57</cx:pt>
          <cx:pt idx="2972">53</cx:pt>
          <cx:pt idx="2973">34</cx:pt>
          <cx:pt idx="2974">43</cx:pt>
          <cx:pt idx="2975">39</cx:pt>
          <cx:pt idx="2976">38</cx:pt>
          <cx:pt idx="2977">36</cx:pt>
          <cx:pt idx="2978">41</cx:pt>
          <cx:pt idx="2979">46</cx:pt>
          <cx:pt idx="2980">47</cx:pt>
          <cx:pt idx="2981">29</cx:pt>
          <cx:pt idx="2982">43</cx:pt>
          <cx:pt idx="2983">37</cx:pt>
          <cx:pt idx="2984">32</cx:pt>
          <cx:pt idx="2985">31</cx:pt>
          <cx:pt idx="2986">27</cx:pt>
          <cx:pt idx="2987">27</cx:pt>
          <cx:pt idx="2988">62</cx:pt>
          <cx:pt idx="2989">51</cx:pt>
          <cx:pt idx="2990">35</cx:pt>
          <cx:pt idx="2991">36</cx:pt>
          <cx:pt idx="2992">45</cx:pt>
          <cx:pt idx="2993">36</cx:pt>
          <cx:pt idx="2994">55</cx:pt>
          <cx:pt idx="2995">33</cx:pt>
          <cx:pt idx="2996">52</cx:pt>
          <cx:pt idx="2997">40</cx:pt>
          <cx:pt idx="2998">42</cx:pt>
          <cx:pt idx="2999">39</cx:pt>
          <cx:pt idx="3000">43</cx:pt>
          <cx:pt idx="3001">34</cx:pt>
          <cx:pt idx="3002">35</cx:pt>
          <cx:pt idx="3003">30</cx:pt>
          <cx:pt idx="3004">30</cx:pt>
          <cx:pt idx="3005">25</cx:pt>
          <cx:pt idx="3006">40</cx:pt>
          <cx:pt idx="3007">56</cx:pt>
          <cx:pt idx="3008">39</cx:pt>
          <cx:pt idx="3009">43</cx:pt>
          <cx:pt idx="3010">37</cx:pt>
          <cx:pt idx="3011">28</cx:pt>
          <cx:pt idx="3012">26</cx:pt>
          <cx:pt idx="3013">44</cx:pt>
          <cx:pt idx="3014">37</cx:pt>
          <cx:pt idx="3015">44</cx:pt>
          <cx:pt idx="3016">34</cx:pt>
          <cx:pt idx="3017">32</cx:pt>
          <cx:pt idx="3018">36</cx:pt>
          <cx:pt idx="3019">37</cx:pt>
          <cx:pt idx="3020">40</cx:pt>
          <cx:pt idx="3021">26</cx:pt>
          <cx:pt idx="3022">46</cx:pt>
          <cx:pt idx="3023">39</cx:pt>
          <cx:pt idx="3024">41</cx:pt>
          <cx:pt idx="3025">30</cx:pt>
          <cx:pt idx="3026">36</cx:pt>
          <cx:pt idx="3027">52</cx:pt>
          <cx:pt idx="3028">37</cx:pt>
          <cx:pt idx="3029">32</cx:pt>
          <cx:pt idx="3030">27</cx:pt>
          <cx:pt idx="3031">45</cx:pt>
          <cx:pt idx="3032">63</cx:pt>
          <cx:pt idx="3033">33</cx:pt>
          <cx:pt idx="3034">31</cx:pt>
          <cx:pt idx="3035">31</cx:pt>
          <cx:pt idx="3036">32</cx:pt>
          <cx:pt idx="3037">37</cx:pt>
          <cx:pt idx="3038">32</cx:pt>
          <cx:pt idx="3039">35</cx:pt>
          <cx:pt idx="3040">39</cx:pt>
          <cx:pt idx="3041">27</cx:pt>
          <cx:pt idx="3042">35</cx:pt>
          <cx:pt idx="3043">41</cx:pt>
          <cx:pt idx="3044">41</cx:pt>
          <cx:pt idx="3045">27</cx:pt>
          <cx:pt idx="3046">43</cx:pt>
          <cx:pt idx="3047">33</cx:pt>
          <cx:pt idx="3048">33</cx:pt>
          <cx:pt idx="3049">39</cx:pt>
          <cx:pt idx="3050">32</cx:pt>
          <cx:pt idx="3051">51</cx:pt>
          <cx:pt idx="3052">30</cx:pt>
          <cx:pt idx="3053">42</cx:pt>
          <cx:pt idx="3054">38</cx:pt>
          <cx:pt idx="3055">34</cx:pt>
          <cx:pt idx="3056">26</cx:pt>
          <cx:pt idx="3057">32</cx:pt>
          <cx:pt idx="3058">35</cx:pt>
          <cx:pt idx="3059">33</cx:pt>
          <cx:pt idx="3060">54</cx:pt>
          <cx:pt idx="3061">32</cx:pt>
          <cx:pt idx="3062">43</cx:pt>
          <cx:pt idx="3063">38</cx:pt>
          <cx:pt idx="3064">44</cx:pt>
          <cx:pt idx="3065">45</cx:pt>
          <cx:pt idx="3066">30</cx:pt>
          <cx:pt idx="3067">28</cx:pt>
          <cx:pt idx="3068">25</cx:pt>
          <cx:pt idx="3069">40</cx:pt>
          <cx:pt idx="3070">38</cx:pt>
          <cx:pt idx="3071">46</cx:pt>
          <cx:pt idx="3072">49</cx:pt>
          <cx:pt idx="3073">32</cx:pt>
          <cx:pt idx="3074">45</cx:pt>
          <cx:pt idx="3075">47</cx:pt>
          <cx:pt idx="3076">48</cx:pt>
          <cx:pt idx="3077">32</cx:pt>
          <cx:pt idx="3078">33</cx:pt>
          <cx:pt idx="3079">59</cx:pt>
          <cx:pt idx="3080">45</cx:pt>
          <cx:pt idx="3081">36</cx:pt>
          <cx:pt idx="3082">36</cx:pt>
          <cx:pt idx="3083">29</cx:pt>
          <cx:pt idx="3084">35</cx:pt>
          <cx:pt idx="3085">41</cx:pt>
          <cx:pt idx="3086">30</cx:pt>
          <cx:pt idx="3087">31</cx:pt>
          <cx:pt idx="3088">41</cx:pt>
          <cx:pt idx="3089">31</cx:pt>
          <cx:pt idx="3090">29</cx:pt>
          <cx:pt idx="3091">27</cx:pt>
          <cx:pt idx="3092">63</cx:pt>
          <cx:pt idx="3093">34</cx:pt>
          <cx:pt idx="3094">79</cx:pt>
          <cx:pt idx="3095">29</cx:pt>
          <cx:pt idx="3096">32</cx:pt>
          <cx:pt idx="3097">30</cx:pt>
          <cx:pt idx="3098">33</cx:pt>
          <cx:pt idx="3099">45</cx:pt>
          <cx:pt idx="3100">31</cx:pt>
          <cx:pt idx="3101">37</cx:pt>
          <cx:pt idx="3102">39</cx:pt>
          <cx:pt idx="3103">38</cx:pt>
          <cx:pt idx="3104">42</cx:pt>
          <cx:pt idx="3105">32</cx:pt>
          <cx:pt idx="3106">36</cx:pt>
          <cx:pt idx="3107">41</cx:pt>
          <cx:pt idx="3108">32</cx:pt>
          <cx:pt idx="3109">26</cx:pt>
          <cx:pt idx="3110">28</cx:pt>
          <cx:pt idx="3111">41</cx:pt>
          <cx:pt idx="3112">34</cx:pt>
          <cx:pt idx="3113">34</cx:pt>
          <cx:pt idx="3114">36</cx:pt>
          <cx:pt idx="3115">34</cx:pt>
          <cx:pt idx="3116">33</cx:pt>
          <cx:pt idx="3117">28</cx:pt>
          <cx:pt idx="3118">44</cx:pt>
          <cx:pt idx="3119">37</cx:pt>
          <cx:pt idx="3120">43</cx:pt>
          <cx:pt idx="3121">33</cx:pt>
          <cx:pt idx="3122">40</cx:pt>
          <cx:pt idx="3123">41</cx:pt>
          <cx:pt idx="3124">50</cx:pt>
          <cx:pt idx="3125">39</cx:pt>
          <cx:pt idx="3126">39</cx:pt>
          <cx:pt idx="3127">59</cx:pt>
          <cx:pt idx="3128">28</cx:pt>
          <cx:pt idx="3129">32</cx:pt>
          <cx:pt idx="3130">45</cx:pt>
          <cx:pt idx="3131">34</cx:pt>
          <cx:pt idx="3132">45</cx:pt>
          <cx:pt idx="3133">31</cx:pt>
          <cx:pt idx="3134">41</cx:pt>
          <cx:pt idx="3135">35</cx:pt>
          <cx:pt idx="3136">38</cx:pt>
          <cx:pt idx="3137">34</cx:pt>
          <cx:pt idx="3138">41</cx:pt>
          <cx:pt idx="3139">40</cx:pt>
          <cx:pt idx="3140">29</cx:pt>
          <cx:pt idx="3141">30</cx:pt>
          <cx:pt idx="3142">44</cx:pt>
          <cx:pt idx="3143">40</cx:pt>
          <cx:pt idx="3144">35</cx:pt>
          <cx:pt idx="3145">44</cx:pt>
          <cx:pt idx="3146">37</cx:pt>
          <cx:pt idx="3147">29</cx:pt>
          <cx:pt idx="3148">42</cx:pt>
          <cx:pt idx="3149">51</cx:pt>
          <cx:pt idx="3150">40</cx:pt>
          <cx:pt idx="3151">36</cx:pt>
          <cx:pt idx="3152">39</cx:pt>
          <cx:pt idx="3153">39</cx:pt>
          <cx:pt idx="3154">36</cx:pt>
          <cx:pt idx="3155">33</cx:pt>
          <cx:pt idx="3156">35</cx:pt>
          <cx:pt idx="3157">22</cx:pt>
          <cx:pt idx="3158">28</cx:pt>
          <cx:pt idx="3159">41</cx:pt>
          <cx:pt idx="3160">29</cx:pt>
          <cx:pt idx="3161">36</cx:pt>
          <cx:pt idx="3162">38</cx:pt>
          <cx:pt idx="3163">34</cx:pt>
          <cx:pt idx="3164">34</cx:pt>
          <cx:pt idx="3165">36</cx:pt>
          <cx:pt idx="3166">38</cx:pt>
          <cx:pt idx="3167">46</cx:pt>
          <cx:pt idx="3168">49</cx:pt>
          <cx:pt idx="3169">38</cx:pt>
          <cx:pt idx="3170">31</cx:pt>
          <cx:pt idx="3171">43</cx:pt>
          <cx:pt idx="3172">39</cx:pt>
          <cx:pt idx="3173">37</cx:pt>
          <cx:pt idx="3174">29</cx:pt>
          <cx:pt idx="3175">36</cx:pt>
          <cx:pt idx="3176">39</cx:pt>
          <cx:pt idx="3177">32</cx:pt>
          <cx:pt idx="3178">26</cx:pt>
          <cx:pt idx="3179">35</cx:pt>
          <cx:pt idx="3180">40</cx:pt>
          <cx:pt idx="3181">48</cx:pt>
          <cx:pt idx="3182">37</cx:pt>
          <cx:pt idx="3183">38</cx:pt>
          <cx:pt idx="3184">29</cx:pt>
          <cx:pt idx="3185">44</cx:pt>
          <cx:pt idx="3186">31</cx:pt>
          <cx:pt idx="3187">29</cx:pt>
          <cx:pt idx="3188">37</cx:pt>
          <cx:pt idx="3189">63</cx:pt>
          <cx:pt idx="3190">37</cx:pt>
          <cx:pt idx="3191">42</cx:pt>
          <cx:pt idx="3192">32</cx:pt>
          <cx:pt idx="3193">43</cx:pt>
          <cx:pt idx="3194">42</cx:pt>
          <cx:pt idx="3195">27</cx:pt>
          <cx:pt idx="3196">41</cx:pt>
          <cx:pt idx="3197">29</cx:pt>
          <cx:pt idx="3198">31</cx:pt>
          <cx:pt idx="3199">39</cx:pt>
          <cx:pt idx="3200">34</cx:pt>
          <cx:pt idx="3201">42</cx:pt>
          <cx:pt idx="3202">38</cx:pt>
          <cx:pt idx="3203">28</cx:pt>
          <cx:pt idx="3204">35</cx:pt>
          <cx:pt idx="3205">35</cx:pt>
          <cx:pt idx="3206">26</cx:pt>
          <cx:pt idx="3207">41</cx:pt>
          <cx:pt idx="3208">41</cx:pt>
          <cx:pt idx="3209">51</cx:pt>
          <cx:pt idx="3210">27</cx:pt>
          <cx:pt idx="3211">36</cx:pt>
          <cx:pt idx="3212">36</cx:pt>
          <cx:pt idx="3213">35</cx:pt>
          <cx:pt idx="3214">37</cx:pt>
          <cx:pt idx="3215">52</cx:pt>
          <cx:pt idx="3216">30</cx:pt>
          <cx:pt idx="3217">37</cx:pt>
          <cx:pt idx="3218">45</cx:pt>
          <cx:pt idx="3219">31</cx:pt>
          <cx:pt idx="3220">31</cx:pt>
          <cx:pt idx="3221">30</cx:pt>
          <cx:pt idx="3222">28</cx:pt>
          <cx:pt idx="3223">30</cx:pt>
          <cx:pt idx="3224">32</cx:pt>
          <cx:pt idx="3225">42</cx:pt>
          <cx:pt idx="3226">37</cx:pt>
          <cx:pt idx="3227">31</cx:pt>
          <cx:pt idx="3228">37</cx:pt>
          <cx:pt idx="3229">32</cx:pt>
          <cx:pt idx="3230">27</cx:pt>
          <cx:pt idx="3231">40</cx:pt>
          <cx:pt idx="3232">33</cx:pt>
          <cx:pt idx="3233">44</cx:pt>
          <cx:pt idx="3234">31</cx:pt>
          <cx:pt idx="3235">34</cx:pt>
          <cx:pt idx="3236">40</cx:pt>
          <cx:pt idx="3237">40</cx:pt>
          <cx:pt idx="3238">30</cx:pt>
          <cx:pt idx="3239">31</cx:pt>
          <cx:pt idx="3240">37</cx:pt>
          <cx:pt idx="3241">34</cx:pt>
          <cx:pt idx="3242">37</cx:pt>
          <cx:pt idx="3243">38</cx:pt>
          <cx:pt idx="3244">29</cx:pt>
          <cx:pt idx="3245">36</cx:pt>
          <cx:pt idx="3246">36</cx:pt>
          <cx:pt idx="3247">28</cx:pt>
          <cx:pt idx="3248">32</cx:pt>
          <cx:pt idx="3249">41</cx:pt>
          <cx:pt idx="3250">59</cx:pt>
          <cx:pt idx="3251">48</cx:pt>
          <cx:pt idx="3252">47</cx:pt>
          <cx:pt idx="3253">31</cx:pt>
          <cx:pt idx="3254">32</cx:pt>
          <cx:pt idx="3255">39</cx:pt>
          <cx:pt idx="3256">32</cx:pt>
          <cx:pt idx="3257">38</cx:pt>
          <cx:pt idx="3258">34</cx:pt>
          <cx:pt idx="3259">43</cx:pt>
          <cx:pt idx="3260">38</cx:pt>
          <cx:pt idx="3261">31</cx:pt>
          <cx:pt idx="3262">30</cx:pt>
          <cx:pt idx="3263">37</cx:pt>
          <cx:pt idx="3264">30</cx:pt>
          <cx:pt idx="3265">37</cx:pt>
          <cx:pt idx="3266">38</cx:pt>
          <cx:pt idx="3267">34</cx:pt>
          <cx:pt idx="3268">39</cx:pt>
          <cx:pt idx="3269">28</cx:pt>
          <cx:pt idx="3270">38</cx:pt>
          <cx:pt idx="3271">49</cx:pt>
          <cx:pt idx="3272">30</cx:pt>
          <cx:pt idx="3273">30</cx:pt>
          <cx:pt idx="3274">34</cx:pt>
          <cx:pt idx="3275">48</cx:pt>
          <cx:pt idx="3276">35</cx:pt>
          <cx:pt idx="3277">27</cx:pt>
          <cx:pt idx="3278">37</cx:pt>
          <cx:pt idx="3279">37</cx:pt>
          <cx:pt idx="3280">29</cx:pt>
          <cx:pt idx="3281">38</cx:pt>
          <cx:pt idx="3282">43</cx:pt>
          <cx:pt idx="3283">37</cx:pt>
          <cx:pt idx="3284">45</cx:pt>
          <cx:pt idx="3285">44</cx:pt>
          <cx:pt idx="3286">32</cx:pt>
          <cx:pt idx="3287">30</cx:pt>
          <cx:pt idx="3288">32</cx:pt>
          <cx:pt idx="3289">39</cx:pt>
          <cx:pt idx="3290">39</cx:pt>
          <cx:pt idx="3291">37</cx:pt>
          <cx:pt idx="3292">35</cx:pt>
          <cx:pt idx="3293">29</cx:pt>
          <cx:pt idx="3294">43</cx:pt>
          <cx:pt idx="3295">42</cx:pt>
          <cx:pt idx="3296">31</cx:pt>
          <cx:pt idx="3297">36</cx:pt>
          <cx:pt idx="3298">30</cx:pt>
          <cx:pt idx="3299">37</cx:pt>
          <cx:pt idx="3300">34</cx:pt>
          <cx:pt idx="3301">43</cx:pt>
          <cx:pt idx="3302">39</cx:pt>
          <cx:pt idx="3303">39</cx:pt>
          <cx:pt idx="3304">38</cx:pt>
          <cx:pt idx="3305">65</cx:pt>
          <cx:pt idx="3306">27</cx:pt>
          <cx:pt idx="3307">29</cx:pt>
          <cx:pt idx="3308">37</cx:pt>
          <cx:pt idx="3309">49</cx:pt>
          <cx:pt idx="3310">42</cx:pt>
          <cx:pt idx="3311">31</cx:pt>
          <cx:pt idx="3312">42</cx:pt>
          <cx:pt idx="3313">45</cx:pt>
          <cx:pt idx="3314">30</cx:pt>
          <cx:pt idx="3315">30</cx:pt>
          <cx:pt idx="3316">42</cx:pt>
          <cx:pt idx="3317">38</cx:pt>
          <cx:pt idx="3318">35</cx:pt>
          <cx:pt idx="3319">28</cx:pt>
          <cx:pt idx="3320">45</cx:pt>
          <cx:pt idx="3321">41</cx:pt>
          <cx:pt idx="3322">31</cx:pt>
          <cx:pt idx="3323">29</cx:pt>
          <cx:pt idx="3324">31</cx:pt>
          <cx:pt idx="3325">64</cx:pt>
          <cx:pt idx="3326">67</cx:pt>
          <cx:pt idx="3327">33</cx:pt>
          <cx:pt idx="3328">36</cx:pt>
          <cx:pt idx="3329">34</cx:pt>
          <cx:pt idx="3330">33</cx:pt>
          <cx:pt idx="3331">35</cx:pt>
          <cx:pt idx="3332">36</cx:pt>
          <cx:pt idx="3333">45</cx:pt>
          <cx:pt idx="3334">29</cx:pt>
          <cx:pt idx="3335">47</cx:pt>
          <cx:pt idx="3336">34</cx:pt>
          <cx:pt idx="3337">40</cx:pt>
          <cx:pt idx="3338">57</cx:pt>
          <cx:pt idx="3339">36</cx:pt>
          <cx:pt idx="3340">28</cx:pt>
          <cx:pt idx="3341">36</cx:pt>
          <cx:pt idx="3342">33</cx:pt>
          <cx:pt idx="3343">58</cx:pt>
          <cx:pt idx="3344">40</cx:pt>
          <cx:pt idx="3345">38</cx:pt>
          <cx:pt idx="3346">32</cx:pt>
          <cx:pt idx="3347">42</cx:pt>
          <cx:pt idx="3348">53</cx:pt>
          <cx:pt idx="3349">36</cx:pt>
          <cx:pt idx="3350">30</cx:pt>
          <cx:pt idx="3351">34</cx:pt>
          <cx:pt idx="3352">47</cx:pt>
          <cx:pt idx="3353">33</cx:pt>
          <cx:pt idx="3354">34</cx:pt>
          <cx:pt idx="3355">54</cx:pt>
          <cx:pt idx="3356">37</cx:pt>
          <cx:pt idx="3357">40</cx:pt>
          <cx:pt idx="3358">29</cx:pt>
          <cx:pt idx="3359">34</cx:pt>
          <cx:pt idx="3360">44</cx:pt>
          <cx:pt idx="3361">29</cx:pt>
          <cx:pt idx="3362">37</cx:pt>
          <cx:pt idx="3363">38</cx:pt>
          <cx:pt idx="3364">34</cx:pt>
          <cx:pt idx="3365">25</cx:pt>
          <cx:pt idx="3366">60</cx:pt>
          <cx:pt idx="3367">29</cx:pt>
          <cx:pt idx="3368">34</cx:pt>
          <cx:pt idx="3369">38</cx:pt>
          <cx:pt idx="3370">36</cx:pt>
          <cx:pt idx="3371">33</cx:pt>
          <cx:pt idx="3372">42</cx:pt>
          <cx:pt idx="3373">57</cx:pt>
          <cx:pt idx="3374">37</cx:pt>
          <cx:pt idx="3375">33</cx:pt>
          <cx:pt idx="3376">31</cx:pt>
          <cx:pt idx="3377">36</cx:pt>
          <cx:pt idx="3378">35</cx:pt>
          <cx:pt idx="3379">29</cx:pt>
          <cx:pt idx="3380">24</cx:pt>
          <cx:pt idx="3381">38</cx:pt>
          <cx:pt idx="3382">27</cx:pt>
          <cx:pt idx="3383">26</cx:pt>
          <cx:pt idx="3384">32</cx:pt>
          <cx:pt idx="3385">33</cx:pt>
          <cx:pt idx="3386">44</cx:pt>
          <cx:pt idx="3387">35</cx:pt>
          <cx:pt idx="3388">29</cx:pt>
          <cx:pt idx="3389">37</cx:pt>
          <cx:pt idx="3390">31</cx:pt>
          <cx:pt idx="3391">33</cx:pt>
          <cx:pt idx="3392">39</cx:pt>
          <cx:pt idx="3393">38</cx:pt>
          <cx:pt idx="3394">25</cx:pt>
          <cx:pt idx="3395">32</cx:pt>
          <cx:pt idx="3396">38</cx:pt>
          <cx:pt idx="3397">47</cx:pt>
          <cx:pt idx="3398">27</cx:pt>
          <cx:pt idx="3399">41</cx:pt>
          <cx:pt idx="3400">43</cx:pt>
          <cx:pt idx="3401">34</cx:pt>
          <cx:pt idx="3402">44</cx:pt>
          <cx:pt idx="3403">29</cx:pt>
          <cx:pt idx="3404">49</cx:pt>
          <cx:pt idx="3405">36</cx:pt>
          <cx:pt idx="3406">32</cx:pt>
          <cx:pt idx="3407">33</cx:pt>
          <cx:pt idx="3408">50</cx:pt>
          <cx:pt idx="3409">38</cx:pt>
          <cx:pt idx="3410">31</cx:pt>
          <cx:pt idx="3411">47</cx:pt>
          <cx:pt idx="3412">32</cx:pt>
          <cx:pt idx="3413">41</cx:pt>
          <cx:pt idx="3414">58</cx:pt>
          <cx:pt idx="3415">30</cx:pt>
          <cx:pt idx="3416">35</cx:pt>
          <cx:pt idx="3417">30</cx:pt>
          <cx:pt idx="3418">38</cx:pt>
          <cx:pt idx="3419">33</cx:pt>
          <cx:pt idx="3420">33</cx:pt>
          <cx:pt idx="3421">29</cx:pt>
          <cx:pt idx="3422">34</cx:pt>
          <cx:pt idx="3423">43</cx:pt>
          <cx:pt idx="3424">41</cx:pt>
          <cx:pt idx="3425">34</cx:pt>
          <cx:pt idx="3426">31</cx:pt>
          <cx:pt idx="3427">32</cx:pt>
          <cx:pt idx="3428">39</cx:pt>
          <cx:pt idx="3429">31</cx:pt>
          <cx:pt idx="3430">37</cx:pt>
          <cx:pt idx="3431">29</cx:pt>
          <cx:pt idx="3432">54</cx:pt>
          <cx:pt idx="3433">30</cx:pt>
          <cx:pt idx="3434">41</cx:pt>
          <cx:pt idx="3435">30</cx:pt>
          <cx:pt idx="3436">29</cx:pt>
          <cx:pt idx="3437">36</cx:pt>
          <cx:pt idx="3438">35</cx:pt>
          <cx:pt idx="3439">35</cx:pt>
          <cx:pt idx="3440">43</cx:pt>
          <cx:pt idx="3441">41</cx:pt>
          <cx:pt idx="3442">34</cx:pt>
          <cx:pt idx="3443">35</cx:pt>
          <cx:pt idx="3444">32</cx:pt>
          <cx:pt idx="3445">33</cx:pt>
          <cx:pt idx="3446">98</cx:pt>
          <cx:pt idx="3447">38</cx:pt>
          <cx:pt idx="3448">48</cx:pt>
          <cx:pt idx="3449">53</cx:pt>
          <cx:pt idx="3450">40</cx:pt>
          <cx:pt idx="3451">42</cx:pt>
          <cx:pt idx="3452">37</cx:pt>
          <cx:pt idx="3453">35</cx:pt>
          <cx:pt idx="3454">33</cx:pt>
          <cx:pt idx="3455">36</cx:pt>
          <cx:pt idx="3456">46</cx:pt>
          <cx:pt idx="3457">31</cx:pt>
          <cx:pt idx="3458">78</cx:pt>
          <cx:pt idx="3459">43</cx:pt>
          <cx:pt idx="3460">69</cx:pt>
          <cx:pt idx="3461">32</cx:pt>
          <cx:pt idx="3462">32</cx:pt>
          <cx:pt idx="3463">34</cx:pt>
          <cx:pt idx="3464">39</cx:pt>
          <cx:pt idx="3465">27</cx:pt>
          <cx:pt idx="3466">38</cx:pt>
          <cx:pt idx="3467">33</cx:pt>
          <cx:pt idx="3468">37</cx:pt>
          <cx:pt idx="3469">36</cx:pt>
          <cx:pt idx="3470">39</cx:pt>
          <cx:pt idx="3471">29</cx:pt>
          <cx:pt idx="3472">49</cx:pt>
          <cx:pt idx="3473">40</cx:pt>
          <cx:pt idx="3474">32</cx:pt>
          <cx:pt idx="3475">33</cx:pt>
          <cx:pt idx="3476">40</cx:pt>
          <cx:pt idx="3477">38</cx:pt>
          <cx:pt idx="3478">41</cx:pt>
          <cx:pt idx="3479">35</cx:pt>
          <cx:pt idx="3480">41</cx:pt>
          <cx:pt idx="3481">46</cx:pt>
          <cx:pt idx="3482">32</cx:pt>
          <cx:pt idx="3483">67</cx:pt>
          <cx:pt idx="3484">32</cx:pt>
          <cx:pt idx="3485">48</cx:pt>
          <cx:pt idx="3486">32</cx:pt>
          <cx:pt idx="3487">36</cx:pt>
          <cx:pt idx="3488">41</cx:pt>
          <cx:pt idx="3489">37</cx:pt>
          <cx:pt idx="3490">50</cx:pt>
          <cx:pt idx="3491">35</cx:pt>
          <cx:pt idx="3492">26</cx:pt>
          <cx:pt idx="3493">39</cx:pt>
          <cx:pt idx="3494">33</cx:pt>
          <cx:pt idx="3495">32</cx:pt>
          <cx:pt idx="3496">31</cx:pt>
          <cx:pt idx="3497">34</cx:pt>
          <cx:pt idx="3498">29</cx:pt>
          <cx:pt idx="3499">40</cx:pt>
          <cx:pt idx="3500">32</cx:pt>
          <cx:pt idx="3501">34</cx:pt>
          <cx:pt idx="3502">29</cx:pt>
          <cx:pt idx="3503">36</cx:pt>
          <cx:pt idx="3504">37</cx:pt>
          <cx:pt idx="3505">37</cx:pt>
          <cx:pt idx="3506">39</cx:pt>
          <cx:pt idx="3507">36</cx:pt>
          <cx:pt idx="3508">50</cx:pt>
          <cx:pt idx="3509">28</cx:pt>
          <cx:pt idx="3510">35</cx:pt>
          <cx:pt idx="3511">41</cx:pt>
          <cx:pt idx="3512">24</cx:pt>
          <cx:pt idx="3513">42</cx:pt>
          <cx:pt idx="3514">33</cx:pt>
          <cx:pt idx="3515">47</cx:pt>
          <cx:pt idx="3516">34</cx:pt>
          <cx:pt idx="3517">39</cx:pt>
          <cx:pt idx="3518">29</cx:pt>
          <cx:pt idx="3519">29</cx:pt>
          <cx:pt idx="3520">27</cx:pt>
          <cx:pt idx="3521">28</cx:pt>
          <cx:pt idx="3522">37</cx:pt>
          <cx:pt idx="3523">85</cx:pt>
          <cx:pt idx="3524">29</cx:pt>
          <cx:pt idx="3525">39</cx:pt>
          <cx:pt idx="3526">50</cx:pt>
          <cx:pt idx="3527">57</cx:pt>
          <cx:pt idx="3528">33</cx:pt>
          <cx:pt idx="3529">34</cx:pt>
          <cx:pt idx="3530">73</cx:pt>
          <cx:pt idx="3531">38</cx:pt>
          <cx:pt idx="3532">38</cx:pt>
          <cx:pt idx="3533">26</cx:pt>
          <cx:pt idx="3534">33</cx:pt>
          <cx:pt idx="3535">29</cx:pt>
          <cx:pt idx="3536">39</cx:pt>
          <cx:pt idx="3537">34</cx:pt>
          <cx:pt idx="3538">34</cx:pt>
          <cx:pt idx="3539">33</cx:pt>
          <cx:pt idx="3540">51</cx:pt>
          <cx:pt idx="3541">37</cx:pt>
          <cx:pt idx="3542">36</cx:pt>
          <cx:pt idx="3543">30</cx:pt>
          <cx:pt idx="3544">43</cx:pt>
          <cx:pt idx="3545">28</cx:pt>
          <cx:pt idx="3546">33</cx:pt>
          <cx:pt idx="3547">32</cx:pt>
          <cx:pt idx="3548">39</cx:pt>
          <cx:pt idx="3549">56</cx:pt>
          <cx:pt idx="3550">31</cx:pt>
          <cx:pt idx="3551">29</cx:pt>
          <cx:pt idx="3552">62</cx:pt>
          <cx:pt idx="3553">52</cx:pt>
          <cx:pt idx="3554">52</cx:pt>
          <cx:pt idx="3555">41</cx:pt>
          <cx:pt idx="3556">38</cx:pt>
          <cx:pt idx="3557">43</cx:pt>
          <cx:pt idx="3558">35</cx:pt>
          <cx:pt idx="3559">63</cx:pt>
          <cx:pt idx="3560">38</cx:pt>
          <cx:pt idx="3561">30</cx:pt>
          <cx:pt idx="3562">29</cx:pt>
          <cx:pt idx="3563">43</cx:pt>
          <cx:pt idx="3564">46</cx:pt>
          <cx:pt idx="3565">43</cx:pt>
          <cx:pt idx="3566">45</cx:pt>
          <cx:pt idx="3567">37</cx:pt>
          <cx:pt idx="3568">36</cx:pt>
          <cx:pt idx="3569">31</cx:pt>
          <cx:pt idx="3570">37</cx:pt>
          <cx:pt idx="3571">38</cx:pt>
          <cx:pt idx="3572">31</cx:pt>
          <cx:pt idx="3573">35</cx:pt>
          <cx:pt idx="3574">37</cx:pt>
          <cx:pt idx="3575">34</cx:pt>
          <cx:pt idx="3576">77</cx:pt>
          <cx:pt idx="3577">28</cx:pt>
          <cx:pt idx="3578">39</cx:pt>
          <cx:pt idx="3579">36</cx:pt>
          <cx:pt idx="3580">31</cx:pt>
          <cx:pt idx="3581">49</cx:pt>
          <cx:pt idx="3582">44</cx:pt>
          <cx:pt idx="3583">49</cx:pt>
          <cx:pt idx="3584">41</cx:pt>
          <cx:pt idx="3585">34</cx:pt>
          <cx:pt idx="3586">30</cx:pt>
          <cx:pt idx="3587">35</cx:pt>
          <cx:pt idx="3588">33</cx:pt>
          <cx:pt idx="3589">41</cx:pt>
          <cx:pt idx="3590">34</cx:pt>
          <cx:pt idx="3591">46</cx:pt>
          <cx:pt idx="3592">38</cx:pt>
          <cx:pt idx="3593">32</cx:pt>
          <cx:pt idx="3594">40</cx:pt>
          <cx:pt idx="3595">47</cx:pt>
          <cx:pt idx="3596">35</cx:pt>
          <cx:pt idx="3597">50</cx:pt>
          <cx:pt idx="3598">33</cx:pt>
          <cx:pt idx="3599">62</cx:pt>
          <cx:pt idx="3600">45</cx:pt>
          <cx:pt idx="3601">65</cx:pt>
          <cx:pt idx="3602">54</cx:pt>
          <cx:pt idx="3603">39</cx:pt>
          <cx:pt idx="3604">34</cx:pt>
          <cx:pt idx="3605">31</cx:pt>
          <cx:pt idx="3606">30</cx:pt>
          <cx:pt idx="3607">32</cx:pt>
          <cx:pt idx="3608">25</cx:pt>
          <cx:pt idx="3609">36</cx:pt>
          <cx:pt idx="3610">33</cx:pt>
          <cx:pt idx="3611">41</cx:pt>
          <cx:pt idx="3612">44</cx:pt>
          <cx:pt idx="3613">45</cx:pt>
          <cx:pt idx="3614">33</cx:pt>
          <cx:pt idx="3615">32</cx:pt>
          <cx:pt idx="3616">34</cx:pt>
          <cx:pt idx="3617">37</cx:pt>
          <cx:pt idx="3618">34</cx:pt>
          <cx:pt idx="3619">33</cx:pt>
          <cx:pt idx="3620">32</cx:pt>
          <cx:pt idx="3621">29</cx:pt>
          <cx:pt idx="3622">36</cx:pt>
          <cx:pt idx="3623">35</cx:pt>
          <cx:pt idx="3624">60</cx:pt>
          <cx:pt idx="3625">51</cx:pt>
          <cx:pt idx="3626">47</cx:pt>
          <cx:pt idx="3627">30</cx:pt>
          <cx:pt idx="3628">38</cx:pt>
          <cx:pt idx="3629">37</cx:pt>
          <cx:pt idx="3630">33</cx:pt>
          <cx:pt idx="3631">26</cx:pt>
          <cx:pt idx="3632">37</cx:pt>
          <cx:pt idx="3633">36</cx:pt>
          <cx:pt idx="3634">31</cx:pt>
          <cx:pt idx="3635">40</cx:pt>
          <cx:pt idx="3636">44</cx:pt>
          <cx:pt idx="3637">40</cx:pt>
          <cx:pt idx="3638">28</cx:pt>
          <cx:pt idx="3639">33</cx:pt>
          <cx:pt idx="3640">27</cx:pt>
          <cx:pt idx="3641">32</cx:pt>
          <cx:pt idx="3642">37</cx:pt>
          <cx:pt idx="3643">44</cx:pt>
          <cx:pt idx="3644">41</cx:pt>
          <cx:pt idx="3645">44</cx:pt>
          <cx:pt idx="3646">32</cx:pt>
          <cx:pt idx="3647">40</cx:pt>
          <cx:pt idx="3648">50</cx:pt>
          <cx:pt idx="3649">34</cx:pt>
          <cx:pt idx="3650">39</cx:pt>
          <cx:pt idx="3651">30</cx:pt>
          <cx:pt idx="3652">43</cx:pt>
          <cx:pt idx="3653">27</cx:pt>
          <cx:pt idx="3654">40</cx:pt>
          <cx:pt idx="3655">39</cx:pt>
          <cx:pt idx="3656">40</cx:pt>
          <cx:pt idx="3657">29</cx:pt>
          <cx:pt idx="3658">37</cx:pt>
          <cx:pt idx="3659">42</cx:pt>
          <cx:pt idx="3660">33</cx:pt>
          <cx:pt idx="3661">37</cx:pt>
          <cx:pt idx="3662">30</cx:pt>
          <cx:pt idx="3663">35</cx:pt>
          <cx:pt idx="3664">43</cx:pt>
          <cx:pt idx="3665">34</cx:pt>
          <cx:pt idx="3666">34</cx:pt>
          <cx:pt idx="3667">26</cx:pt>
          <cx:pt idx="3668">39</cx:pt>
          <cx:pt idx="3669">36</cx:pt>
          <cx:pt idx="3670">35</cx:pt>
          <cx:pt idx="3671">45</cx:pt>
          <cx:pt idx="3672">41</cx:pt>
          <cx:pt idx="3673">32</cx:pt>
          <cx:pt idx="3674">38</cx:pt>
          <cx:pt idx="3675">34</cx:pt>
          <cx:pt idx="3676">44</cx:pt>
          <cx:pt idx="3677">32</cx:pt>
          <cx:pt idx="3678">40</cx:pt>
          <cx:pt idx="3679">32</cx:pt>
          <cx:pt idx="3680">34</cx:pt>
          <cx:pt idx="3681">36</cx:pt>
          <cx:pt idx="3682">31</cx:pt>
          <cx:pt idx="3683">30</cx:pt>
          <cx:pt idx="3684">27</cx:pt>
          <cx:pt idx="3685">35</cx:pt>
          <cx:pt idx="3686">28</cx:pt>
          <cx:pt idx="3687">44</cx:pt>
          <cx:pt idx="3688">32</cx:pt>
          <cx:pt idx="3689">29</cx:pt>
          <cx:pt idx="3690">42</cx:pt>
          <cx:pt idx="3691">27</cx:pt>
          <cx:pt idx="3692">34</cx:pt>
          <cx:pt idx="3693">46</cx:pt>
          <cx:pt idx="3694">33</cx:pt>
          <cx:pt idx="3695">35</cx:pt>
          <cx:pt idx="3696">32</cx:pt>
          <cx:pt idx="3697">63</cx:pt>
          <cx:pt idx="3698">37</cx:pt>
          <cx:pt idx="3699">33</cx:pt>
          <cx:pt idx="3700">31</cx:pt>
          <cx:pt idx="3701">39</cx:pt>
          <cx:pt idx="3702">37</cx:pt>
          <cx:pt idx="3703">44</cx:pt>
          <cx:pt idx="3704">44</cx:pt>
          <cx:pt idx="3705">36</cx:pt>
          <cx:pt idx="3706">30</cx:pt>
          <cx:pt idx="3707">58</cx:pt>
          <cx:pt idx="3708">35</cx:pt>
          <cx:pt idx="3709">41</cx:pt>
          <cx:pt idx="3710">42</cx:pt>
          <cx:pt idx="3711">38</cx:pt>
          <cx:pt idx="3712">40</cx:pt>
          <cx:pt idx="3713">55</cx:pt>
          <cx:pt idx="3714">36</cx:pt>
          <cx:pt idx="3715">36</cx:pt>
          <cx:pt idx="3716">29</cx:pt>
          <cx:pt idx="3717">38</cx:pt>
          <cx:pt idx="3718">49</cx:pt>
          <cx:pt idx="3719">35</cx:pt>
          <cx:pt idx="3720">38</cx:pt>
          <cx:pt idx="3721">38</cx:pt>
          <cx:pt idx="3722">32</cx:pt>
          <cx:pt idx="3723">46</cx:pt>
          <cx:pt idx="3724">34</cx:pt>
          <cx:pt idx="3725">41</cx:pt>
          <cx:pt idx="3726">36</cx:pt>
          <cx:pt idx="3727">39</cx:pt>
          <cx:pt idx="3728">40</cx:pt>
          <cx:pt idx="3729">39</cx:pt>
          <cx:pt idx="3730">33</cx:pt>
          <cx:pt idx="3731">37</cx:pt>
          <cx:pt idx="3732">33</cx:pt>
          <cx:pt idx="3733">36</cx:pt>
          <cx:pt idx="3734">30</cx:pt>
          <cx:pt idx="3735">42</cx:pt>
          <cx:pt idx="3736">40</cx:pt>
          <cx:pt idx="3737">41</cx:pt>
          <cx:pt idx="3738">30</cx:pt>
          <cx:pt idx="3739">41</cx:pt>
          <cx:pt idx="3740">36</cx:pt>
          <cx:pt idx="3741">31</cx:pt>
          <cx:pt idx="3742">33</cx:pt>
          <cx:pt idx="3743">37</cx:pt>
          <cx:pt idx="3744">33</cx:pt>
          <cx:pt idx="3745">34</cx:pt>
          <cx:pt idx="3746">37</cx:pt>
          <cx:pt idx="3747">34</cx:pt>
          <cx:pt idx="3748">29</cx:pt>
          <cx:pt idx="3749">31</cx:pt>
          <cx:pt idx="3750">36</cx:pt>
          <cx:pt idx="3751">35</cx:pt>
          <cx:pt idx="3752">33</cx:pt>
          <cx:pt idx="3753">31</cx:pt>
          <cx:pt idx="3754">47</cx:pt>
          <cx:pt idx="3755">39</cx:pt>
          <cx:pt idx="3756">55</cx:pt>
          <cx:pt idx="3757">41</cx:pt>
          <cx:pt idx="3758">29</cx:pt>
          <cx:pt idx="3759">44</cx:pt>
          <cx:pt idx="3760">29</cx:pt>
          <cx:pt idx="3761">31</cx:pt>
          <cx:pt idx="3762">43</cx:pt>
          <cx:pt idx="3763">51</cx:pt>
          <cx:pt idx="3764">35</cx:pt>
          <cx:pt idx="3765">46</cx:pt>
          <cx:pt idx="3766">35</cx:pt>
          <cx:pt idx="3767">29</cx:pt>
          <cx:pt idx="3768">28</cx:pt>
          <cx:pt idx="3769">45</cx:pt>
          <cx:pt idx="3770">36</cx:pt>
          <cx:pt idx="3771">36</cx:pt>
          <cx:pt idx="3772">32</cx:pt>
          <cx:pt idx="3773">35</cx:pt>
          <cx:pt idx="3774">44</cx:pt>
          <cx:pt idx="3775">34</cx:pt>
          <cx:pt idx="3776">52</cx:pt>
          <cx:pt idx="3777">32</cx:pt>
          <cx:pt idx="3778">39</cx:pt>
          <cx:pt idx="3779">74</cx:pt>
          <cx:pt idx="3780">38</cx:pt>
          <cx:pt idx="3781">42</cx:pt>
          <cx:pt idx="3782">34</cx:pt>
          <cx:pt idx="3783">30</cx:pt>
          <cx:pt idx="3784">34</cx:pt>
          <cx:pt idx="3785">44</cx:pt>
          <cx:pt idx="3786">45</cx:pt>
          <cx:pt idx="3787">45</cx:pt>
          <cx:pt idx="3788">32</cx:pt>
          <cx:pt idx="3789">48</cx:pt>
          <cx:pt idx="3790">45</cx:pt>
          <cx:pt idx="3791">42</cx:pt>
          <cx:pt idx="3792">42</cx:pt>
          <cx:pt idx="3793">33</cx:pt>
          <cx:pt idx="3794">53</cx:pt>
          <cx:pt idx="3795">34</cx:pt>
          <cx:pt idx="3796">36</cx:pt>
          <cx:pt idx="3797">45</cx:pt>
          <cx:pt idx="3798">37</cx:pt>
          <cx:pt idx="3799">35</cx:pt>
          <cx:pt idx="3800">34</cx:pt>
          <cx:pt idx="3801">35</cx:pt>
          <cx:pt idx="3802">36</cx:pt>
          <cx:pt idx="3803">41</cx:pt>
          <cx:pt idx="3804">33</cx:pt>
          <cx:pt idx="3805">34</cx:pt>
          <cx:pt idx="3806">61</cx:pt>
          <cx:pt idx="3807">39</cx:pt>
          <cx:pt idx="3808">40</cx:pt>
          <cx:pt idx="3809">37</cx:pt>
          <cx:pt idx="3810">44</cx:pt>
          <cx:pt idx="3811">30</cx:pt>
          <cx:pt idx="3812">50</cx:pt>
          <cx:pt idx="3813">31</cx:pt>
          <cx:pt idx="3814">33</cx:pt>
          <cx:pt idx="3815">39</cx:pt>
          <cx:pt idx="3816">38</cx:pt>
          <cx:pt idx="3817">37</cx:pt>
          <cx:pt idx="3818">36</cx:pt>
          <cx:pt idx="3819">36</cx:pt>
          <cx:pt idx="3820">45</cx:pt>
          <cx:pt idx="3821">36</cx:pt>
          <cx:pt idx="3822">30</cx:pt>
          <cx:pt idx="3823">30</cx:pt>
          <cx:pt idx="3824">31</cx:pt>
          <cx:pt idx="3825">45</cx:pt>
          <cx:pt idx="3826">32</cx:pt>
          <cx:pt idx="3827">43</cx:pt>
          <cx:pt idx="3828">33</cx:pt>
          <cx:pt idx="3829">30</cx:pt>
          <cx:pt idx="3830">52</cx:pt>
          <cx:pt idx="3831">40</cx:pt>
          <cx:pt idx="3832">32</cx:pt>
          <cx:pt idx="3833">33</cx:pt>
          <cx:pt idx="3834">71</cx:pt>
          <cx:pt idx="3835">39</cx:pt>
          <cx:pt idx="3836">39</cx:pt>
          <cx:pt idx="3837">33</cx:pt>
          <cx:pt idx="3838">44</cx:pt>
          <cx:pt idx="3839">33</cx:pt>
          <cx:pt idx="3840">30</cx:pt>
          <cx:pt idx="3841">42</cx:pt>
          <cx:pt idx="3842">39</cx:pt>
          <cx:pt idx="3843">41</cx:pt>
          <cx:pt idx="3844">31</cx:pt>
          <cx:pt idx="3845">30</cx:pt>
          <cx:pt idx="3846">26</cx:pt>
          <cx:pt idx="3847">37</cx:pt>
          <cx:pt idx="3848">39</cx:pt>
          <cx:pt idx="3849">31</cx:pt>
          <cx:pt idx="3850">39</cx:pt>
          <cx:pt idx="3851">42</cx:pt>
          <cx:pt idx="3852">40</cx:pt>
          <cx:pt idx="3853">25</cx:pt>
          <cx:pt idx="3854">27</cx:pt>
          <cx:pt idx="3855">33</cx:pt>
          <cx:pt idx="3856">34</cx:pt>
          <cx:pt idx="3857">31</cx:pt>
          <cx:pt idx="3858">47</cx:pt>
          <cx:pt idx="3859">39</cx:pt>
          <cx:pt idx="3860">40</cx:pt>
          <cx:pt idx="3861">42</cx:pt>
          <cx:pt idx="3862">32</cx:pt>
          <cx:pt idx="3863">26</cx:pt>
          <cx:pt idx="3864">44</cx:pt>
          <cx:pt idx="3865">46</cx:pt>
          <cx:pt idx="3866">28</cx:pt>
          <cx:pt idx="3867">25</cx:pt>
          <cx:pt idx="3868">31</cx:pt>
          <cx:pt idx="3869">42</cx:pt>
          <cx:pt idx="3870">38</cx:pt>
          <cx:pt idx="3871">41</cx:pt>
          <cx:pt idx="3872">36</cx:pt>
          <cx:pt idx="3873">27</cx:pt>
          <cx:pt idx="3874">38</cx:pt>
          <cx:pt idx="3875">28</cx:pt>
          <cx:pt idx="3876">32</cx:pt>
          <cx:pt idx="3877">62</cx:pt>
          <cx:pt idx="3878">37</cx:pt>
          <cx:pt idx="3879">31</cx:pt>
          <cx:pt idx="3880">41</cx:pt>
          <cx:pt idx="3881">31</cx:pt>
          <cx:pt idx="3882">40</cx:pt>
          <cx:pt idx="3883">25</cx:pt>
          <cx:pt idx="3884">30</cx:pt>
          <cx:pt idx="3885">36</cx:pt>
          <cx:pt idx="3886">61</cx:pt>
          <cx:pt idx="3887">35</cx:pt>
          <cx:pt idx="3888">27</cx:pt>
          <cx:pt idx="3889">45</cx:pt>
          <cx:pt idx="3890">33</cx:pt>
          <cx:pt idx="3891">51</cx:pt>
          <cx:pt idx="3892">28</cx:pt>
          <cx:pt idx="3893">37</cx:pt>
          <cx:pt idx="3894">33</cx:pt>
          <cx:pt idx="3895">27</cx:pt>
          <cx:pt idx="3896">51</cx:pt>
          <cx:pt idx="3897">34</cx:pt>
          <cx:pt idx="3898">38</cx:pt>
          <cx:pt idx="3899">35</cx:pt>
          <cx:pt idx="3900">37</cx:pt>
          <cx:pt idx="3901">36</cx:pt>
          <cx:pt idx="3902">28</cx:pt>
          <cx:pt idx="3903">36</cx:pt>
          <cx:pt idx="3904">36</cx:pt>
          <cx:pt idx="3905">36</cx:pt>
          <cx:pt idx="3906">32</cx:pt>
          <cx:pt idx="3907">29</cx:pt>
          <cx:pt idx="3908">33</cx:pt>
          <cx:pt idx="3909">29</cx:pt>
          <cx:pt idx="3910">30</cx:pt>
          <cx:pt idx="3911">34</cx:pt>
          <cx:pt idx="3912">43</cx:pt>
          <cx:pt idx="3913">46</cx:pt>
          <cx:pt idx="3914">30</cx:pt>
          <cx:pt idx="3915">23</cx:pt>
          <cx:pt idx="3916">24</cx:pt>
          <cx:pt idx="3917">38</cx:pt>
          <cx:pt idx="3918">32</cx:pt>
          <cx:pt idx="3919">42</cx:pt>
          <cx:pt idx="3920">26</cx:pt>
          <cx:pt idx="3921">36</cx:pt>
          <cx:pt idx="3922">34</cx:pt>
          <cx:pt idx="3923">29</cx:pt>
          <cx:pt idx="3924">69</cx:pt>
          <cx:pt idx="3925">26</cx:pt>
          <cx:pt idx="3926">26</cx:pt>
          <cx:pt idx="3927">32</cx:pt>
          <cx:pt idx="3928">27</cx:pt>
          <cx:pt idx="3929">26</cx:pt>
          <cx:pt idx="3930">40</cx:pt>
          <cx:pt idx="3931">20</cx:pt>
          <cx:pt idx="3932">34</cx:pt>
          <cx:pt idx="3933">58</cx:pt>
          <cx:pt idx="3934">23</cx:pt>
          <cx:pt idx="3935">37</cx:pt>
          <cx:pt idx="3936">27</cx:pt>
          <cx:pt idx="3937">35</cx:pt>
          <cx:pt idx="3938">27</cx:pt>
          <cx:pt idx="3939">28</cx:pt>
          <cx:pt idx="3940">34</cx:pt>
          <cx:pt idx="3941">23</cx:pt>
          <cx:pt idx="3942">29</cx:pt>
          <cx:pt idx="3943">30</cx:pt>
          <cx:pt idx="3944">21</cx:pt>
          <cx:pt idx="3945">29</cx:pt>
          <cx:pt idx="3946">32</cx:pt>
          <cx:pt idx="3947">33</cx:pt>
          <cx:pt idx="3948">28</cx:pt>
          <cx:pt idx="3949">38</cx:pt>
          <cx:pt idx="3950">36</cx:pt>
          <cx:pt idx="3951">32</cx:pt>
          <cx:pt idx="3952">34</cx:pt>
          <cx:pt idx="3953">30</cx:pt>
          <cx:pt idx="3954">34</cx:pt>
          <cx:pt idx="3955">30</cx:pt>
          <cx:pt idx="3956">37</cx:pt>
          <cx:pt idx="3957">30</cx:pt>
          <cx:pt idx="3958">39</cx:pt>
          <cx:pt idx="3959">30</cx:pt>
          <cx:pt idx="3960">24</cx:pt>
          <cx:pt idx="3961">40</cx:pt>
          <cx:pt idx="3962">35</cx:pt>
          <cx:pt idx="3963">29</cx:pt>
          <cx:pt idx="3964">40</cx:pt>
          <cx:pt idx="3965">22</cx:pt>
          <cx:pt idx="3966">37</cx:pt>
          <cx:pt idx="3967">29</cx:pt>
          <cx:pt idx="3968">30</cx:pt>
          <cx:pt idx="3969">39</cx:pt>
          <cx:pt idx="3970">30</cx:pt>
          <cx:pt idx="3971">31</cx:pt>
          <cx:pt idx="3972">26</cx:pt>
          <cx:pt idx="3973">25</cx:pt>
          <cx:pt idx="3974">30</cx:pt>
          <cx:pt idx="3975">27</cx:pt>
          <cx:pt idx="3976">23</cx:pt>
          <cx:pt idx="3977">34</cx:pt>
          <cx:pt idx="3978">60</cx:pt>
          <cx:pt idx="3979">30</cx:pt>
          <cx:pt idx="3980">26</cx:pt>
          <cx:pt idx="3981">27</cx:pt>
          <cx:pt idx="3982">29</cx:pt>
          <cx:pt idx="3983">23</cx:pt>
          <cx:pt idx="3984">26</cx:pt>
          <cx:pt idx="3985">31</cx:pt>
          <cx:pt idx="3986">40</cx:pt>
          <cx:pt idx="3987">52</cx:pt>
          <cx:pt idx="3988">39</cx:pt>
          <cx:pt idx="3989">28</cx:pt>
          <cx:pt idx="3990">28</cx:pt>
          <cx:pt idx="3991">37</cx:pt>
          <cx:pt idx="3992">26</cx:pt>
          <cx:pt idx="3993">30</cx:pt>
          <cx:pt idx="3994">30</cx:pt>
          <cx:pt idx="3995">34</cx:pt>
          <cx:pt idx="3996">42</cx:pt>
          <cx:pt idx="3997">30</cx:pt>
          <cx:pt idx="3998">31</cx:pt>
          <cx:pt idx="3999">31</cx:pt>
          <cx:pt idx="4000">30</cx:pt>
          <cx:pt idx="4001">26</cx:pt>
          <cx:pt idx="4002">21</cx:pt>
          <cx:pt idx="4003">26</cx:pt>
          <cx:pt idx="4004">33</cx:pt>
          <cx:pt idx="4005">25</cx:pt>
          <cx:pt idx="4006">29</cx:pt>
          <cx:pt idx="4007">27</cx:pt>
          <cx:pt idx="4008">30</cx:pt>
          <cx:pt idx="4009">28</cx:pt>
          <cx:pt idx="4010">28</cx:pt>
          <cx:pt idx="4011">36</cx:pt>
          <cx:pt idx="4012">21</cx:pt>
          <cx:pt idx="4013">25</cx:pt>
          <cx:pt idx="4014">39</cx:pt>
          <cx:pt idx="4015">37</cx:pt>
          <cx:pt idx="4016">36</cx:pt>
          <cx:pt idx="4017">30</cx:pt>
          <cx:pt idx="4018">33</cx:pt>
          <cx:pt idx="4019">28</cx:pt>
          <cx:pt idx="4020">35</cx:pt>
          <cx:pt idx="4021">29</cx:pt>
          <cx:pt idx="4022">26</cx:pt>
          <cx:pt idx="4023">29</cx:pt>
          <cx:pt idx="4024">23</cx:pt>
          <cx:pt idx="4025">50</cx:pt>
          <cx:pt idx="4026">29</cx:pt>
          <cx:pt idx="4027">40</cx:pt>
          <cx:pt idx="4028">37</cx:pt>
          <cx:pt idx="4029">34</cx:pt>
          <cx:pt idx="4030">37</cx:pt>
          <cx:pt idx="4031">35</cx:pt>
          <cx:pt idx="4032">30</cx:pt>
          <cx:pt idx="4033">36</cx:pt>
          <cx:pt idx="4034">36</cx:pt>
          <cx:pt idx="4035">28</cx:pt>
          <cx:pt idx="4036">22</cx:pt>
          <cx:pt idx="4037">31</cx:pt>
          <cx:pt idx="4038">29</cx:pt>
          <cx:pt idx="4039">23</cx:pt>
          <cx:pt idx="4040">28</cx:pt>
          <cx:pt idx="4041">24</cx:pt>
          <cx:pt idx="4042">26</cx:pt>
          <cx:pt idx="4043">32</cx:pt>
          <cx:pt idx="4044">25</cx:pt>
          <cx:pt idx="4045">38</cx:pt>
          <cx:pt idx="4046">26</cx:pt>
          <cx:pt idx="4047">26</cx:pt>
          <cx:pt idx="4048">24</cx:pt>
          <cx:pt idx="4049">30</cx:pt>
          <cx:pt idx="4050">42</cx:pt>
          <cx:pt idx="4051">30</cx:pt>
          <cx:pt idx="4052">28</cx:pt>
          <cx:pt idx="4053">23</cx:pt>
          <cx:pt idx="4054">26</cx:pt>
          <cx:pt idx="4055">29</cx:pt>
          <cx:pt idx="4056">33</cx:pt>
          <cx:pt idx="4057">31</cx:pt>
          <cx:pt idx="4058">30</cx:pt>
          <cx:pt idx="4059">26</cx:pt>
          <cx:pt idx="4060">18</cx:pt>
          <cx:pt idx="4061">33</cx:pt>
          <cx:pt idx="4062">26</cx:pt>
          <cx:pt idx="4063">25</cx:pt>
          <cx:pt idx="4064">27</cx:pt>
          <cx:pt idx="4065">40</cx:pt>
          <cx:pt idx="4066">33</cx:pt>
          <cx:pt idx="4067">35</cx:pt>
          <cx:pt idx="4068">28</cx:pt>
          <cx:pt idx="4069">30</cx:pt>
          <cx:pt idx="4070">32</cx:pt>
          <cx:pt idx="4071">33</cx:pt>
          <cx:pt idx="4072">27</cx:pt>
          <cx:pt idx="4073">29</cx:pt>
          <cx:pt idx="4074">37</cx:pt>
          <cx:pt idx="4075">29</cx:pt>
          <cx:pt idx="4076">33</cx:pt>
          <cx:pt idx="4077">31</cx:pt>
          <cx:pt idx="4078">32</cx:pt>
          <cx:pt idx="4079">24</cx:pt>
          <cx:pt idx="4080">31</cx:pt>
          <cx:pt idx="4081">34</cx:pt>
          <cx:pt idx="4082">34</cx:pt>
          <cx:pt idx="4083">31</cx:pt>
          <cx:pt idx="4084">25</cx:pt>
          <cx:pt idx="4085">28</cx:pt>
          <cx:pt idx="4086">38</cx:pt>
          <cx:pt idx="4087">28</cx:pt>
          <cx:pt idx="4088">32</cx:pt>
          <cx:pt idx="4089">29</cx:pt>
          <cx:pt idx="4090">30</cx:pt>
          <cx:pt idx="4091">40</cx:pt>
          <cx:pt idx="4092">30</cx:pt>
          <cx:pt idx="4093">31</cx:pt>
          <cx:pt idx="4094">32</cx:pt>
          <cx:pt idx="4095">26</cx:pt>
          <cx:pt idx="4096">32</cx:pt>
          <cx:pt idx="4097">29</cx:pt>
          <cx:pt idx="4098">27</cx:pt>
          <cx:pt idx="4099">31</cx:pt>
          <cx:pt idx="4100">29</cx:pt>
          <cx:pt idx="4101">27</cx:pt>
          <cx:pt idx="4102">28</cx:pt>
          <cx:pt idx="4103">29</cx:pt>
          <cx:pt idx="4104">24</cx:pt>
          <cx:pt idx="4105">32</cx:pt>
          <cx:pt idx="4106">29</cx:pt>
          <cx:pt idx="4107">28</cx:pt>
          <cx:pt idx="4108">30</cx:pt>
          <cx:pt idx="4109">32</cx:pt>
          <cx:pt idx="4110">32</cx:pt>
          <cx:pt idx="4111">27</cx:pt>
          <cx:pt idx="4112">33</cx:pt>
          <cx:pt idx="4113">38</cx:pt>
          <cx:pt idx="4114">26</cx:pt>
          <cx:pt idx="4115">36</cx:pt>
          <cx:pt idx="4116">37</cx:pt>
          <cx:pt idx="4117">29</cx:pt>
          <cx:pt idx="4118">40</cx:pt>
          <cx:pt idx="4119">41</cx:pt>
          <cx:pt idx="4120">26</cx:pt>
          <cx:pt idx="4121">26</cx:pt>
          <cx:pt idx="4122">31</cx:pt>
          <cx:pt idx="4123">33</cx:pt>
          <cx:pt idx="4124">31</cx:pt>
          <cx:pt idx="4125">27</cx:pt>
          <cx:pt idx="4126">29</cx:pt>
          <cx:pt idx="4127">35</cx:pt>
          <cx:pt idx="4128">26</cx:pt>
          <cx:pt idx="4129">35</cx:pt>
          <cx:pt idx="4130">34</cx:pt>
          <cx:pt idx="4131">33</cx:pt>
          <cx:pt idx="4132">43</cx:pt>
          <cx:pt idx="4133">31</cx:pt>
          <cx:pt idx="4134">38</cx:pt>
          <cx:pt idx="4135">32</cx:pt>
          <cx:pt idx="4136">39</cx:pt>
          <cx:pt idx="4137">27</cx:pt>
          <cx:pt idx="4138">34</cx:pt>
          <cx:pt idx="4139">32</cx:pt>
          <cx:pt idx="4140">33</cx:pt>
          <cx:pt idx="4141">33</cx:pt>
          <cx:pt idx="4142">31</cx:pt>
          <cx:pt idx="4143">30</cx:pt>
          <cx:pt idx="4144">28</cx:pt>
          <cx:pt idx="4145">52</cx:pt>
          <cx:pt idx="4146">40</cx:pt>
          <cx:pt idx="4147">28</cx:pt>
          <cx:pt idx="4148">49</cx:pt>
          <cx:pt idx="4149">29</cx:pt>
          <cx:pt idx="4150">27</cx:pt>
          <cx:pt idx="4151">30</cx:pt>
          <cx:pt idx="4152">23</cx:pt>
          <cx:pt idx="4153">25</cx:pt>
          <cx:pt idx="4154">37</cx:pt>
          <cx:pt idx="4155">31</cx:pt>
          <cx:pt idx="4156">38</cx:pt>
          <cx:pt idx="4157">30</cx:pt>
          <cx:pt idx="4158">32</cx:pt>
          <cx:pt idx="4159">32</cx:pt>
          <cx:pt idx="4160">26</cx:pt>
          <cx:pt idx="4161">34</cx:pt>
          <cx:pt idx="4162">29</cx:pt>
          <cx:pt idx="4163">37</cx:pt>
          <cx:pt idx="4164">38</cx:pt>
          <cx:pt idx="4165">30</cx:pt>
          <cx:pt idx="4166">40</cx:pt>
          <cx:pt idx="4167">26</cx:pt>
          <cx:pt idx="4168">22</cx:pt>
          <cx:pt idx="4169">25</cx:pt>
          <cx:pt idx="4170">32</cx:pt>
          <cx:pt idx="4171">24</cx:pt>
          <cx:pt idx="4172">37</cx:pt>
          <cx:pt idx="4173">26</cx:pt>
          <cx:pt idx="4174">29</cx:pt>
          <cx:pt idx="4175">27</cx:pt>
          <cx:pt idx="4176">24</cx:pt>
          <cx:pt idx="4177">19</cx:pt>
          <cx:pt idx="4178">33</cx:pt>
          <cx:pt idx="4179">27</cx:pt>
          <cx:pt idx="4180">40</cx:pt>
          <cx:pt idx="4181">27</cx:pt>
          <cx:pt idx="4182">27</cx:pt>
          <cx:pt idx="4183">28</cx:pt>
          <cx:pt idx="4184">34</cx:pt>
          <cx:pt idx="4185">35</cx:pt>
          <cx:pt idx="4186">30</cx:pt>
          <cx:pt idx="4187">26</cx:pt>
          <cx:pt idx="4188">39</cx:pt>
          <cx:pt idx="4189">29</cx:pt>
          <cx:pt idx="4190">34</cx:pt>
          <cx:pt idx="4191">34</cx:pt>
          <cx:pt idx="4192">30</cx:pt>
          <cx:pt idx="4193">33</cx:pt>
          <cx:pt idx="4194">26</cx:pt>
          <cx:pt idx="4195">86</cx:pt>
          <cx:pt idx="4196">29</cx:pt>
          <cx:pt idx="4197">27</cx:pt>
          <cx:pt idx="4198">38</cx:pt>
          <cx:pt idx="4199">58</cx:pt>
          <cx:pt idx="4200">31</cx:pt>
          <cx:pt idx="4201">45</cx:pt>
          <cx:pt idx="4202">38</cx:pt>
          <cx:pt idx="4203">33</cx:pt>
          <cx:pt idx="4204">28</cx:pt>
          <cx:pt idx="4205">28</cx:pt>
          <cx:pt idx="4206">30</cx:pt>
          <cx:pt idx="4207">27</cx:pt>
          <cx:pt idx="4208">31</cx:pt>
          <cx:pt idx="4209">28</cx:pt>
          <cx:pt idx="4210">29</cx:pt>
          <cx:pt idx="4211">21</cx:pt>
          <cx:pt idx="4212">28</cx:pt>
          <cx:pt idx="4213">32</cx:pt>
          <cx:pt idx="4214">31</cx:pt>
          <cx:pt idx="4215">42</cx:pt>
          <cx:pt idx="4216">37</cx:pt>
          <cx:pt idx="4217">32</cx:pt>
          <cx:pt idx="4218">36</cx:pt>
          <cx:pt idx="4219">27</cx:pt>
          <cx:pt idx="4220">34</cx:pt>
          <cx:pt idx="4221">23</cx:pt>
          <cx:pt idx="4222">29</cx:pt>
          <cx:pt idx="4223">28</cx:pt>
          <cx:pt idx="4224">30</cx:pt>
          <cx:pt idx="4225">32</cx:pt>
          <cx:pt idx="4226">30</cx:pt>
          <cx:pt idx="4227">30</cx:pt>
          <cx:pt idx="4228">27</cx:pt>
          <cx:pt idx="4229">31</cx:pt>
          <cx:pt idx="4230">28</cx:pt>
          <cx:pt idx="4231">21</cx:pt>
          <cx:pt idx="4232">34</cx:pt>
          <cx:pt idx="4233">25</cx:pt>
          <cx:pt idx="4234">44</cx:pt>
          <cx:pt idx="4235">29</cx:pt>
          <cx:pt idx="4236">24</cx:pt>
          <cx:pt idx="4237">20</cx:pt>
          <cx:pt idx="4238">31</cx:pt>
          <cx:pt idx="4239">37</cx:pt>
          <cx:pt idx="4240">30</cx:pt>
          <cx:pt idx="4241">29</cx:pt>
          <cx:pt idx="4242">34</cx:pt>
          <cx:pt idx="4243">34</cx:pt>
          <cx:pt idx="4244">45</cx:pt>
          <cx:pt idx="4245">24</cx:pt>
          <cx:pt idx="4246">32</cx:pt>
          <cx:pt idx="4247">25</cx:pt>
          <cx:pt idx="4248">21</cx:pt>
          <cx:pt idx="4249">30</cx:pt>
          <cx:pt idx="4250">27</cx:pt>
          <cx:pt idx="4251">34</cx:pt>
          <cx:pt idx="4252">38</cx:pt>
          <cx:pt idx="4253">33</cx:pt>
          <cx:pt idx="4254">26</cx:pt>
          <cx:pt idx="4255">40</cx:pt>
          <cx:pt idx="4256">27</cx:pt>
          <cx:pt idx="4257">33</cx:pt>
          <cx:pt idx="4258">21</cx:pt>
          <cx:pt idx="4259">29</cx:pt>
          <cx:pt idx="4260">43</cx:pt>
          <cx:pt idx="4261">28</cx:pt>
          <cx:pt idx="4262">30</cx:pt>
          <cx:pt idx="4263">32</cx:pt>
          <cx:pt idx="4264">30</cx:pt>
          <cx:pt idx="4265">37</cx:pt>
          <cx:pt idx="4266">27</cx:pt>
          <cx:pt idx="4267">33</cx:pt>
          <cx:pt idx="4268">41</cx:pt>
          <cx:pt idx="4269">29</cx:pt>
          <cx:pt idx="4270">37</cx:pt>
          <cx:pt idx="4271">29</cx:pt>
          <cx:pt idx="4272">36</cx:pt>
          <cx:pt idx="4273">29</cx:pt>
          <cx:pt idx="4274">35</cx:pt>
          <cx:pt idx="4275">24</cx:pt>
          <cx:pt idx="4276">22</cx:pt>
          <cx:pt idx="4277">33</cx:pt>
          <cx:pt idx="4278">26</cx:pt>
          <cx:pt idx="4279">33</cx:pt>
          <cx:pt idx="4280">28</cx:pt>
          <cx:pt idx="4281">26</cx:pt>
          <cx:pt idx="4282">36</cx:pt>
          <cx:pt idx="4283">25</cx:pt>
          <cx:pt idx="4284">35</cx:pt>
          <cx:pt idx="4285">33</cx:pt>
          <cx:pt idx="4286">25</cx:pt>
          <cx:pt idx="4287">32</cx:pt>
          <cx:pt idx="4288">29</cx:pt>
          <cx:pt idx="4289">31</cx:pt>
          <cx:pt idx="4290">25</cx:pt>
          <cx:pt idx="4291">31</cx:pt>
          <cx:pt idx="4292">32</cx:pt>
          <cx:pt idx="4293">29</cx:pt>
          <cx:pt idx="4294">45</cx:pt>
          <cx:pt idx="4295">27</cx:pt>
          <cx:pt idx="4296">32</cx:pt>
          <cx:pt idx="4297">30</cx:pt>
          <cx:pt idx="4298">29</cx:pt>
          <cx:pt idx="4299">42</cx:pt>
          <cx:pt idx="4300">29</cx:pt>
          <cx:pt idx="4301">40</cx:pt>
          <cx:pt idx="4302">32</cx:pt>
          <cx:pt idx="4303">33</cx:pt>
          <cx:pt idx="4304">30</cx:pt>
          <cx:pt idx="4305">30</cx:pt>
          <cx:pt idx="4306">25</cx:pt>
          <cx:pt idx="4307">27</cx:pt>
          <cx:pt idx="4308">31</cx:pt>
          <cx:pt idx="4309">34</cx:pt>
          <cx:pt idx="4310">26</cx:pt>
          <cx:pt idx="4311">29</cx:pt>
          <cx:pt idx="4312">27</cx:pt>
          <cx:pt idx="4313">36</cx:pt>
          <cx:pt idx="4314">22</cx:pt>
          <cx:pt idx="4315">40</cx:pt>
          <cx:pt idx="4316">25</cx:pt>
          <cx:pt idx="4317">27</cx:pt>
          <cx:pt idx="4318">30</cx:pt>
          <cx:pt idx="4319">30</cx:pt>
          <cx:pt idx="4320">38</cx:pt>
          <cx:pt idx="4321">27</cx:pt>
          <cx:pt idx="4322">25</cx:pt>
          <cx:pt idx="4323">20</cx:pt>
          <cx:pt idx="4324">23</cx:pt>
          <cx:pt idx="4325">30</cx:pt>
          <cx:pt idx="4326">31</cx:pt>
          <cx:pt idx="4327">26</cx:pt>
          <cx:pt idx="4328">37</cx:pt>
          <cx:pt idx="4329">24</cx:pt>
          <cx:pt idx="4330">26</cx:pt>
          <cx:pt idx="4331">28</cx:pt>
          <cx:pt idx="4332">30</cx:pt>
          <cx:pt idx="4333">41</cx:pt>
          <cx:pt idx="4334">32</cx:pt>
          <cx:pt idx="4335">31</cx:pt>
          <cx:pt idx="4336">31</cx:pt>
          <cx:pt idx="4337">29</cx:pt>
          <cx:pt idx="4338">29</cx:pt>
          <cx:pt idx="4339">29</cx:pt>
          <cx:pt idx="4340">29</cx:pt>
          <cx:pt idx="4341">27</cx:pt>
          <cx:pt idx="4342">31</cx:pt>
          <cx:pt idx="4343">31</cx:pt>
          <cx:pt idx="4344">39</cx:pt>
          <cx:pt idx="4345">29</cx:pt>
          <cx:pt idx="4346">26</cx:pt>
          <cx:pt idx="4347">34</cx:pt>
          <cx:pt idx="4348">31</cx:pt>
          <cx:pt idx="4349">29</cx:pt>
          <cx:pt idx="4350">25</cx:pt>
          <cx:pt idx="4351">24</cx:pt>
          <cx:pt idx="4352">23</cx:pt>
          <cx:pt idx="4353">32</cx:pt>
          <cx:pt idx="4354">30</cx:pt>
          <cx:pt idx="4355">29</cx:pt>
          <cx:pt idx="4356">31</cx:pt>
          <cx:pt idx="4357">29</cx:pt>
          <cx:pt idx="4358">25</cx:pt>
          <cx:pt idx="4359">37</cx:pt>
          <cx:pt idx="4360">34</cx:pt>
          <cx:pt idx="4361">41</cx:pt>
          <cx:pt idx="4362">33</cx:pt>
          <cx:pt idx="4363">27</cx:pt>
          <cx:pt idx="4364">24</cx:pt>
          <cx:pt idx="4365">28</cx:pt>
          <cx:pt idx="4366">34</cx:pt>
          <cx:pt idx="4367">27</cx:pt>
          <cx:pt idx="4368">31</cx:pt>
          <cx:pt idx="4369">32</cx:pt>
          <cx:pt idx="4370">31</cx:pt>
          <cx:pt idx="4371">37</cx:pt>
          <cx:pt idx="4372">26</cx:pt>
          <cx:pt idx="4373">30</cx:pt>
          <cx:pt idx="4374">41</cx:pt>
          <cx:pt idx="4375">29</cx:pt>
          <cx:pt idx="4376">39</cx:pt>
          <cx:pt idx="4377">23</cx:pt>
          <cx:pt idx="4378">36</cx:pt>
          <cx:pt idx="4379">36</cx:pt>
          <cx:pt idx="4380">36</cx:pt>
          <cx:pt idx="4381">27</cx:pt>
          <cx:pt idx="4382">26</cx:pt>
          <cx:pt idx="4383">30</cx:pt>
          <cx:pt idx="4384">26</cx:pt>
          <cx:pt idx="4385">25</cx:pt>
          <cx:pt idx="4386">26</cx:pt>
          <cx:pt idx="4387">30</cx:pt>
          <cx:pt idx="4388">27</cx:pt>
          <cx:pt idx="4389">35</cx:pt>
          <cx:pt idx="4390">29</cx:pt>
          <cx:pt idx="4391">27</cx:pt>
          <cx:pt idx="4392">36</cx:pt>
          <cx:pt idx="4393">33</cx:pt>
          <cx:pt idx="4394">33</cx:pt>
          <cx:pt idx="4395">27</cx:pt>
          <cx:pt idx="4396">36</cx:pt>
          <cx:pt idx="4397">32</cx:pt>
          <cx:pt idx="4398">26</cx:pt>
          <cx:pt idx="4399">27</cx:pt>
          <cx:pt idx="4400">29</cx:pt>
          <cx:pt idx="4401">24</cx:pt>
          <cx:pt idx="4402">30</cx:pt>
          <cx:pt idx="4403">35</cx:pt>
          <cx:pt idx="4404">32</cx:pt>
          <cx:pt idx="4405">48</cx:pt>
          <cx:pt idx="4406">27</cx:pt>
          <cx:pt idx="4407">28</cx:pt>
          <cx:pt idx="4408">29</cx:pt>
          <cx:pt idx="4409">23</cx:pt>
          <cx:pt idx="4410">34</cx:pt>
          <cx:pt idx="4411">29</cx:pt>
          <cx:pt idx="4412">32</cx:pt>
          <cx:pt idx="4413">22</cx:pt>
          <cx:pt idx="4414">25</cx:pt>
          <cx:pt idx="4415">24</cx:pt>
          <cx:pt idx="4416">25</cx:pt>
          <cx:pt idx="4417">32</cx:pt>
          <cx:pt idx="4418">30</cx:pt>
          <cx:pt idx="4419">35</cx:pt>
          <cx:pt idx="4420">26</cx:pt>
          <cx:pt idx="4421">29</cx:pt>
          <cx:pt idx="4422">30</cx:pt>
          <cx:pt idx="4423">31</cx:pt>
          <cx:pt idx="4424">29</cx:pt>
          <cx:pt idx="4425">34</cx:pt>
          <cx:pt idx="4426">28</cx:pt>
          <cx:pt idx="4427">30</cx:pt>
          <cx:pt idx="4428">33</cx:pt>
          <cx:pt idx="4429">34</cx:pt>
          <cx:pt idx="4430">33</cx:pt>
          <cx:pt idx="4431">27</cx:pt>
          <cx:pt idx="4432">27</cx:pt>
          <cx:pt idx="4433">30</cx:pt>
          <cx:pt idx="4434">31</cx:pt>
          <cx:pt idx="4435">32</cx:pt>
          <cx:pt idx="4436">39</cx:pt>
          <cx:pt idx="4437">31</cx:pt>
          <cx:pt idx="4438">33</cx:pt>
          <cx:pt idx="4439">29</cx:pt>
          <cx:pt idx="4440">30</cx:pt>
          <cx:pt idx="4441">27</cx:pt>
          <cx:pt idx="4442">40</cx:pt>
          <cx:pt idx="4443">42</cx:pt>
          <cx:pt idx="4444">29</cx:pt>
          <cx:pt idx="4445">25</cx:pt>
          <cx:pt idx="4446">48</cx:pt>
          <cx:pt idx="4447">27</cx:pt>
          <cx:pt idx="4448">26</cx:pt>
          <cx:pt idx="4449">27</cx:pt>
          <cx:pt idx="4450">25</cx:pt>
          <cx:pt idx="4451">28</cx:pt>
          <cx:pt idx="4452">31</cx:pt>
          <cx:pt idx="4453">31</cx:pt>
          <cx:pt idx="4454">28</cx:pt>
          <cx:pt idx="4455">35</cx:pt>
          <cx:pt idx="4456">32</cx:pt>
          <cx:pt idx="4457">37</cx:pt>
          <cx:pt idx="4458">28</cx:pt>
          <cx:pt idx="4459">31</cx:pt>
          <cx:pt idx="4460">25</cx:pt>
          <cx:pt idx="4461">25</cx:pt>
          <cx:pt idx="4462">25</cx:pt>
          <cx:pt idx="4463">27</cx:pt>
          <cx:pt idx="4464">29</cx:pt>
          <cx:pt idx="4465">26</cx:pt>
          <cx:pt idx="4466">20</cx:pt>
          <cx:pt idx="4467">31</cx:pt>
          <cx:pt idx="4468">29</cx:pt>
          <cx:pt idx="4469">30</cx:pt>
          <cx:pt idx="4470">25</cx:pt>
          <cx:pt idx="4471">29</cx:pt>
          <cx:pt idx="4472">28</cx:pt>
          <cx:pt idx="4473">33</cx:pt>
          <cx:pt idx="4474">33</cx:pt>
          <cx:pt idx="4475">33</cx:pt>
          <cx:pt idx="4476">31</cx:pt>
          <cx:pt idx="4477">30</cx:pt>
          <cx:pt idx="4478">26</cx:pt>
          <cx:pt idx="4479">39</cx:pt>
          <cx:pt idx="4480">31</cx:pt>
          <cx:pt idx="4481">33</cx:pt>
          <cx:pt idx="4482">24</cx:pt>
          <cx:pt idx="4483">38</cx:pt>
          <cx:pt idx="4484">26</cx:pt>
          <cx:pt idx="4485">26</cx:pt>
          <cx:pt idx="4486">32</cx:pt>
          <cx:pt idx="4487">40</cx:pt>
          <cx:pt idx="4488">27</cx:pt>
          <cx:pt idx="4489">29</cx:pt>
          <cx:pt idx="4490">29</cx:pt>
          <cx:pt idx="4491">27</cx:pt>
          <cx:pt idx="4492">25</cx:pt>
          <cx:pt idx="4493">32</cx:pt>
          <cx:pt idx="4494">26</cx:pt>
          <cx:pt idx="4495">39</cx:pt>
          <cx:pt idx="4496">31</cx:pt>
          <cx:pt idx="4497">33</cx:pt>
          <cx:pt idx="4498">27</cx:pt>
          <cx:pt idx="4499">25</cx:pt>
          <cx:pt idx="4500">29</cx:pt>
          <cx:pt idx="4501">38</cx:pt>
          <cx:pt idx="4502">24</cx:pt>
          <cx:pt idx="4503">39</cx:pt>
          <cx:pt idx="4504">46</cx:pt>
          <cx:pt idx="4505">51</cx:pt>
          <cx:pt idx="4506">28</cx:pt>
          <cx:pt idx="4507">25</cx:pt>
          <cx:pt idx="4508">24</cx:pt>
          <cx:pt idx="4509">26</cx:pt>
          <cx:pt idx="4510">47</cx:pt>
          <cx:pt idx="4511">27</cx:pt>
          <cx:pt idx="4512">46</cx:pt>
          <cx:pt idx="4513">23</cx:pt>
          <cx:pt idx="4514">26</cx:pt>
          <cx:pt idx="4515">28</cx:pt>
          <cx:pt idx="4516">33</cx:pt>
          <cx:pt idx="4517">28</cx:pt>
          <cx:pt idx="4518">40</cx:pt>
          <cx:pt idx="4519">31</cx:pt>
          <cx:pt idx="4520">23</cx:pt>
          <cx:pt idx="4521">83</cx:pt>
          <cx:pt idx="4522">46</cx:pt>
          <cx:pt idx="4523">39</cx:pt>
          <cx:pt idx="4524">28</cx:pt>
          <cx:pt idx="4525">33</cx:pt>
          <cx:pt idx="4526">25</cx:pt>
          <cx:pt idx="4527">28</cx:pt>
          <cx:pt idx="4528">25</cx:pt>
          <cx:pt idx="4529">19</cx:pt>
          <cx:pt idx="4530">37</cx:pt>
          <cx:pt idx="4531">42</cx:pt>
          <cx:pt idx="4532">33</cx:pt>
          <cx:pt idx="4533">31</cx:pt>
          <cx:pt idx="4534">29</cx:pt>
          <cx:pt idx="4535">29</cx:pt>
          <cx:pt idx="4536">31</cx:pt>
          <cx:pt idx="4537">26</cx:pt>
          <cx:pt idx="4538">28</cx:pt>
          <cx:pt idx="4539">32</cx:pt>
          <cx:pt idx="4540">27</cx:pt>
          <cx:pt idx="4541">27</cx:pt>
          <cx:pt idx="4542">28</cx:pt>
          <cx:pt idx="4543">47</cx:pt>
          <cx:pt idx="4544">30</cx:pt>
          <cx:pt idx="4545">34</cx:pt>
          <cx:pt idx="4546">26</cx:pt>
          <cx:pt idx="4547">10</cx:pt>
          <cx:pt idx="4548">26</cx:pt>
          <cx:pt idx="4549">23</cx:pt>
          <cx:pt idx="4550">36</cx:pt>
          <cx:pt idx="4551">29</cx:pt>
          <cx:pt idx="4552">26</cx:pt>
          <cx:pt idx="4553">33</cx:pt>
          <cx:pt idx="4554">37</cx:pt>
          <cx:pt idx="4555">40</cx:pt>
          <cx:pt idx="4556">33</cx:pt>
          <cx:pt idx="4557">32</cx:pt>
          <cx:pt idx="4558">23</cx:pt>
          <cx:pt idx="4559">35</cx:pt>
          <cx:pt idx="4560">34</cx:pt>
          <cx:pt idx="4561">28</cx:pt>
          <cx:pt idx="4562">40</cx:pt>
          <cx:pt idx="4563">25</cx:pt>
          <cx:pt idx="4564">31</cx:pt>
          <cx:pt idx="4565">29</cx:pt>
          <cx:pt idx="4566">32</cx:pt>
          <cx:pt idx="4567">28</cx:pt>
          <cx:pt idx="4568">27</cx:pt>
          <cx:pt idx="4569">26</cx:pt>
          <cx:pt idx="4570">39</cx:pt>
          <cx:pt idx="4571">29</cx:pt>
          <cx:pt idx="4572">38</cx:pt>
          <cx:pt idx="4573">25</cx:pt>
          <cx:pt idx="4574">40</cx:pt>
          <cx:pt idx="4575">38</cx:pt>
          <cx:pt idx="4576">32</cx:pt>
          <cx:pt idx="4577">39</cx:pt>
          <cx:pt idx="4578">37</cx:pt>
          <cx:pt idx="4579">41</cx:pt>
          <cx:pt idx="4580">26</cx:pt>
          <cx:pt idx="4581">24</cx:pt>
          <cx:pt idx="4582">35</cx:pt>
          <cx:pt idx="4583">38</cx:pt>
          <cx:pt idx="4584">36</cx:pt>
          <cx:pt idx="4585">26</cx:pt>
          <cx:pt idx="4586">29</cx:pt>
          <cx:pt idx="4587">39</cx:pt>
          <cx:pt idx="4588">28</cx:pt>
          <cx:pt idx="4589">27</cx:pt>
          <cx:pt idx="4590">27</cx:pt>
          <cx:pt idx="4591">33</cx:pt>
          <cx:pt idx="4592">31</cx:pt>
          <cx:pt idx="4593">30</cx:pt>
          <cx:pt idx="4594">34</cx:pt>
          <cx:pt idx="4595">33</cx:pt>
          <cx:pt idx="4596">28</cx:pt>
          <cx:pt idx="4597">26</cx:pt>
          <cx:pt idx="4598">30</cx:pt>
          <cx:pt idx="4599">27</cx:pt>
          <cx:pt idx="4600">24</cx:pt>
          <cx:pt idx="4601">27</cx:pt>
          <cx:pt idx="4602">28</cx:pt>
          <cx:pt idx="4603">24</cx:pt>
          <cx:pt idx="4604">38</cx:pt>
          <cx:pt idx="4605">32</cx:pt>
          <cx:pt idx="4606">27</cx:pt>
          <cx:pt idx="4607">33</cx:pt>
          <cx:pt idx="4608">31</cx:pt>
          <cx:pt idx="4609">36</cx:pt>
          <cx:pt idx="4610">28</cx:pt>
          <cx:pt idx="4611">32</cx:pt>
          <cx:pt idx="4612">32</cx:pt>
          <cx:pt idx="4613">33</cx:pt>
          <cx:pt idx="4614">34</cx:pt>
          <cx:pt idx="4615">27</cx:pt>
          <cx:pt idx="4616">35</cx:pt>
          <cx:pt idx="4617">40</cx:pt>
          <cx:pt idx="4618">34</cx:pt>
          <cx:pt idx="4619">29</cx:pt>
          <cx:pt idx="4620">24</cx:pt>
          <cx:pt idx="4621">34</cx:pt>
          <cx:pt idx="4622">24</cx:pt>
          <cx:pt idx="4623">29</cx:pt>
          <cx:pt idx="4624">43</cx:pt>
          <cx:pt idx="4625">46</cx:pt>
          <cx:pt idx="4626">28</cx:pt>
          <cx:pt idx="4627">35</cx:pt>
          <cx:pt idx="4628">31</cx:pt>
          <cx:pt idx="4629">24</cx:pt>
          <cx:pt idx="4630">31</cx:pt>
          <cx:pt idx="4631">28</cx:pt>
          <cx:pt idx="4632">33</cx:pt>
          <cx:pt idx="4633">34</cx:pt>
          <cx:pt idx="4634">33</cx:pt>
          <cx:pt idx="4635">24</cx:pt>
          <cx:pt idx="4636">44</cx:pt>
          <cx:pt idx="4637">29</cx:pt>
          <cx:pt idx="4638">35</cx:pt>
          <cx:pt idx="4639">35</cx:pt>
          <cx:pt idx="4640">30</cx:pt>
          <cx:pt idx="4641">24</cx:pt>
          <cx:pt idx="4642">33</cx:pt>
          <cx:pt idx="4643">30</cx:pt>
          <cx:pt idx="4644">30</cx:pt>
          <cx:pt idx="4645">35</cx:pt>
          <cx:pt idx="4646">31</cx:pt>
          <cx:pt idx="4647">30</cx:pt>
          <cx:pt idx="4648">36</cx:pt>
          <cx:pt idx="4649">28</cx:pt>
          <cx:pt idx="4650">31</cx:pt>
          <cx:pt idx="4651">25</cx:pt>
          <cx:pt idx="4652">43</cx:pt>
          <cx:pt idx="4653">27</cx:pt>
          <cx:pt idx="4654">25</cx:pt>
          <cx:pt idx="4655">26</cx:pt>
          <cx:pt idx="4656">31</cx:pt>
          <cx:pt idx="4657">22</cx:pt>
          <cx:pt idx="4658">26</cx:pt>
          <cx:pt idx="4659">25</cx:pt>
          <cx:pt idx="4660">23</cx:pt>
          <cx:pt idx="4661">29</cx:pt>
          <cx:pt idx="4662">36</cx:pt>
          <cx:pt idx="4663">27</cx:pt>
          <cx:pt idx="4664">35</cx:pt>
          <cx:pt idx="4665">29</cx:pt>
          <cx:pt idx="4666">35</cx:pt>
          <cx:pt idx="4667">49</cx:pt>
          <cx:pt idx="4668">28</cx:pt>
          <cx:pt idx="4669">40</cx:pt>
          <cx:pt idx="4670">45</cx:pt>
          <cx:pt idx="4671">28</cx:pt>
          <cx:pt idx="4672">32</cx:pt>
          <cx:pt idx="4673">28</cx:pt>
          <cx:pt idx="4674">44</cx:pt>
          <cx:pt idx="4675">25</cx:pt>
          <cx:pt idx="4676">28</cx:pt>
          <cx:pt idx="4677">31</cx:pt>
          <cx:pt idx="4678">27</cx:pt>
          <cx:pt idx="4679">24</cx:pt>
          <cx:pt idx="4680">29</cx:pt>
          <cx:pt idx="4681">30</cx:pt>
          <cx:pt idx="4682">24</cx:pt>
          <cx:pt idx="4683">30</cx:pt>
          <cx:pt idx="4684">30</cx:pt>
          <cx:pt idx="4685">30</cx:pt>
          <cx:pt idx="4686">31</cx:pt>
          <cx:pt idx="4687">33</cx:pt>
          <cx:pt idx="4688">40</cx:pt>
          <cx:pt idx="4689">29</cx:pt>
          <cx:pt idx="4690">33</cx:pt>
          <cx:pt idx="4691">34</cx:pt>
          <cx:pt idx="4692">31</cx:pt>
          <cx:pt idx="4693">18</cx:pt>
          <cx:pt idx="4694">26</cx:pt>
          <cx:pt idx="4695">31</cx:pt>
          <cx:pt idx="4696">27</cx:pt>
          <cx:pt idx="4697">29</cx:pt>
          <cx:pt idx="4698">24</cx:pt>
          <cx:pt idx="4699">30</cx:pt>
          <cx:pt idx="4700">23</cx:pt>
          <cx:pt idx="4701">17</cx:pt>
          <cx:pt idx="4702">37</cx:pt>
          <cx:pt idx="4703">23</cx:pt>
          <cx:pt idx="4704">37</cx:pt>
          <cx:pt idx="4705">32</cx:pt>
          <cx:pt idx="4706">31</cx:pt>
          <cx:pt idx="4707">35</cx:pt>
          <cx:pt idx="4708">37</cx:pt>
          <cx:pt idx="4709">31</cx:pt>
          <cx:pt idx="4710">27</cx:pt>
          <cx:pt idx="4711">32</cx:pt>
          <cx:pt idx="4712">30</cx:pt>
          <cx:pt idx="4713">29</cx:pt>
          <cx:pt idx="4714">48</cx:pt>
          <cx:pt idx="4715">30</cx:pt>
          <cx:pt idx="4716">29</cx:pt>
          <cx:pt idx="4717">35</cx:pt>
          <cx:pt idx="4718">31</cx:pt>
          <cx:pt idx="4719">26</cx:pt>
          <cx:pt idx="4720">33</cx:pt>
          <cx:pt idx="4721">28</cx:pt>
          <cx:pt idx="4722">36</cx:pt>
          <cx:pt idx="4723">28</cx:pt>
          <cx:pt idx="4724">39</cx:pt>
          <cx:pt idx="4725">30</cx:pt>
          <cx:pt idx="4726">30</cx:pt>
          <cx:pt idx="4727">28</cx:pt>
          <cx:pt idx="4728">29</cx:pt>
          <cx:pt idx="4729">45</cx:pt>
          <cx:pt idx="4730">35</cx:pt>
          <cx:pt idx="4731">36</cx:pt>
          <cx:pt idx="4732">35</cx:pt>
          <cx:pt idx="4733">28</cx:pt>
          <cx:pt idx="4734">38</cx:pt>
          <cx:pt idx="4735">31</cx:pt>
          <cx:pt idx="4736">59</cx:pt>
          <cx:pt idx="4737">25</cx:pt>
          <cx:pt idx="4738">22</cx:pt>
          <cx:pt idx="4739">40</cx:pt>
          <cx:pt idx="4740">43</cx:pt>
          <cx:pt idx="4741">28</cx:pt>
          <cx:pt idx="4742">35</cx:pt>
          <cx:pt idx="4743">32</cx:pt>
          <cx:pt idx="4744">38</cx:pt>
          <cx:pt idx="4745">21</cx:pt>
          <cx:pt idx="4746">36</cx:pt>
          <cx:pt idx="4747">23</cx:pt>
          <cx:pt idx="4748">26</cx:pt>
          <cx:pt idx="4749">25</cx:pt>
          <cx:pt idx="4750">21</cx:pt>
          <cx:pt idx="4751">31</cx:pt>
          <cx:pt idx="4752">27</cx:pt>
          <cx:pt idx="4753">32</cx:pt>
          <cx:pt idx="4754">30</cx:pt>
          <cx:pt idx="4755">21</cx:pt>
          <cx:pt idx="4756">31</cx:pt>
          <cx:pt idx="4757">26</cx:pt>
          <cx:pt idx="4758">27</cx:pt>
          <cx:pt idx="4759">32</cx:pt>
          <cx:pt idx="4760">35</cx:pt>
          <cx:pt idx="4761">27</cx:pt>
          <cx:pt idx="4762">28</cx:pt>
          <cx:pt idx="4763">30</cx:pt>
          <cx:pt idx="4764">32</cx:pt>
          <cx:pt idx="4765">29</cx:pt>
          <cx:pt idx="4766">28</cx:pt>
          <cx:pt idx="4767">35</cx:pt>
          <cx:pt idx="4768">27</cx:pt>
          <cx:pt idx="4769">27</cx:pt>
          <cx:pt idx="4770">37</cx:pt>
          <cx:pt idx="4771">28</cx:pt>
          <cx:pt idx="4772">24</cx:pt>
          <cx:pt idx="4773">34</cx:pt>
          <cx:pt idx="4774">32</cx:pt>
          <cx:pt idx="4775">27</cx:pt>
          <cx:pt idx="4776">30</cx:pt>
          <cx:pt idx="4777">29</cx:pt>
          <cx:pt idx="4778">28</cx:pt>
          <cx:pt idx="4779">21</cx:pt>
          <cx:pt idx="4780">53</cx:pt>
          <cx:pt idx="4781">31</cx:pt>
          <cx:pt idx="4782">31</cx:pt>
          <cx:pt idx="4783">28</cx:pt>
          <cx:pt idx="4784">27</cx:pt>
          <cx:pt idx="4785">28</cx:pt>
          <cx:pt idx="4786">28</cx:pt>
          <cx:pt idx="4787">32</cx:pt>
          <cx:pt idx="4788">25</cx:pt>
          <cx:pt idx="4789">28</cx:pt>
          <cx:pt idx="4790">30</cx:pt>
          <cx:pt idx="4791">27</cx:pt>
          <cx:pt idx="4792">31</cx:pt>
          <cx:pt idx="4793">30</cx:pt>
          <cx:pt idx="4794">27</cx:pt>
          <cx:pt idx="4795">22</cx:pt>
          <cx:pt idx="4796">28</cx:pt>
          <cx:pt idx="4797">33</cx:pt>
          <cx:pt idx="4798">39</cx:pt>
          <cx:pt idx="4799">33</cx:pt>
          <cx:pt idx="4800">29</cx:pt>
          <cx:pt idx="4801">30</cx:pt>
          <cx:pt idx="4802">33</cx:pt>
          <cx:pt idx="4803">32</cx:pt>
          <cx:pt idx="4804">30</cx:pt>
          <cx:pt idx="4805">39</cx:pt>
          <cx:pt idx="4806">25</cx:pt>
          <cx:pt idx="4807">35</cx:pt>
          <cx:pt idx="4808">31</cx:pt>
          <cx:pt idx="4809">29</cx:pt>
          <cx:pt idx="4810">28</cx:pt>
          <cx:pt idx="4811">30</cx:pt>
          <cx:pt idx="4812">28</cx:pt>
          <cx:pt idx="4813">27</cx:pt>
          <cx:pt idx="4814">35</cx:pt>
          <cx:pt idx="4815">42</cx:pt>
          <cx:pt idx="4816">30</cx:pt>
          <cx:pt idx="4817">37</cx:pt>
          <cx:pt idx="4818">36</cx:pt>
          <cx:pt idx="4819">24</cx:pt>
          <cx:pt idx="4820">32</cx:pt>
          <cx:pt idx="4821">32</cx:pt>
          <cx:pt idx="4822">45</cx:pt>
          <cx:pt idx="4823">40</cx:pt>
          <cx:pt idx="4824">24</cx:pt>
          <cx:pt idx="4825">44</cx:pt>
          <cx:pt idx="4826">25</cx:pt>
          <cx:pt idx="4827">24</cx:pt>
          <cx:pt idx="4828">29</cx:pt>
          <cx:pt idx="4829">29</cx:pt>
          <cx:pt idx="4830">31</cx:pt>
          <cx:pt idx="4831">25</cx:pt>
          <cx:pt idx="4832">30</cx:pt>
          <cx:pt idx="4833">37</cx:pt>
          <cx:pt idx="4834">26</cx:pt>
          <cx:pt idx="4835">27</cx:pt>
          <cx:pt idx="4836">41</cx:pt>
          <cx:pt idx="4837">36</cx:pt>
          <cx:pt idx="4838">29</cx:pt>
          <cx:pt idx="4839">24</cx:pt>
          <cx:pt idx="4840">29</cx:pt>
          <cx:pt idx="4841">31</cx:pt>
          <cx:pt idx="4842">30</cx:pt>
          <cx:pt idx="4843">29</cx:pt>
          <cx:pt idx="4844">28</cx:pt>
          <cx:pt idx="4845">26</cx:pt>
          <cx:pt idx="4846">32</cx:pt>
          <cx:pt idx="4847">29</cx:pt>
          <cx:pt idx="4848">31</cx:pt>
          <cx:pt idx="4849">26</cx:pt>
          <cx:pt idx="4850">33</cx:pt>
          <cx:pt idx="4851">31</cx:pt>
          <cx:pt idx="4852">34</cx:pt>
          <cx:pt idx="4853">25</cx:pt>
          <cx:pt idx="4854">44</cx:pt>
          <cx:pt idx="4855">54</cx:pt>
          <cx:pt idx="4856">26</cx:pt>
          <cx:pt idx="4857">26</cx:pt>
          <cx:pt idx="4858">29</cx:pt>
          <cx:pt idx="4859">26</cx:pt>
          <cx:pt idx="4860">30</cx:pt>
          <cx:pt idx="4861">31</cx:pt>
          <cx:pt idx="4862">36</cx:pt>
          <cx:pt idx="4863">29</cx:pt>
          <cx:pt idx="4864">30</cx:pt>
          <cx:pt idx="4865">30</cx:pt>
          <cx:pt idx="4866">39</cx:pt>
          <cx:pt idx="4867">27</cx:pt>
          <cx:pt idx="4868">29</cx:pt>
          <cx:pt idx="4869">31</cx:pt>
          <cx:pt idx="4870">26</cx:pt>
          <cx:pt idx="4871">31</cx:pt>
          <cx:pt idx="4872">28</cx:pt>
          <cx:pt idx="4873">28</cx:pt>
          <cx:pt idx="4874">24</cx:pt>
          <cx:pt idx="4875">28</cx:pt>
          <cx:pt idx="4876">34</cx:pt>
          <cx:pt idx="4877">26</cx:pt>
          <cx:pt idx="4878">30</cx:pt>
          <cx:pt idx="4879">28</cx:pt>
          <cx:pt idx="4880">37</cx:pt>
          <cx:pt idx="4881">37</cx:pt>
          <cx:pt idx="4882">25</cx:pt>
          <cx:pt idx="4883">41</cx:pt>
          <cx:pt idx="4884">28</cx:pt>
          <cx:pt idx="4885">28</cx:pt>
          <cx:pt idx="4886">33</cx:pt>
          <cx:pt idx="4887">27</cx:pt>
          <cx:pt idx="4888">30</cx:pt>
          <cx:pt idx="4889">28</cx:pt>
          <cx:pt idx="4890">31</cx:pt>
          <cx:pt idx="4891">33</cx:pt>
          <cx:pt idx="4892">29</cx:pt>
          <cx:pt idx="4893">30</cx:pt>
          <cx:pt idx="4894">34</cx:pt>
          <cx:pt idx="4895">30</cx:pt>
          <cx:pt idx="4896">24</cx:pt>
          <cx:pt idx="4897">28</cx:pt>
          <cx:pt idx="4898">31</cx:pt>
          <cx:pt idx="4899">25</cx:pt>
          <cx:pt idx="4900">37</cx:pt>
          <cx:pt idx="4901">35</cx:pt>
          <cx:pt idx="4902">39</cx:pt>
          <cx:pt idx="4903">26</cx:pt>
          <cx:pt idx="4904">34</cx:pt>
          <cx:pt idx="4905">27</cx:pt>
          <cx:pt idx="4906">30</cx:pt>
          <cx:pt idx="4907">28</cx:pt>
          <cx:pt idx="4908">33</cx:pt>
          <cx:pt idx="4909">29</cx:pt>
          <cx:pt idx="4910">27</cx:pt>
          <cx:pt idx="4911">25</cx:pt>
          <cx:pt idx="4912">29</cx:pt>
          <cx:pt idx="4913">23</cx:pt>
          <cx:pt idx="4914">34</cx:pt>
          <cx:pt idx="4915">28</cx:pt>
          <cx:pt idx="4916">21</cx:pt>
          <cx:pt idx="4917">30</cx:pt>
          <cx:pt idx="4918">28</cx:pt>
          <cx:pt idx="4919">24</cx:pt>
          <cx:pt idx="4920">29</cx:pt>
          <cx:pt idx="4921">30</cx:pt>
          <cx:pt idx="4922">32</cx:pt>
          <cx:pt idx="4923">32</cx:pt>
          <cx:pt idx="4924">24</cx:pt>
          <cx:pt idx="4925">24</cx:pt>
          <cx:pt idx="4926">27</cx:pt>
          <cx:pt idx="4927">36</cx:pt>
          <cx:pt idx="4928">32</cx:pt>
          <cx:pt idx="4929">29</cx:pt>
          <cx:pt idx="4930">25</cx:pt>
          <cx:pt idx="4931">39</cx:pt>
          <cx:pt idx="4932">29</cx:pt>
          <cx:pt idx="4933">27</cx:pt>
          <cx:pt idx="4934">28</cx:pt>
          <cx:pt idx="4935">41</cx:pt>
          <cx:pt idx="4936">25</cx:pt>
          <cx:pt idx="4937">24</cx:pt>
          <cx:pt idx="4938">27</cx:pt>
          <cx:pt idx="4939">31</cx:pt>
          <cx:pt idx="4940">38</cx:pt>
          <cx:pt idx="4941">30</cx:pt>
          <cx:pt idx="4942">30</cx:pt>
          <cx:pt idx="4943">30</cx:pt>
          <cx:pt idx="4944">29</cx:pt>
          <cx:pt idx="4945">31</cx:pt>
          <cx:pt idx="4946">25</cx:pt>
          <cx:pt idx="4947">31</cx:pt>
          <cx:pt idx="4948">24</cx:pt>
          <cx:pt idx="4949">26</cx:pt>
          <cx:pt idx="4950">37</cx:pt>
          <cx:pt idx="4951">30</cx:pt>
          <cx:pt idx="4952">28</cx:pt>
          <cx:pt idx="4953">34</cx:pt>
          <cx:pt idx="4954">28</cx:pt>
          <cx:pt idx="4955">36</cx:pt>
          <cx:pt idx="4956">35</cx:pt>
          <cx:pt idx="4957">31</cx:pt>
          <cx:pt idx="4958">38</cx:pt>
          <cx:pt idx="4959">30</cx:pt>
          <cx:pt idx="4960">41</cx:pt>
          <cx:pt idx="4961">36</cx:pt>
          <cx:pt idx="4962">31</cx:pt>
          <cx:pt idx="4963">32</cx:pt>
          <cx:pt idx="4964">33</cx:pt>
          <cx:pt idx="4965">39</cx:pt>
          <cx:pt idx="4966">31</cx:pt>
          <cx:pt idx="4967">28</cx:pt>
          <cx:pt idx="4968">25</cx:pt>
          <cx:pt idx="4969">25</cx:pt>
          <cx:pt idx="4970">22</cx:pt>
          <cx:pt idx="4971">35</cx:pt>
          <cx:pt idx="4972">23</cx:pt>
          <cx:pt idx="4973">22</cx:pt>
          <cx:pt idx="4974">29</cx:pt>
          <cx:pt idx="4975">34</cx:pt>
          <cx:pt idx="4976">28</cx:pt>
          <cx:pt idx="4977">27</cx:pt>
          <cx:pt idx="4978">27</cx:pt>
          <cx:pt idx="4979">28</cx:pt>
          <cx:pt idx="4980">32</cx:pt>
          <cx:pt idx="4981">29</cx:pt>
          <cx:pt idx="4982">36</cx:pt>
          <cx:pt idx="4983">33</cx:pt>
          <cx:pt idx="4984">29</cx:pt>
          <cx:pt idx="4985">28</cx:pt>
          <cx:pt idx="4986">36</cx:pt>
          <cx:pt idx="4987">38</cx:pt>
          <cx:pt idx="4988">26</cx:pt>
          <cx:pt idx="4989">29</cx:pt>
          <cx:pt idx="4990">29</cx:pt>
          <cx:pt idx="4991">32</cx:pt>
          <cx:pt idx="4992">27</cx:pt>
          <cx:pt idx="4993">25</cx:pt>
          <cx:pt idx="4994">26</cx:pt>
          <cx:pt idx="4995">29</cx:pt>
          <cx:pt idx="4996">31</cx:pt>
          <cx:pt idx="4997">27</cx:pt>
          <cx:pt idx="4998">43</cx:pt>
          <cx:pt idx="4999">26</cx:pt>
          <cx:pt idx="5000">30</cx:pt>
          <cx:pt idx="5001">29</cx:pt>
          <cx:pt idx="5002">28</cx:pt>
          <cx:pt idx="5003">30</cx:pt>
          <cx:pt idx="5004">27</cx:pt>
          <cx:pt idx="5005">30</cx:pt>
          <cx:pt idx="5006">29</cx:pt>
          <cx:pt idx="5007">33</cx:pt>
          <cx:pt idx="5008">25</cx:pt>
          <cx:pt idx="5009">43</cx:pt>
          <cx:pt idx="5010">38</cx:pt>
          <cx:pt idx="5011">36</cx:pt>
          <cx:pt idx="5012">34</cx:pt>
          <cx:pt idx="5013">33</cx:pt>
          <cx:pt idx="5014">32</cx:pt>
          <cx:pt idx="5015">28</cx:pt>
          <cx:pt idx="5016">29</cx:pt>
          <cx:pt idx="5017">28</cx:pt>
          <cx:pt idx="5018">24</cx:pt>
          <cx:pt idx="5019">30</cx:pt>
          <cx:pt idx="5020">25</cx:pt>
          <cx:pt idx="5021">23</cx:pt>
          <cx:pt idx="5022">35</cx:pt>
          <cx:pt idx="5023">41</cx:pt>
          <cx:pt idx="5024">35</cx:pt>
          <cx:pt idx="5025">37</cx:pt>
          <cx:pt idx="5026">28</cx:pt>
          <cx:pt idx="5027">29</cx:pt>
          <cx:pt idx="5028">35</cx:pt>
          <cx:pt idx="5029">43</cx:pt>
          <cx:pt idx="5030">35</cx:pt>
          <cx:pt idx="5031">24</cx:pt>
          <cx:pt idx="5032">28</cx:pt>
          <cx:pt idx="5033">39</cx:pt>
          <cx:pt idx="5034">33</cx:pt>
          <cx:pt idx="5035">31</cx:pt>
          <cx:pt idx="5036">31</cx:pt>
          <cx:pt idx="5037">39</cx:pt>
          <cx:pt idx="5038">27</cx:pt>
          <cx:pt idx="5039">32</cx:pt>
          <cx:pt idx="5040">36</cx:pt>
          <cx:pt idx="5041">32</cx:pt>
          <cx:pt idx="5042">27</cx:pt>
          <cx:pt idx="5043">41</cx:pt>
          <cx:pt idx="5044">30</cx:pt>
          <cx:pt idx="5045">30</cx:pt>
          <cx:pt idx="5046">28</cx:pt>
          <cx:pt idx="5047">24</cx:pt>
          <cx:pt idx="5048">29</cx:pt>
          <cx:pt idx="5049">32</cx:pt>
          <cx:pt idx="5050">53</cx:pt>
          <cx:pt idx="5051">26</cx:pt>
          <cx:pt idx="5052">36</cx:pt>
          <cx:pt idx="5053">42</cx:pt>
          <cx:pt idx="5054">29</cx:pt>
          <cx:pt idx="5055">31</cx:pt>
          <cx:pt idx="5056">29</cx:pt>
          <cx:pt idx="5057">34</cx:pt>
          <cx:pt idx="5058">31</cx:pt>
          <cx:pt idx="5059">29</cx:pt>
          <cx:pt idx="5060">26</cx:pt>
          <cx:pt idx="5061">28</cx:pt>
          <cx:pt idx="5062">30</cx:pt>
          <cx:pt idx="5063">30</cx:pt>
          <cx:pt idx="5064">29</cx:pt>
          <cx:pt idx="5065">26</cx:pt>
          <cx:pt idx="5066">42</cx:pt>
          <cx:pt idx="5067">27</cx:pt>
          <cx:pt idx="5068">48</cx:pt>
          <cx:pt idx="5069">28</cx:pt>
          <cx:pt idx="5070">26</cx:pt>
          <cx:pt idx="5071">29</cx:pt>
          <cx:pt idx="5072">27</cx:pt>
          <cx:pt idx="5073">28</cx:pt>
          <cx:pt idx="5074">44</cx:pt>
          <cx:pt idx="5075">42</cx:pt>
          <cx:pt idx="5076">29</cx:pt>
          <cx:pt idx="5077">26</cx:pt>
          <cx:pt idx="5078">35</cx:pt>
          <cx:pt idx="5079">35</cx:pt>
          <cx:pt idx="5080">23</cx:pt>
          <cx:pt idx="5081">31</cx:pt>
          <cx:pt idx="5082">34</cx:pt>
          <cx:pt idx="5083">36</cx:pt>
          <cx:pt idx="5084">56</cx:pt>
          <cx:pt idx="5085">36</cx:pt>
          <cx:pt idx="5086">32</cx:pt>
          <cx:pt idx="5087">31</cx:pt>
          <cx:pt idx="5088">28</cx:pt>
          <cx:pt idx="5089">39</cx:pt>
          <cx:pt idx="5090">28</cx:pt>
          <cx:pt idx="5091">26</cx:pt>
          <cx:pt idx="5092">31</cx:pt>
          <cx:pt idx="5093">29</cx:pt>
          <cx:pt idx="5094">35</cx:pt>
          <cx:pt idx="5095">25</cx:pt>
          <cx:pt idx="5096">37</cx:pt>
          <cx:pt idx="5097">23</cx:pt>
          <cx:pt idx="5098">41</cx:pt>
          <cx:pt idx="5099">33</cx:pt>
          <cx:pt idx="5100">27</cx:pt>
          <cx:pt idx="5101">32</cx:pt>
          <cx:pt idx="5102">25</cx:pt>
          <cx:pt idx="5103">26</cx:pt>
          <cx:pt idx="5104">51</cx:pt>
          <cx:pt idx="5105">23</cx:pt>
          <cx:pt idx="5106">33</cx:pt>
          <cx:pt idx="5107">32</cx:pt>
          <cx:pt idx="5108">33</cx:pt>
        </cx:lvl>
      </cx:numDim>
    </cx:data>
  </cx:chartData>
  <cx:chart>
    <cx:title pos="t" align="ctr" overlay="0">
      <cx:tx>
        <cx:txData>
          <cx:v>THA - Non-Proc Time (Pt In Room)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THA - Non-Proc Time (Pt In Room)</a:t>
          </a:r>
        </a:p>
      </cx:txPr>
    </cx:title>
    <cx:plotArea>
      <cx:plotAreaRegion>
        <cx:series layoutId="boxWhisker" uniqueId="{CA1C9ACA-4346-4963-94CF-13AFC265288A}"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majorGridlines/>
        <cx:tickLabels/>
      </cx:axis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'[Total Joint Time Analysis V2.xlsx]Prep and Position'!$I$2:$I$5110</cx:f>
        <cx:lvl ptCount="5109">
          <cx:pt idx="0">East - Hospital</cx:pt>
          <cx:pt idx="1">East - Hospital</cx:pt>
          <cx:pt idx="2">East - Hospital</cx:pt>
          <cx:pt idx="3">East - Hospital</cx:pt>
          <cx:pt idx="4">East - Hospital</cx:pt>
          <cx:pt idx="5">East - Hospital</cx:pt>
          <cx:pt idx="6">East - Hospital</cx:pt>
          <cx:pt idx="7">East - Hospital</cx:pt>
          <cx:pt idx="8">East - Hospital</cx:pt>
          <cx:pt idx="9">East - Hospital</cx:pt>
          <cx:pt idx="10">East - Hospital</cx:pt>
          <cx:pt idx="11">East - Hospital</cx:pt>
          <cx:pt idx="12">East - Hospital</cx:pt>
          <cx:pt idx="13">East - Hospital</cx:pt>
          <cx:pt idx="14">East - Hospital</cx:pt>
          <cx:pt idx="15">East - Hospital</cx:pt>
          <cx:pt idx="16">East - Hospital</cx:pt>
          <cx:pt idx="17">East - Hospital</cx:pt>
          <cx:pt idx="18">East - Hospital</cx:pt>
          <cx:pt idx="19">East - Hospital</cx:pt>
          <cx:pt idx="20">East - Hospital</cx:pt>
          <cx:pt idx="21">East - Hospital</cx:pt>
          <cx:pt idx="22">East - Hospital</cx:pt>
          <cx:pt idx="23">East - Hospital</cx:pt>
          <cx:pt idx="24">East - Hospital</cx:pt>
          <cx:pt idx="25">East - Hospital</cx:pt>
          <cx:pt idx="26">East - Hospital</cx:pt>
          <cx:pt idx="27">East - Hospital</cx:pt>
          <cx:pt idx="28">East - Hospital</cx:pt>
          <cx:pt idx="29">East - Hospital</cx:pt>
          <cx:pt idx="30">East - Hospital</cx:pt>
          <cx:pt idx="31">East - Hospital</cx:pt>
          <cx:pt idx="32">East - Hospital</cx:pt>
          <cx:pt idx="33">East - Hospital</cx:pt>
          <cx:pt idx="34">East - Hospital</cx:pt>
          <cx:pt idx="35">East - Hospital</cx:pt>
          <cx:pt idx="36">East - Hospital</cx:pt>
          <cx:pt idx="37">East - Hospital</cx:pt>
          <cx:pt idx="38">East - Hospital</cx:pt>
          <cx:pt idx="39">East - Hospital</cx:pt>
          <cx:pt idx="40">East - Hospital</cx:pt>
          <cx:pt idx="41">East - Hospital</cx:pt>
          <cx:pt idx="42">East - Hospital</cx:pt>
          <cx:pt idx="43">East - Hospital</cx:pt>
          <cx:pt idx="44">East - Hospital</cx:pt>
          <cx:pt idx="45">East - Hospital</cx:pt>
          <cx:pt idx="46">East - Hospital</cx:pt>
          <cx:pt idx="47">East - Hospital</cx:pt>
          <cx:pt idx="48">East - Hospital</cx:pt>
          <cx:pt idx="49">East - Hospital</cx:pt>
          <cx:pt idx="50">East - Hospital</cx:pt>
          <cx:pt idx="51">East - Hospital</cx:pt>
          <cx:pt idx="52">East - Hospital</cx:pt>
          <cx:pt idx="53">East - Hospital</cx:pt>
          <cx:pt idx="54">East - Hospital</cx:pt>
          <cx:pt idx="55">East - Hospital</cx:pt>
          <cx:pt idx="56">East - Hospital</cx:pt>
          <cx:pt idx="57">East - Hospital</cx:pt>
          <cx:pt idx="58">East - Hospital</cx:pt>
          <cx:pt idx="59">East - Hospital</cx:pt>
          <cx:pt idx="60">East - Hospital</cx:pt>
          <cx:pt idx="61">East - Hospital</cx:pt>
          <cx:pt idx="62">East - Hospital</cx:pt>
          <cx:pt idx="63">East - Hospital</cx:pt>
          <cx:pt idx="64">East - Hospital</cx:pt>
          <cx:pt idx="65">East - Hospital</cx:pt>
          <cx:pt idx="66">East - Hospital</cx:pt>
          <cx:pt idx="67">East - Hospital</cx:pt>
          <cx:pt idx="68">East - Hospital</cx:pt>
          <cx:pt idx="69">East - Hospital</cx:pt>
          <cx:pt idx="70">East - Hospital</cx:pt>
          <cx:pt idx="71">East - Hospital</cx:pt>
          <cx:pt idx="72">East - Hospital</cx:pt>
          <cx:pt idx="73">East - Hospital</cx:pt>
          <cx:pt idx="74">East - Hospital</cx:pt>
          <cx:pt idx="75">East - Hospital</cx:pt>
          <cx:pt idx="76">East - Hospital</cx:pt>
          <cx:pt idx="77">East - Hospital</cx:pt>
          <cx:pt idx="78">East - Hospital</cx:pt>
          <cx:pt idx="79">East - Hospital</cx:pt>
          <cx:pt idx="80">East - Hospital</cx:pt>
          <cx:pt idx="81">East - Hospital</cx:pt>
          <cx:pt idx="82">East - Hospital</cx:pt>
          <cx:pt idx="83">East - Hospital</cx:pt>
          <cx:pt idx="84">East - Hospital</cx:pt>
          <cx:pt idx="85">East - Hospital</cx:pt>
          <cx:pt idx="86">East - Hospital</cx:pt>
          <cx:pt idx="87">East - Hospital</cx:pt>
          <cx:pt idx="88">East - Hospital</cx:pt>
          <cx:pt idx="89">East - Hospital</cx:pt>
          <cx:pt idx="90">East - Hospital</cx:pt>
          <cx:pt idx="91">East - Hospital</cx:pt>
          <cx:pt idx="92">East - Hospital</cx:pt>
          <cx:pt idx="93">East - Hospital</cx:pt>
          <cx:pt idx="94">East - Hospital</cx:pt>
          <cx:pt idx="95">East - Hospital</cx:pt>
          <cx:pt idx="96">East - Hospital</cx:pt>
          <cx:pt idx="97">East - Hospital</cx:pt>
          <cx:pt idx="98">East - Hospital</cx:pt>
          <cx:pt idx="99">East - Hospital</cx:pt>
          <cx:pt idx="100">East - Hospital</cx:pt>
          <cx:pt idx="101">East - Hospital</cx:pt>
          <cx:pt idx="102">East - Hospital</cx:pt>
          <cx:pt idx="103">East - Hospital</cx:pt>
          <cx:pt idx="104">East - Hospital</cx:pt>
          <cx:pt idx="105">East - Hospital</cx:pt>
          <cx:pt idx="106">East - Hospital</cx:pt>
          <cx:pt idx="107">East - Hospital</cx:pt>
          <cx:pt idx="108">East - Hospital</cx:pt>
          <cx:pt idx="109">East - Hospital</cx:pt>
          <cx:pt idx="110">East - Hospital</cx:pt>
          <cx:pt idx="111">East - Hospital</cx:pt>
          <cx:pt idx="112">East - Hospital</cx:pt>
          <cx:pt idx="113">East - Hospital</cx:pt>
          <cx:pt idx="114">East - Hospital</cx:pt>
          <cx:pt idx="115">East - Hospital</cx:pt>
          <cx:pt idx="116">East - Hospital</cx:pt>
          <cx:pt idx="117">East - Hospital</cx:pt>
          <cx:pt idx="118">East - Hospital</cx:pt>
          <cx:pt idx="119">East - Hospital</cx:pt>
          <cx:pt idx="120">East - Hospital</cx:pt>
          <cx:pt idx="121">East - Hospital</cx:pt>
          <cx:pt idx="122">East - Hospital</cx:pt>
          <cx:pt idx="123">East - Hospital</cx:pt>
          <cx:pt idx="124">East - Hospital</cx:pt>
          <cx:pt idx="125">East - Hospital</cx:pt>
          <cx:pt idx="126">East - Hospital</cx:pt>
          <cx:pt idx="127">East - Hospital</cx:pt>
          <cx:pt idx="128">East - Hospital</cx:pt>
          <cx:pt idx="129">East - Hospital</cx:pt>
          <cx:pt idx="130">East - Hospital</cx:pt>
          <cx:pt idx="131">East - Hospital</cx:pt>
          <cx:pt idx="132">East - Hospital</cx:pt>
          <cx:pt idx="133">East - Hospital</cx:pt>
          <cx:pt idx="134">East - Hospital</cx:pt>
          <cx:pt idx="135">East - Hospital</cx:pt>
          <cx:pt idx="136">East - Hospital</cx:pt>
          <cx:pt idx="137">East - Hospital</cx:pt>
          <cx:pt idx="138">East - Hospital</cx:pt>
          <cx:pt idx="139">East - Hospital</cx:pt>
          <cx:pt idx="140">East - Hospital</cx:pt>
          <cx:pt idx="141">East - Hospital</cx:pt>
          <cx:pt idx="142">East - Hospital</cx:pt>
          <cx:pt idx="143">East - Hospital</cx:pt>
          <cx:pt idx="144">East - Hospital</cx:pt>
          <cx:pt idx="145">East - Hospital</cx:pt>
          <cx:pt idx="146">East - Hospital</cx:pt>
          <cx:pt idx="147">East - Hospital</cx:pt>
          <cx:pt idx="148">East - Hospital</cx:pt>
          <cx:pt idx="149">East - Hospital</cx:pt>
          <cx:pt idx="150">East - Hospital</cx:pt>
          <cx:pt idx="151">East - Hospital</cx:pt>
          <cx:pt idx="152">East - Hospital</cx:pt>
          <cx:pt idx="153">East - Hospital</cx:pt>
          <cx:pt idx="154">East - Hospital</cx:pt>
          <cx:pt idx="155">East - Hospital</cx:pt>
          <cx:pt idx="156">East - Hospital</cx:pt>
          <cx:pt idx="157">East - Hospital</cx:pt>
          <cx:pt idx="158">East - Hospital</cx:pt>
          <cx:pt idx="159">East - Hospital</cx:pt>
          <cx:pt idx="160">East - Hospital</cx:pt>
          <cx:pt idx="161">East - Hospital</cx:pt>
          <cx:pt idx="162">East - Hospital</cx:pt>
          <cx:pt idx="163">East - Hospital</cx:pt>
          <cx:pt idx="164">East - Hospital</cx:pt>
          <cx:pt idx="165">East - Hospital</cx:pt>
          <cx:pt idx="166">East - Hospital</cx:pt>
          <cx:pt idx="167">East - Hospital</cx:pt>
          <cx:pt idx="168">East - Hospital</cx:pt>
          <cx:pt idx="169">East - Hospital</cx:pt>
          <cx:pt idx="170">East - Hospital</cx:pt>
          <cx:pt idx="171">East - Hospital</cx:pt>
          <cx:pt idx="172">East - Hospital</cx:pt>
          <cx:pt idx="173">East - Hospital</cx:pt>
          <cx:pt idx="174">East - Hospital</cx:pt>
          <cx:pt idx="175">East - Hospital</cx:pt>
          <cx:pt idx="176">East - Hospital</cx:pt>
          <cx:pt idx="177">East - Hospital</cx:pt>
          <cx:pt idx="178">East - Hospital</cx:pt>
          <cx:pt idx="179">East - Hospital</cx:pt>
          <cx:pt idx="180">East - Hospital</cx:pt>
          <cx:pt idx="181">East - Hospital</cx:pt>
          <cx:pt idx="182">East - Hospital</cx:pt>
          <cx:pt idx="183">East - Hospital</cx:pt>
          <cx:pt idx="184">East - Hospital</cx:pt>
          <cx:pt idx="185">East - Hospital</cx:pt>
          <cx:pt idx="186">East - Hospital</cx:pt>
          <cx:pt idx="187">East - Hospital</cx:pt>
          <cx:pt idx="188">East - Hospital</cx:pt>
          <cx:pt idx="189">East - Hospital</cx:pt>
          <cx:pt idx="190">East - Hospital</cx:pt>
          <cx:pt idx="191">East - Hospital</cx:pt>
          <cx:pt idx="192">East - Hospital</cx:pt>
          <cx:pt idx="193">East - Hospital</cx:pt>
          <cx:pt idx="194">East - Hospital</cx:pt>
          <cx:pt idx="195">East - Hospital</cx:pt>
          <cx:pt idx="196">East - Hospital</cx:pt>
          <cx:pt idx="197">East - Hospital</cx:pt>
          <cx:pt idx="198">East - Hospital</cx:pt>
          <cx:pt idx="199">East - Hospital</cx:pt>
          <cx:pt idx="200">East - Hospital</cx:pt>
          <cx:pt idx="201">East - Hospital</cx:pt>
          <cx:pt idx="202">East - Hospital</cx:pt>
          <cx:pt idx="203">East - Hospital</cx:pt>
          <cx:pt idx="204">East - Hospital</cx:pt>
          <cx:pt idx="205">East - Hospital</cx:pt>
          <cx:pt idx="206">East - Hospital</cx:pt>
          <cx:pt idx="207">East - Hospital</cx:pt>
          <cx:pt idx="208">East - Hospital</cx:pt>
          <cx:pt idx="209">East - Hospital</cx:pt>
          <cx:pt idx="210">East - Hospital</cx:pt>
          <cx:pt idx="211">East - Hospital</cx:pt>
          <cx:pt idx="212">East - Hospital</cx:pt>
          <cx:pt idx="213">East - Hospital</cx:pt>
          <cx:pt idx="214">East - Hospital</cx:pt>
          <cx:pt idx="215">East - Hospital</cx:pt>
          <cx:pt idx="216">East - Hospital</cx:pt>
          <cx:pt idx="217">East - Hospital</cx:pt>
          <cx:pt idx="218">East - Hospital</cx:pt>
          <cx:pt idx="219">East - Hospital</cx:pt>
          <cx:pt idx="220">East - Hospital</cx:pt>
          <cx:pt idx="221">East - Hospital</cx:pt>
          <cx:pt idx="222">East - Hospital</cx:pt>
          <cx:pt idx="223">East - Hospital</cx:pt>
          <cx:pt idx="224">East - Hospital</cx:pt>
          <cx:pt idx="225">East - Hospital</cx:pt>
          <cx:pt idx="226">East - Hospital</cx:pt>
          <cx:pt idx="227">East - Hospital</cx:pt>
          <cx:pt idx="228">East - Hospital</cx:pt>
          <cx:pt idx="229">East - Hospital</cx:pt>
          <cx:pt idx="230">East - Hospital</cx:pt>
          <cx:pt idx="231">East - Hospital</cx:pt>
          <cx:pt idx="232">East - Hospital</cx:pt>
          <cx:pt idx="233">East - Hospital</cx:pt>
          <cx:pt idx="234">East - Hospital</cx:pt>
          <cx:pt idx="235">East - Hospital</cx:pt>
          <cx:pt idx="236">East - Hospital</cx:pt>
          <cx:pt idx="237">East - Hospital</cx:pt>
          <cx:pt idx="238">East - Hospital</cx:pt>
          <cx:pt idx="239">East - Hospital</cx:pt>
          <cx:pt idx="240">East - Hospital</cx:pt>
          <cx:pt idx="241">East - Hospital</cx:pt>
          <cx:pt idx="242">East - Hospital</cx:pt>
          <cx:pt idx="243">East - Hospital</cx:pt>
          <cx:pt idx="244">East - Hospital</cx:pt>
          <cx:pt idx="245">East - Hospital</cx:pt>
          <cx:pt idx="246">East - Hospital</cx:pt>
          <cx:pt idx="247">East - Hospital</cx:pt>
          <cx:pt idx="248">East - Hospital</cx:pt>
          <cx:pt idx="249">East - Hospital</cx:pt>
          <cx:pt idx="250">East - Hospital</cx:pt>
          <cx:pt idx="251">East - Hospital</cx:pt>
          <cx:pt idx="252">East - Hospital</cx:pt>
          <cx:pt idx="253">East - Hospital</cx:pt>
          <cx:pt idx="254">East - Hospital</cx:pt>
          <cx:pt idx="255">East - Hospital</cx:pt>
          <cx:pt idx="256">East - Hospital</cx:pt>
          <cx:pt idx="257">East - Hospital</cx:pt>
          <cx:pt idx="258">East - Hospital</cx:pt>
          <cx:pt idx="259">East - Hospital</cx:pt>
          <cx:pt idx="260">East - Hospital</cx:pt>
          <cx:pt idx="261">East - Hospital</cx:pt>
          <cx:pt idx="262">East - Hospital</cx:pt>
          <cx:pt idx="263">East - Hospital</cx:pt>
          <cx:pt idx="264">East - Hospital</cx:pt>
          <cx:pt idx="265">East - Hospital</cx:pt>
          <cx:pt idx="266">East - Hospital</cx:pt>
          <cx:pt idx="267">East - Hospital</cx:pt>
          <cx:pt idx="268">East - Hospital</cx:pt>
          <cx:pt idx="269">East - Hospital</cx:pt>
          <cx:pt idx="270">East - Hospital</cx:pt>
          <cx:pt idx="271">East - Hospital</cx:pt>
          <cx:pt idx="272">East - Hospital</cx:pt>
          <cx:pt idx="273">East - Hospital</cx:pt>
          <cx:pt idx="274">East - Hospital</cx:pt>
          <cx:pt idx="275">East - Hospital</cx:pt>
          <cx:pt idx="276">East - Hospital</cx:pt>
          <cx:pt idx="277">East - Hospital</cx:pt>
          <cx:pt idx="278">East - Hospital</cx:pt>
          <cx:pt idx="279">East - Hospital</cx:pt>
          <cx:pt idx="280">East - Hospital</cx:pt>
          <cx:pt idx="281">East - Hospital</cx:pt>
          <cx:pt idx="282">East - Hospital</cx:pt>
          <cx:pt idx="283">East - Hospital</cx:pt>
          <cx:pt idx="284">East - Hospital</cx:pt>
          <cx:pt idx="285">East - Hospital</cx:pt>
          <cx:pt idx="286">East - Hospital</cx:pt>
          <cx:pt idx="287">East - Hospital</cx:pt>
          <cx:pt idx="288">East - Hospital</cx:pt>
          <cx:pt idx="289">East - Hospital</cx:pt>
          <cx:pt idx="290">East - Hospital</cx:pt>
          <cx:pt idx="291">East - Hospital</cx:pt>
          <cx:pt idx="292">East - Hospital</cx:pt>
          <cx:pt idx="293">East - Hospital</cx:pt>
          <cx:pt idx="294">East - Hospital</cx:pt>
          <cx:pt idx="295">East - Hospital</cx:pt>
          <cx:pt idx="296">East - Hospital</cx:pt>
          <cx:pt idx="297">East - Hospital</cx:pt>
          <cx:pt idx="298">East - Hospital</cx:pt>
          <cx:pt idx="299">East - Hospital</cx:pt>
          <cx:pt idx="300">East - Hospital</cx:pt>
          <cx:pt idx="301">East - Hospital</cx:pt>
          <cx:pt idx="302">East - Hospital</cx:pt>
          <cx:pt idx="303">East - Hospital</cx:pt>
          <cx:pt idx="304">East - Hospital</cx:pt>
          <cx:pt idx="305">East - Hospital</cx:pt>
          <cx:pt idx="306">East - Hospital</cx:pt>
          <cx:pt idx="307">East - Hospital</cx:pt>
          <cx:pt idx="308">East - Hospital</cx:pt>
          <cx:pt idx="309">East - Hospital</cx:pt>
          <cx:pt idx="310">East - Hospital</cx:pt>
          <cx:pt idx="311">East - Hospital</cx:pt>
          <cx:pt idx="312">East - Hospital</cx:pt>
          <cx:pt idx="313">East - Hospital</cx:pt>
          <cx:pt idx="314">East - Hospital</cx:pt>
          <cx:pt idx="315">East - Hospital</cx:pt>
          <cx:pt idx="316">East - Hospital</cx:pt>
          <cx:pt idx="317">East - Hospital</cx:pt>
          <cx:pt idx="318">East - Hospital</cx:pt>
          <cx:pt idx="319">East - Hospital</cx:pt>
          <cx:pt idx="320">East - Hospital</cx:pt>
          <cx:pt idx="321">East - Hospital</cx:pt>
          <cx:pt idx="322">East - Hospital</cx:pt>
          <cx:pt idx="323">East - Hospital</cx:pt>
          <cx:pt idx="324">East - Hospital</cx:pt>
          <cx:pt idx="325">East - Hospital</cx:pt>
          <cx:pt idx="326">East - Hospital</cx:pt>
          <cx:pt idx="327">East - Hospital</cx:pt>
          <cx:pt idx="328">East - Hospital</cx:pt>
          <cx:pt idx="329">East - Hospital</cx:pt>
          <cx:pt idx="330">East - Hospital</cx:pt>
          <cx:pt idx="331">East - Hospital</cx:pt>
          <cx:pt idx="332">East - Hospital</cx:pt>
          <cx:pt idx="333">East - Hospital</cx:pt>
          <cx:pt idx="334">East - Hospital</cx:pt>
          <cx:pt idx="335">East - Hospital</cx:pt>
          <cx:pt idx="336">East - Hospital</cx:pt>
          <cx:pt idx="337">East - Hospital</cx:pt>
          <cx:pt idx="338">East - Hospital</cx:pt>
          <cx:pt idx="339">East - Hospital</cx:pt>
          <cx:pt idx="340">East - Hospital</cx:pt>
          <cx:pt idx="341">East - Hospital</cx:pt>
          <cx:pt idx="342">East - Hospital</cx:pt>
          <cx:pt idx="343">East - Hospital</cx:pt>
          <cx:pt idx="344">East - Hospital</cx:pt>
          <cx:pt idx="345">East - Hospital</cx:pt>
          <cx:pt idx="346">East - Hospital</cx:pt>
          <cx:pt idx="347">East - Hospital</cx:pt>
          <cx:pt idx="348">East - Hospital</cx:pt>
          <cx:pt idx="349">East - Hospital</cx:pt>
          <cx:pt idx="350">East - Hospital</cx:pt>
          <cx:pt idx="351">East - Hospital</cx:pt>
          <cx:pt idx="352">East - Hospital</cx:pt>
          <cx:pt idx="353">East - Hospital</cx:pt>
          <cx:pt idx="354">East - Hospital</cx:pt>
          <cx:pt idx="355">East - Hospital</cx:pt>
          <cx:pt idx="356">East - Hospital</cx:pt>
          <cx:pt idx="357">East - Hospital</cx:pt>
          <cx:pt idx="358">East - Hospital</cx:pt>
          <cx:pt idx="359">East - Hospital</cx:pt>
          <cx:pt idx="360">East - Hospital</cx:pt>
          <cx:pt idx="361">East - Hospital</cx:pt>
          <cx:pt idx="362">East - Hospital</cx:pt>
          <cx:pt idx="363">East - Hospital</cx:pt>
          <cx:pt idx="364">East - Hospital</cx:pt>
          <cx:pt idx="365">East - Hospital</cx:pt>
          <cx:pt idx="366">East - Hospital</cx:pt>
          <cx:pt idx="367">East - Hospital</cx:pt>
          <cx:pt idx="368">East - Hospital</cx:pt>
          <cx:pt idx="369">East - Hospital</cx:pt>
          <cx:pt idx="370">East - Hospital</cx:pt>
          <cx:pt idx="371">East - Hospital</cx:pt>
          <cx:pt idx="372">East - Hospital</cx:pt>
          <cx:pt idx="373">East - Hospital</cx:pt>
          <cx:pt idx="374">East - Hospital</cx:pt>
          <cx:pt idx="375">East - Hospital</cx:pt>
          <cx:pt idx="376">East - Hospital</cx:pt>
          <cx:pt idx="377">East - Hospital</cx:pt>
          <cx:pt idx="378">East - Hospital</cx:pt>
          <cx:pt idx="379">East - Hospital</cx:pt>
          <cx:pt idx="380">East - Hospital</cx:pt>
          <cx:pt idx="381">East - Hospital</cx:pt>
          <cx:pt idx="382">East - Hospital</cx:pt>
          <cx:pt idx="383">East - Hospital</cx:pt>
          <cx:pt idx="384">East - Hospital</cx:pt>
          <cx:pt idx="385">East - Hospital</cx:pt>
          <cx:pt idx="386">East - Hospital</cx:pt>
          <cx:pt idx="387">East - Hospital</cx:pt>
          <cx:pt idx="388">East - Hospital</cx:pt>
          <cx:pt idx="389">East - Hospital</cx:pt>
          <cx:pt idx="390">East - Hospital</cx:pt>
          <cx:pt idx="391">East - Hospital</cx:pt>
          <cx:pt idx="392">East - Hospital</cx:pt>
          <cx:pt idx="393">East - Hospital</cx:pt>
          <cx:pt idx="394">East - Hospital</cx:pt>
          <cx:pt idx="395">East - Hospital</cx:pt>
          <cx:pt idx="396">East - Hospital</cx:pt>
          <cx:pt idx="397">East - Hospital</cx:pt>
          <cx:pt idx="398">East - Hospital</cx:pt>
          <cx:pt idx="399">East - Hospital</cx:pt>
          <cx:pt idx="400">East - Hospital</cx:pt>
          <cx:pt idx="401">East - Hospital</cx:pt>
          <cx:pt idx="402">East - Hospital</cx:pt>
          <cx:pt idx="403">East - Hospital</cx:pt>
          <cx:pt idx="404">East - Hospital</cx:pt>
          <cx:pt idx="405">East - Hospital</cx:pt>
          <cx:pt idx="406">East - Hospital</cx:pt>
          <cx:pt idx="407">East - Hospital</cx:pt>
          <cx:pt idx="408">East - Hospital</cx:pt>
          <cx:pt idx="409">East - Hospital</cx:pt>
          <cx:pt idx="410">East - Hospital</cx:pt>
          <cx:pt idx="411">East - Hospital</cx:pt>
          <cx:pt idx="412">East - Hospital</cx:pt>
          <cx:pt idx="413">East - Hospital</cx:pt>
          <cx:pt idx="414">East - Hospital</cx:pt>
          <cx:pt idx="415">East - Hospital</cx:pt>
          <cx:pt idx="416">East - Hospital</cx:pt>
          <cx:pt idx="417">East - Hospital</cx:pt>
          <cx:pt idx="418">East - Hospital</cx:pt>
          <cx:pt idx="419">East - Hospital</cx:pt>
          <cx:pt idx="420">East - Hospital</cx:pt>
          <cx:pt idx="421">East - Hospital</cx:pt>
          <cx:pt idx="422">East - Hospital</cx:pt>
          <cx:pt idx="423">East - Hospital</cx:pt>
          <cx:pt idx="424">East - Hospital</cx:pt>
          <cx:pt idx="425">East - Hospital</cx:pt>
          <cx:pt idx="426">East - Hospital</cx:pt>
          <cx:pt idx="427">East - Hospital</cx:pt>
          <cx:pt idx="428">East - Hospital</cx:pt>
          <cx:pt idx="429">East - Hospital</cx:pt>
          <cx:pt idx="430">East - Hospital</cx:pt>
          <cx:pt idx="431">East - Hospital</cx:pt>
          <cx:pt idx="432">East - Hospital</cx:pt>
          <cx:pt idx="433">East - Hospital</cx:pt>
          <cx:pt idx="434">East - Hospital</cx:pt>
          <cx:pt idx="435">East - Hospital</cx:pt>
          <cx:pt idx="436">East - Hospital</cx:pt>
          <cx:pt idx="437">East - Hospital</cx:pt>
          <cx:pt idx="438">East - Hospital</cx:pt>
          <cx:pt idx="439">East - Hospital</cx:pt>
          <cx:pt idx="440">East - Hospital</cx:pt>
          <cx:pt idx="441">East - Hospital</cx:pt>
          <cx:pt idx="442">East - Hospital</cx:pt>
          <cx:pt idx="443">East - Hospital</cx:pt>
          <cx:pt idx="444">East - Hospital</cx:pt>
          <cx:pt idx="445">East - Hospital</cx:pt>
          <cx:pt idx="446">East - Hospital</cx:pt>
          <cx:pt idx="447">East - Hospital</cx:pt>
          <cx:pt idx="448">East - Hospital</cx:pt>
          <cx:pt idx="449">East - Hospital</cx:pt>
          <cx:pt idx="450">East - Hospital</cx:pt>
          <cx:pt idx="451">East - Hospital</cx:pt>
          <cx:pt idx="452">East - Hospital</cx:pt>
          <cx:pt idx="453">East - Hospital</cx:pt>
          <cx:pt idx="454">East - Hospital</cx:pt>
          <cx:pt idx="455">East - Hospital</cx:pt>
          <cx:pt idx="456">East - Hospital</cx:pt>
          <cx:pt idx="457">East - Hospital</cx:pt>
          <cx:pt idx="458">East - Hospital</cx:pt>
          <cx:pt idx="459">East - Hospital</cx:pt>
          <cx:pt idx="460">East - Hospital</cx:pt>
          <cx:pt idx="461">East - Hospital</cx:pt>
          <cx:pt idx="462">East - Hospital</cx:pt>
          <cx:pt idx="463">East - Hospital</cx:pt>
          <cx:pt idx="464">East - Hospital</cx:pt>
          <cx:pt idx="465">East - Hospital</cx:pt>
          <cx:pt idx="466">East - Hospital</cx:pt>
          <cx:pt idx="467">East - Hospital</cx:pt>
          <cx:pt idx="468">East - Hospital</cx:pt>
          <cx:pt idx="469">East - Hospital</cx:pt>
          <cx:pt idx="470">East - Hospital</cx:pt>
          <cx:pt idx="471">East - Hospital</cx:pt>
          <cx:pt idx="472">East - Hospital</cx:pt>
          <cx:pt idx="473">East - Hospital</cx:pt>
          <cx:pt idx="474">East - Hospital</cx:pt>
          <cx:pt idx="475">East - Hospital</cx:pt>
          <cx:pt idx="476">East - Hospital</cx:pt>
          <cx:pt idx="477">East - Hospital</cx:pt>
          <cx:pt idx="478">East - Hospital</cx:pt>
          <cx:pt idx="479">East - Hospital</cx:pt>
          <cx:pt idx="480">East - Hospital</cx:pt>
          <cx:pt idx="481">East - Hospital</cx:pt>
          <cx:pt idx="482">East - Hospital</cx:pt>
          <cx:pt idx="483">East - Hospital</cx:pt>
          <cx:pt idx="484">East - Hospital</cx:pt>
          <cx:pt idx="485">East - Hospital</cx:pt>
          <cx:pt idx="486">East - Hospital</cx:pt>
          <cx:pt idx="487">East - Hospital</cx:pt>
          <cx:pt idx="488">East - Hospital</cx:pt>
          <cx:pt idx="489">East - Hospital</cx:pt>
          <cx:pt idx="490">East - Hospital</cx:pt>
          <cx:pt idx="491">East - Hospital</cx:pt>
          <cx:pt idx="492">East - Hospital</cx:pt>
          <cx:pt idx="493">East - Hospital</cx:pt>
          <cx:pt idx="494">East - Hospital</cx:pt>
          <cx:pt idx="495">East - Hospital</cx:pt>
          <cx:pt idx="496">East - Hospital</cx:pt>
          <cx:pt idx="497">East - Hospital</cx:pt>
          <cx:pt idx="498">East - Hospital</cx:pt>
          <cx:pt idx="499">East - Hospital</cx:pt>
          <cx:pt idx="500">East - Hospital</cx:pt>
          <cx:pt idx="501">East - Hospital</cx:pt>
          <cx:pt idx="502">East - Hospital</cx:pt>
          <cx:pt idx="503">East - Hospital</cx:pt>
          <cx:pt idx="504">East - Hospital</cx:pt>
          <cx:pt idx="505">East - Hospital</cx:pt>
          <cx:pt idx="506">East - Hospital</cx:pt>
          <cx:pt idx="507">East - Hospital</cx:pt>
          <cx:pt idx="508">East - Hospital</cx:pt>
          <cx:pt idx="509">East - Hospital</cx:pt>
          <cx:pt idx="510">East - Hospital</cx:pt>
          <cx:pt idx="511">East - Hospital</cx:pt>
          <cx:pt idx="512">East - Hospital</cx:pt>
          <cx:pt idx="513">East - Hospital</cx:pt>
          <cx:pt idx="514">East - Hospital</cx:pt>
          <cx:pt idx="515">East - Hospital</cx:pt>
          <cx:pt idx="516">East - Hospital</cx:pt>
          <cx:pt idx="517">East - Hospital</cx:pt>
          <cx:pt idx="518">East - Hospital</cx:pt>
          <cx:pt idx="519">East - Hospital</cx:pt>
          <cx:pt idx="520">East - Hospital</cx:pt>
          <cx:pt idx="521">East - Hospital</cx:pt>
          <cx:pt idx="522">East - Hospital</cx:pt>
          <cx:pt idx="523">East - Hospital</cx:pt>
          <cx:pt idx="524">East - Hospital</cx:pt>
          <cx:pt idx="525">East - Hospital</cx:pt>
          <cx:pt idx="526">East - Hospital</cx:pt>
          <cx:pt idx="527">East - Hospital</cx:pt>
          <cx:pt idx="528">East - Hospital</cx:pt>
          <cx:pt idx="529">East - Hospital</cx:pt>
          <cx:pt idx="530">East - Hospital</cx:pt>
          <cx:pt idx="531">East - Hospital</cx:pt>
          <cx:pt idx="532">East - Hospital</cx:pt>
          <cx:pt idx="533">East - Hospital</cx:pt>
          <cx:pt idx="534">East - Hospital</cx:pt>
          <cx:pt idx="535">East - Hospital</cx:pt>
          <cx:pt idx="536">East - Hospital</cx:pt>
          <cx:pt idx="537">East - Hospital</cx:pt>
          <cx:pt idx="538">East - Hospital</cx:pt>
          <cx:pt idx="539">East - Hospital</cx:pt>
          <cx:pt idx="540">East - Hospital</cx:pt>
          <cx:pt idx="541">East - Hospital</cx:pt>
          <cx:pt idx="542">East - Hospital</cx:pt>
          <cx:pt idx="543">East - Hospital</cx:pt>
          <cx:pt idx="544">East - Hospital</cx:pt>
          <cx:pt idx="545">East - Hospital</cx:pt>
          <cx:pt idx="546">East - Hospital</cx:pt>
          <cx:pt idx="547">East - Hospital</cx:pt>
          <cx:pt idx="548">East - Hospital</cx:pt>
          <cx:pt idx="549">East - Hospital</cx:pt>
          <cx:pt idx="550">East - Hospital</cx:pt>
          <cx:pt idx="551">East - Hospital</cx:pt>
          <cx:pt idx="552">East - Hospital</cx:pt>
          <cx:pt idx="553">East - Hospital</cx:pt>
          <cx:pt idx="554">East - Hospital</cx:pt>
          <cx:pt idx="555">East - Hospital</cx:pt>
          <cx:pt idx="556">East - Hospital</cx:pt>
          <cx:pt idx="557">East - Hospital</cx:pt>
          <cx:pt idx="558">East - Hospital</cx:pt>
          <cx:pt idx="559">East - Hospital</cx:pt>
          <cx:pt idx="560">East - Hospital</cx:pt>
          <cx:pt idx="561">East - Hospital</cx:pt>
          <cx:pt idx="562">East - Hospital</cx:pt>
          <cx:pt idx="563">East - Hospital</cx:pt>
          <cx:pt idx="564">East - Hospital</cx:pt>
          <cx:pt idx="565">East - Hospital</cx:pt>
          <cx:pt idx="566">East - Hospital</cx:pt>
          <cx:pt idx="567">East - Hospital</cx:pt>
          <cx:pt idx="568">East - Hospital</cx:pt>
          <cx:pt idx="569">East - Hospital</cx:pt>
          <cx:pt idx="570">East - Hospital</cx:pt>
          <cx:pt idx="571">East - Hospital</cx:pt>
          <cx:pt idx="572">East - Hospital</cx:pt>
          <cx:pt idx="573">East - Hospital</cx:pt>
          <cx:pt idx="574">East - Hospital</cx:pt>
          <cx:pt idx="575">East - Hospital</cx:pt>
          <cx:pt idx="576">East - Hospital</cx:pt>
          <cx:pt idx="577">East - Hospital</cx:pt>
          <cx:pt idx="578">East - Hospital</cx:pt>
          <cx:pt idx="579">East - Hospital</cx:pt>
          <cx:pt idx="580">East - Hospital</cx:pt>
          <cx:pt idx="581">East - Hospital</cx:pt>
          <cx:pt idx="582">East - Hospital</cx:pt>
          <cx:pt idx="583">East - Hospital</cx:pt>
          <cx:pt idx="584">East - Hospital</cx:pt>
          <cx:pt idx="585">East - Hospital</cx:pt>
          <cx:pt idx="586">East - Hospital</cx:pt>
          <cx:pt idx="587">East - Hospital</cx:pt>
          <cx:pt idx="588">East - Hospital</cx:pt>
          <cx:pt idx="589">East - Hospital</cx:pt>
          <cx:pt idx="590">East - Hospital</cx:pt>
          <cx:pt idx="591">East - Hospital</cx:pt>
          <cx:pt idx="592">East - Hospital</cx:pt>
          <cx:pt idx="593">East - Hospital</cx:pt>
          <cx:pt idx="594">East - Hospital</cx:pt>
          <cx:pt idx="595">East - Hospital</cx:pt>
          <cx:pt idx="596">East - Hospital</cx:pt>
          <cx:pt idx="597">East - Hospital</cx:pt>
          <cx:pt idx="598">East - Hospital</cx:pt>
          <cx:pt idx="599">East - Hospital</cx:pt>
          <cx:pt idx="600">East - Hospital</cx:pt>
          <cx:pt idx="601">East - Hospital</cx:pt>
          <cx:pt idx="602">East - Hospital</cx:pt>
          <cx:pt idx="603">East - Hospital</cx:pt>
          <cx:pt idx="604">East - Hospital</cx:pt>
          <cx:pt idx="605">East - Hospital</cx:pt>
          <cx:pt idx="606">East - Hospital</cx:pt>
          <cx:pt idx="607">East - Hospital</cx:pt>
          <cx:pt idx="608">East - Hospital</cx:pt>
          <cx:pt idx="609">East - Hospital</cx:pt>
          <cx:pt idx="610">East - Hospital</cx:pt>
          <cx:pt idx="611">East - Hospital</cx:pt>
          <cx:pt idx="612">East - Hospital</cx:pt>
          <cx:pt idx="613">East - Hospital</cx:pt>
          <cx:pt idx="614">East - Hospital</cx:pt>
          <cx:pt idx="615">East - Hospital</cx:pt>
          <cx:pt idx="616">East - Hospital</cx:pt>
          <cx:pt idx="617">East - Hospital</cx:pt>
          <cx:pt idx="618">East - Hospital</cx:pt>
          <cx:pt idx="619">East - Hospital</cx:pt>
          <cx:pt idx="620">East - Hospital</cx:pt>
          <cx:pt idx="621">East - Hospital</cx:pt>
          <cx:pt idx="622">East - Hospital</cx:pt>
          <cx:pt idx="623">East - Hospital</cx:pt>
          <cx:pt idx="624">East - Hospital</cx:pt>
          <cx:pt idx="625">East - Hospital</cx:pt>
          <cx:pt idx="626">East - Hospital</cx:pt>
          <cx:pt idx="627">East - Hospital</cx:pt>
          <cx:pt idx="628">East - Hospital</cx:pt>
          <cx:pt idx="629">East - Hospital</cx:pt>
          <cx:pt idx="630">East - Hospital</cx:pt>
          <cx:pt idx="631">East - Hospital</cx:pt>
          <cx:pt idx="632">East - Hospital</cx:pt>
          <cx:pt idx="633">East - Hospital</cx:pt>
          <cx:pt idx="634">East - Hospital</cx:pt>
          <cx:pt idx="635">East - Hospital</cx:pt>
          <cx:pt idx="636">East - Hospital</cx:pt>
          <cx:pt idx="637">East - Hospital</cx:pt>
          <cx:pt idx="638">East - Hospital</cx:pt>
          <cx:pt idx="639">East - Hospital</cx:pt>
          <cx:pt idx="640">East - Hospital</cx:pt>
          <cx:pt idx="641">East - Hospital</cx:pt>
          <cx:pt idx="642">East - Hospital</cx:pt>
          <cx:pt idx="643">East - Hospital</cx:pt>
          <cx:pt idx="644">East - Hospital</cx:pt>
          <cx:pt idx="645">East - Hospital</cx:pt>
          <cx:pt idx="646">East - Hospital</cx:pt>
          <cx:pt idx="647">East - Hospital</cx:pt>
          <cx:pt idx="648">East - Hospital</cx:pt>
          <cx:pt idx="649">East - Hospital</cx:pt>
          <cx:pt idx="650">East - Hospital</cx:pt>
          <cx:pt idx="651">East - Hospital</cx:pt>
          <cx:pt idx="652">East - Hospital</cx:pt>
          <cx:pt idx="653">East - Hospital</cx:pt>
          <cx:pt idx="654">East - Hospital</cx:pt>
          <cx:pt idx="655">East - Hospital</cx:pt>
          <cx:pt idx="656">East - Hospital</cx:pt>
          <cx:pt idx="657">East - Hospital</cx:pt>
          <cx:pt idx="658">East - Hospital</cx:pt>
          <cx:pt idx="659">East - Hospital</cx:pt>
          <cx:pt idx="660">East - Hospital</cx:pt>
          <cx:pt idx="661">East - Hospital</cx:pt>
          <cx:pt idx="662">East - Hospital</cx:pt>
          <cx:pt idx="663">East - Hospital</cx:pt>
          <cx:pt idx="664">East - Hospital</cx:pt>
          <cx:pt idx="665">East - Hospital</cx:pt>
          <cx:pt idx="666">East - Hospital</cx:pt>
          <cx:pt idx="667">East - Hospital</cx:pt>
          <cx:pt idx="668">East - Hospital</cx:pt>
          <cx:pt idx="669">East - Hospital</cx:pt>
          <cx:pt idx="670">East - Hospital</cx:pt>
          <cx:pt idx="671">East - Hospital</cx:pt>
          <cx:pt idx="672">East - Hospital</cx:pt>
          <cx:pt idx="673">East - Hospital</cx:pt>
          <cx:pt idx="674">East - Hospital</cx:pt>
          <cx:pt idx="675">East - Hospital</cx:pt>
          <cx:pt idx="676">East - Hospital</cx:pt>
          <cx:pt idx="677">East - Hospital</cx:pt>
          <cx:pt idx="678">East - Hospital</cx:pt>
          <cx:pt idx="679">East - Hospital</cx:pt>
          <cx:pt idx="680">East - Hospital</cx:pt>
          <cx:pt idx="681">East - Hospital</cx:pt>
          <cx:pt idx="682">East - Hospital</cx:pt>
          <cx:pt idx="683">East - Hospital</cx:pt>
          <cx:pt idx="684">East - Hospital</cx:pt>
          <cx:pt idx="685">East - Hospital</cx:pt>
          <cx:pt idx="686">East - Hospital</cx:pt>
          <cx:pt idx="687">East - Hospital</cx:pt>
          <cx:pt idx="688">East - Hospital</cx:pt>
          <cx:pt idx="689">East - Hospital</cx:pt>
          <cx:pt idx="690">East - Hospital</cx:pt>
          <cx:pt idx="691">East - Hospital</cx:pt>
          <cx:pt idx="692">East - Hospital</cx:pt>
          <cx:pt idx="693">East - Hospital</cx:pt>
          <cx:pt idx="694">East - Hospital</cx:pt>
          <cx:pt idx="695">East - Hospital</cx:pt>
          <cx:pt idx="696">East - Hospital</cx:pt>
          <cx:pt idx="697">East - Hospital</cx:pt>
          <cx:pt idx="698">East - Hospital</cx:pt>
          <cx:pt idx="699">East - Hospital</cx:pt>
          <cx:pt idx="700">East - Hospital</cx:pt>
          <cx:pt idx="701">East - Hospital</cx:pt>
          <cx:pt idx="702">East - Hospital</cx:pt>
          <cx:pt idx="703">East - Hospital</cx:pt>
          <cx:pt idx="704">East - Hospital</cx:pt>
          <cx:pt idx="705">East - Hospital</cx:pt>
          <cx:pt idx="706">East - Hospital</cx:pt>
          <cx:pt idx="707">East - Hospital</cx:pt>
          <cx:pt idx="708">East - Hospital</cx:pt>
          <cx:pt idx="709">East - Hospital</cx:pt>
          <cx:pt idx="710">East - Hospital</cx:pt>
          <cx:pt idx="711">East - Hospital</cx:pt>
          <cx:pt idx="712">East - Hospital</cx:pt>
          <cx:pt idx="713">East - Hospital</cx:pt>
          <cx:pt idx="714">East - Hospital</cx:pt>
          <cx:pt idx="715">East - Hospital</cx:pt>
          <cx:pt idx="716">East - Hospital</cx:pt>
          <cx:pt idx="717">East - Hospital</cx:pt>
          <cx:pt idx="718">East - Hospital</cx:pt>
          <cx:pt idx="719">East - Hospital</cx:pt>
          <cx:pt idx="720">East - Hospital</cx:pt>
          <cx:pt idx="721">East - Hospital</cx:pt>
          <cx:pt idx="722">East - Hospital</cx:pt>
          <cx:pt idx="723">East - Hospital</cx:pt>
          <cx:pt idx="724">East - Hospital</cx:pt>
          <cx:pt idx="725">East - Hospital</cx:pt>
          <cx:pt idx="726">East - Hospital</cx:pt>
          <cx:pt idx="727">East - Hospital</cx:pt>
          <cx:pt idx="728">East - Hospital</cx:pt>
          <cx:pt idx="729">East - Hospital</cx:pt>
          <cx:pt idx="730">East - Hospital</cx:pt>
          <cx:pt idx="731">East - Hospital</cx:pt>
          <cx:pt idx="732">East - Hospital</cx:pt>
          <cx:pt idx="733">East - Hospital</cx:pt>
          <cx:pt idx="734">East - Hospital</cx:pt>
          <cx:pt idx="735">East - Hospital</cx:pt>
          <cx:pt idx="736">East - Hospital</cx:pt>
          <cx:pt idx="737">East - Hospital</cx:pt>
          <cx:pt idx="738">East - Hospital</cx:pt>
          <cx:pt idx="739">East - Hospital</cx:pt>
          <cx:pt idx="740">East - Hospital</cx:pt>
          <cx:pt idx="741">East - Hospital</cx:pt>
          <cx:pt idx="742">East - Hospital</cx:pt>
          <cx:pt idx="743">East - Hospital</cx:pt>
          <cx:pt idx="744">East - Hospital</cx:pt>
          <cx:pt idx="745">East - Hospital</cx:pt>
          <cx:pt idx="746">East - Hospital</cx:pt>
          <cx:pt idx="747">East - Hospital</cx:pt>
          <cx:pt idx="748">East - Hospital</cx:pt>
          <cx:pt idx="749">East - Hospital</cx:pt>
          <cx:pt idx="750">East - Hospital</cx:pt>
          <cx:pt idx="751">East - Hospital</cx:pt>
          <cx:pt idx="752">East - Hospital</cx:pt>
          <cx:pt idx="753">East - Hospital</cx:pt>
          <cx:pt idx="754">East - Hospital</cx:pt>
          <cx:pt idx="755">East - Hospital</cx:pt>
          <cx:pt idx="756">East - Hospital</cx:pt>
          <cx:pt idx="757">East - Hospital</cx:pt>
          <cx:pt idx="758">East - Hospital</cx:pt>
          <cx:pt idx="759">East - Hospital</cx:pt>
          <cx:pt idx="760">East - Hospital</cx:pt>
          <cx:pt idx="761">East - Hospital</cx:pt>
          <cx:pt idx="762">East - Hospital</cx:pt>
          <cx:pt idx="763">East - Hospital</cx:pt>
          <cx:pt idx="764">East - Hospital</cx:pt>
          <cx:pt idx="765">East - Hospital</cx:pt>
          <cx:pt idx="766">East - Hospital</cx:pt>
          <cx:pt idx="767">East - Hospital</cx:pt>
          <cx:pt idx="768">East - Hospital</cx:pt>
          <cx:pt idx="769">East - Hospital</cx:pt>
          <cx:pt idx="770">East - Hospital</cx:pt>
          <cx:pt idx="771">East - Hospital</cx:pt>
          <cx:pt idx="772">East - Hospital</cx:pt>
          <cx:pt idx="773">East - Hospital</cx:pt>
          <cx:pt idx="774">East - Hospital</cx:pt>
          <cx:pt idx="775">East - Hospital</cx:pt>
          <cx:pt idx="776">East - Hospital</cx:pt>
          <cx:pt idx="777">East - Hospital</cx:pt>
          <cx:pt idx="778">East - Hospital</cx:pt>
          <cx:pt idx="779">East - Hospital</cx:pt>
          <cx:pt idx="780">East - Hospital</cx:pt>
          <cx:pt idx="781">East - Hospital</cx:pt>
          <cx:pt idx="782">East - Hospital</cx:pt>
          <cx:pt idx="783">East - Hospital</cx:pt>
          <cx:pt idx="784">East - Hospital</cx:pt>
          <cx:pt idx="785">East - Hospital</cx:pt>
          <cx:pt idx="786">East - Hospital</cx:pt>
          <cx:pt idx="787">East - Hospital</cx:pt>
          <cx:pt idx="788">East - Hospital</cx:pt>
          <cx:pt idx="789">East - Hospital</cx:pt>
          <cx:pt idx="790">East - Hospital</cx:pt>
          <cx:pt idx="791">East - Hospital</cx:pt>
          <cx:pt idx="792">East - Hospital</cx:pt>
          <cx:pt idx="793">East - Hospital</cx:pt>
          <cx:pt idx="794">East - Hospital</cx:pt>
          <cx:pt idx="795">East - Hospital</cx:pt>
          <cx:pt idx="796">East - Hospital</cx:pt>
          <cx:pt idx="797">East - Hospital</cx:pt>
          <cx:pt idx="798">East - Hospital</cx:pt>
          <cx:pt idx="799">East - Hospital</cx:pt>
          <cx:pt idx="800">East - Hospital</cx:pt>
          <cx:pt idx="801">East - Hospital</cx:pt>
          <cx:pt idx="802">East - Hospital</cx:pt>
          <cx:pt idx="803">East - Hospital</cx:pt>
          <cx:pt idx="804">East - Hospital</cx:pt>
          <cx:pt idx="805">East - Hospital</cx:pt>
          <cx:pt idx="806">East - Hospital</cx:pt>
          <cx:pt idx="807">East - Hospital</cx:pt>
          <cx:pt idx="808">East - Hospital</cx:pt>
          <cx:pt idx="809">East - Hospital</cx:pt>
          <cx:pt idx="810">East - Hospital</cx:pt>
          <cx:pt idx="811">East - Hospital</cx:pt>
          <cx:pt idx="812">East - Hospital</cx:pt>
          <cx:pt idx="813">East - Hospital</cx:pt>
          <cx:pt idx="814">East - Hospital</cx:pt>
          <cx:pt idx="815">East - Hospital</cx:pt>
          <cx:pt idx="816">East - Hospital</cx:pt>
          <cx:pt idx="817">East - Hospital</cx:pt>
          <cx:pt idx="818">East - Hospital</cx:pt>
          <cx:pt idx="819">East - Hospital</cx:pt>
          <cx:pt idx="820">East - Hospital</cx:pt>
          <cx:pt idx="821">East - Hospital</cx:pt>
          <cx:pt idx="822">East - Hospital</cx:pt>
          <cx:pt idx="823">East - Hospital</cx:pt>
          <cx:pt idx="824">East - Hospital</cx:pt>
          <cx:pt idx="825">East - Hospital</cx:pt>
          <cx:pt idx="826">East - Hospital</cx:pt>
          <cx:pt idx="827">East - Hospital</cx:pt>
          <cx:pt idx="828">East - Hospital</cx:pt>
          <cx:pt idx="829">East - Hospital</cx:pt>
          <cx:pt idx="830">East - Hospital</cx:pt>
          <cx:pt idx="831">East - Hospital</cx:pt>
          <cx:pt idx="832">East - Hospital</cx:pt>
          <cx:pt idx="833">East - Hospital</cx:pt>
          <cx:pt idx="834">East - Hospital</cx:pt>
          <cx:pt idx="835">East - Hospital</cx:pt>
          <cx:pt idx="836">East - Hospital</cx:pt>
          <cx:pt idx="837">East - Hospital</cx:pt>
          <cx:pt idx="838">East - Hospital</cx:pt>
          <cx:pt idx="839">East - Hospital</cx:pt>
          <cx:pt idx="840">East - Hospital</cx:pt>
          <cx:pt idx="841">East - Hospital</cx:pt>
          <cx:pt idx="842">East - Hospital</cx:pt>
          <cx:pt idx="843">East - Hospital</cx:pt>
          <cx:pt idx="844">East - Hospital</cx:pt>
          <cx:pt idx="845">East - Hospital</cx:pt>
          <cx:pt idx="846">East - Hospital</cx:pt>
          <cx:pt idx="847">East - Hospital</cx:pt>
          <cx:pt idx="848">East - Hospital</cx:pt>
          <cx:pt idx="849">East - Hospital</cx:pt>
          <cx:pt idx="850">East - Hospital</cx:pt>
          <cx:pt idx="851">East - Hospital</cx:pt>
          <cx:pt idx="852">East - Hospital</cx:pt>
          <cx:pt idx="853">East - Hospital</cx:pt>
          <cx:pt idx="854">East - Hospital</cx:pt>
          <cx:pt idx="855">East - Hospital</cx:pt>
          <cx:pt idx="856">East - Hospital</cx:pt>
          <cx:pt idx="857">East - Hospital</cx:pt>
          <cx:pt idx="858">East - Hospital</cx:pt>
          <cx:pt idx="859">East - Hospital</cx:pt>
          <cx:pt idx="860">East - Hospital</cx:pt>
          <cx:pt idx="861">East - Hospital</cx:pt>
          <cx:pt idx="862">East - Hospital</cx:pt>
          <cx:pt idx="863">East - Hospital</cx:pt>
          <cx:pt idx="864">East - Hospital</cx:pt>
          <cx:pt idx="865">East - Hospital</cx:pt>
          <cx:pt idx="866">East - Hospital</cx:pt>
          <cx:pt idx="867">East - Hospital</cx:pt>
          <cx:pt idx="868">East - Hospital</cx:pt>
          <cx:pt idx="869">East - Hospital</cx:pt>
          <cx:pt idx="870">East - Hospital</cx:pt>
          <cx:pt idx="871">East - Hospital</cx:pt>
          <cx:pt idx="872">East - Hospital</cx:pt>
          <cx:pt idx="873">East - Hospital</cx:pt>
          <cx:pt idx="874">East - Hospital</cx:pt>
          <cx:pt idx="875">East - Hospital</cx:pt>
          <cx:pt idx="876">East - Hospital</cx:pt>
          <cx:pt idx="877">East - Hospital</cx:pt>
          <cx:pt idx="878">East - Hospital</cx:pt>
          <cx:pt idx="879">East - Hospital</cx:pt>
          <cx:pt idx="880">East - Hospital</cx:pt>
          <cx:pt idx="881">East - Hospital</cx:pt>
          <cx:pt idx="882">East - Hospital</cx:pt>
          <cx:pt idx="883">East - Hospital</cx:pt>
          <cx:pt idx="884">East - Hospital</cx:pt>
          <cx:pt idx="885">East - Hospital</cx:pt>
          <cx:pt idx="886">East - Hospital</cx:pt>
          <cx:pt idx="887">East - Hospital</cx:pt>
          <cx:pt idx="888">East - Hospital</cx:pt>
          <cx:pt idx="889">East - Hospital</cx:pt>
          <cx:pt idx="890">East - Hospital</cx:pt>
          <cx:pt idx="891">East - Hospital</cx:pt>
          <cx:pt idx="892">East - Hospital</cx:pt>
          <cx:pt idx="893">East - Hospital</cx:pt>
          <cx:pt idx="894">East - Hospital</cx:pt>
          <cx:pt idx="895">East - Hospital</cx:pt>
          <cx:pt idx="896">East - Hospital</cx:pt>
          <cx:pt idx="897">East - Hospital</cx:pt>
          <cx:pt idx="898">East - Hospital</cx:pt>
          <cx:pt idx="899">East - Hospital</cx:pt>
          <cx:pt idx="900">East - Hospital</cx:pt>
          <cx:pt idx="901">East - Hospital</cx:pt>
          <cx:pt idx="902">East - Hospital</cx:pt>
          <cx:pt idx="903">East - Hospital</cx:pt>
          <cx:pt idx="904">East - Hospital</cx:pt>
          <cx:pt idx="905">East - Hospital</cx:pt>
          <cx:pt idx="906">East - Hospital</cx:pt>
          <cx:pt idx="907">East - Hospital</cx:pt>
          <cx:pt idx="908">East - Hospital</cx:pt>
          <cx:pt idx="909">East - Hospital</cx:pt>
          <cx:pt idx="910">East - Hospital</cx:pt>
          <cx:pt idx="911">East - Hospital</cx:pt>
          <cx:pt idx="912">East - Hospital</cx:pt>
          <cx:pt idx="913">East - Hospital</cx:pt>
          <cx:pt idx="914">East - Hospital</cx:pt>
          <cx:pt idx="915">East - Hospital</cx:pt>
          <cx:pt idx="916">East - Hospital</cx:pt>
          <cx:pt idx="917">East - Hospital</cx:pt>
          <cx:pt idx="918">East - Hospital</cx:pt>
          <cx:pt idx="919">East - Hospital</cx:pt>
          <cx:pt idx="920">East - Hospital</cx:pt>
          <cx:pt idx="921">East - Hospital</cx:pt>
          <cx:pt idx="922">East - Hospital</cx:pt>
          <cx:pt idx="923">East - Hospital</cx:pt>
          <cx:pt idx="924">East - Hospital</cx:pt>
          <cx:pt idx="925">East - Hospital</cx:pt>
          <cx:pt idx="926">East - Hospital</cx:pt>
          <cx:pt idx="927">East - Hospital</cx:pt>
          <cx:pt idx="928">East - Hospital</cx:pt>
          <cx:pt idx="929">East - Hospital</cx:pt>
          <cx:pt idx="930">East - Hospital</cx:pt>
          <cx:pt idx="931">East - Hospital</cx:pt>
          <cx:pt idx="932">East - Hospital</cx:pt>
          <cx:pt idx="933">East - Hospital</cx:pt>
          <cx:pt idx="934">East - Hospital</cx:pt>
          <cx:pt idx="935">East - Hospital</cx:pt>
          <cx:pt idx="936">East - Hospital</cx:pt>
          <cx:pt idx="937">East - Hospital</cx:pt>
          <cx:pt idx="938">East - Hospital</cx:pt>
          <cx:pt idx="939">East - Hospital</cx:pt>
          <cx:pt idx="940">East - Hospital</cx:pt>
          <cx:pt idx="941">East - Hospital</cx:pt>
          <cx:pt idx="942">East - Hospital</cx:pt>
          <cx:pt idx="943">East - Hospital</cx:pt>
          <cx:pt idx="944">East - Hospital</cx:pt>
          <cx:pt idx="945">East - Hospital</cx:pt>
          <cx:pt idx="946">East - Hospital</cx:pt>
          <cx:pt idx="947">East - Hospital</cx:pt>
          <cx:pt idx="948">East - Hospital</cx:pt>
          <cx:pt idx="949">East - Hospital</cx:pt>
          <cx:pt idx="950">East - Hospital</cx:pt>
          <cx:pt idx="951">East - Hospital</cx:pt>
          <cx:pt idx="952">East - Hospital</cx:pt>
          <cx:pt idx="953">East - Hospital</cx:pt>
          <cx:pt idx="954">East - Hospital</cx:pt>
          <cx:pt idx="955">East - Hospital</cx:pt>
          <cx:pt idx="956">East - Hospital</cx:pt>
          <cx:pt idx="957">East - Hospital</cx:pt>
          <cx:pt idx="958">East - Hospital</cx:pt>
          <cx:pt idx="959">East - Hospital</cx:pt>
          <cx:pt idx="960">East - Hospital</cx:pt>
          <cx:pt idx="961">East - Hospital</cx:pt>
          <cx:pt idx="962">East - Hospital</cx:pt>
          <cx:pt idx="963">East - Hospital</cx:pt>
          <cx:pt idx="964">East - Hospital</cx:pt>
          <cx:pt idx="965">East - Hospital</cx:pt>
          <cx:pt idx="966">East - Hospital</cx:pt>
          <cx:pt idx="967">East - Hospital</cx:pt>
          <cx:pt idx="968">East - Hospital</cx:pt>
          <cx:pt idx="969">East - Hospital</cx:pt>
          <cx:pt idx="970">East - Hospital</cx:pt>
          <cx:pt idx="971">East - Hospital</cx:pt>
          <cx:pt idx="972">East - Hospital</cx:pt>
          <cx:pt idx="973">East - Hospital</cx:pt>
          <cx:pt idx="974">East - Hospital</cx:pt>
          <cx:pt idx="975">East - Hospital</cx:pt>
          <cx:pt idx="976">East - Hospital</cx:pt>
          <cx:pt idx="977">East - Hospital</cx:pt>
          <cx:pt idx="978">East - Hospital</cx:pt>
          <cx:pt idx="979">East - Hospital</cx:pt>
          <cx:pt idx="980">East - Hospital</cx:pt>
          <cx:pt idx="981">East - Hospital</cx:pt>
          <cx:pt idx="982">East - Hospital</cx:pt>
          <cx:pt idx="983">East - Hospital</cx:pt>
          <cx:pt idx="984">East - Hospital</cx:pt>
          <cx:pt idx="985">East - Hospital</cx:pt>
          <cx:pt idx="986">East - Hospital</cx:pt>
          <cx:pt idx="987">East - Hospital</cx:pt>
          <cx:pt idx="988">East - Hospital</cx:pt>
          <cx:pt idx="989">East - Hospital</cx:pt>
          <cx:pt idx="990">East - Hospital</cx:pt>
          <cx:pt idx="991">East - Hospital</cx:pt>
          <cx:pt idx="992">East - Hospital</cx:pt>
          <cx:pt idx="993">East - Hospital</cx:pt>
          <cx:pt idx="994">East - Hospital</cx:pt>
          <cx:pt idx="995">East - Hospital</cx:pt>
          <cx:pt idx="996">East - Hospital</cx:pt>
          <cx:pt idx="997">East - Hospital</cx:pt>
          <cx:pt idx="998">East - Hospital</cx:pt>
          <cx:pt idx="999">East - Hospital</cx:pt>
          <cx:pt idx="1000">East - Hospital</cx:pt>
          <cx:pt idx="1001">East - Hospital</cx:pt>
          <cx:pt idx="1002">East - Hospital</cx:pt>
          <cx:pt idx="1003">East - Hospital</cx:pt>
          <cx:pt idx="1004">East - Hospital</cx:pt>
          <cx:pt idx="1005">East - Hospital</cx:pt>
          <cx:pt idx="1006">East - Hospital</cx:pt>
          <cx:pt idx="1007">East - Hospital</cx:pt>
          <cx:pt idx="1008">East - Hospital</cx:pt>
          <cx:pt idx="1009">East - Hospital</cx:pt>
          <cx:pt idx="1010">East - Hospital</cx:pt>
          <cx:pt idx="1011">East - Hospital</cx:pt>
          <cx:pt idx="1012">East - Hospital</cx:pt>
          <cx:pt idx="1013">East - Hospital</cx:pt>
          <cx:pt idx="1014">East - Hospital</cx:pt>
          <cx:pt idx="1015">East - Hospital</cx:pt>
          <cx:pt idx="1016">East - Hospital</cx:pt>
          <cx:pt idx="1017">East - Hospital</cx:pt>
          <cx:pt idx="1018">East - Hospital</cx:pt>
          <cx:pt idx="1019">East - Hospital</cx:pt>
          <cx:pt idx="1020">East - Hospital</cx:pt>
          <cx:pt idx="1021">East - Hospital</cx:pt>
          <cx:pt idx="1022">East - Hospital</cx:pt>
          <cx:pt idx="1023">East - Hospital</cx:pt>
          <cx:pt idx="1024">East - Hospital</cx:pt>
          <cx:pt idx="1025">East - Hospital</cx:pt>
          <cx:pt idx="1026">East - Hospital</cx:pt>
          <cx:pt idx="1027">East - Hospital</cx:pt>
          <cx:pt idx="1028">East - Hospital</cx:pt>
          <cx:pt idx="1029">East - Hospital</cx:pt>
          <cx:pt idx="1030">East - Hospital</cx:pt>
          <cx:pt idx="1031">East - Hospital</cx:pt>
          <cx:pt idx="1032">East - Hospital</cx:pt>
          <cx:pt idx="1033">East - Hospital</cx:pt>
          <cx:pt idx="1034">East - Hospital</cx:pt>
          <cx:pt idx="1035">East - Hospital</cx:pt>
          <cx:pt idx="1036">East - Hospital</cx:pt>
          <cx:pt idx="1037">East - Hospital</cx:pt>
          <cx:pt idx="1038">East - Hospital</cx:pt>
          <cx:pt idx="1039">East - Hospital</cx:pt>
          <cx:pt idx="1040">East - Hospital</cx:pt>
          <cx:pt idx="1041">East - Hospital</cx:pt>
          <cx:pt idx="1042">East - Hospital</cx:pt>
          <cx:pt idx="1043">East - Hospital</cx:pt>
          <cx:pt idx="1044">East - Hospital</cx:pt>
          <cx:pt idx="1045">East - Hospital</cx:pt>
          <cx:pt idx="1046">East - Hospital</cx:pt>
          <cx:pt idx="1047">East - Hospital</cx:pt>
          <cx:pt idx="1048">East - Hospital</cx:pt>
          <cx:pt idx="1049">East - Hospital</cx:pt>
          <cx:pt idx="1050">East - Hospital</cx:pt>
          <cx:pt idx="1051">East - Hospital</cx:pt>
          <cx:pt idx="1052">East - Hospital</cx:pt>
          <cx:pt idx="1053">East - Hospital</cx:pt>
          <cx:pt idx="1054">East - Hospital</cx:pt>
          <cx:pt idx="1055">East - Hospital</cx:pt>
          <cx:pt idx="1056">East - Hospital</cx:pt>
          <cx:pt idx="1057">East - Hospital</cx:pt>
          <cx:pt idx="1058">East - Hospital</cx:pt>
          <cx:pt idx="1059">East - Hospital</cx:pt>
          <cx:pt idx="1060">East - Hospital</cx:pt>
          <cx:pt idx="1061">East - Hospital</cx:pt>
          <cx:pt idx="1062">East - Hospital</cx:pt>
          <cx:pt idx="1063">East - Hospital</cx:pt>
          <cx:pt idx="1064">East - Hospital</cx:pt>
          <cx:pt idx="1065">East - Hospital</cx:pt>
          <cx:pt idx="1066">East - Hospital</cx:pt>
          <cx:pt idx="1067">East - Hospital</cx:pt>
          <cx:pt idx="1068">East - Hospital</cx:pt>
          <cx:pt idx="1069">East - Hospital</cx:pt>
          <cx:pt idx="1070">East - Hospital</cx:pt>
          <cx:pt idx="1071">East - Hospital</cx:pt>
          <cx:pt idx="1072">East - Hospital</cx:pt>
          <cx:pt idx="1073">East - Hospital</cx:pt>
          <cx:pt idx="1074">East - Hospital</cx:pt>
          <cx:pt idx="1075">East - Hospital</cx:pt>
          <cx:pt idx="1076">East - Hospital</cx:pt>
          <cx:pt idx="1077">East - Hospital</cx:pt>
          <cx:pt idx="1078">East - Hospital</cx:pt>
          <cx:pt idx="1079">East - Hospital</cx:pt>
          <cx:pt idx="1080">East - Hospital</cx:pt>
          <cx:pt idx="1081">East - Hospital</cx:pt>
          <cx:pt idx="1082">East - Hospital</cx:pt>
          <cx:pt idx="1083">East - Hospital</cx:pt>
          <cx:pt idx="1084">East - Hospital</cx:pt>
          <cx:pt idx="1085">East - Hospital</cx:pt>
          <cx:pt idx="1086">East - Hospital</cx:pt>
          <cx:pt idx="1087">East - Hospital</cx:pt>
          <cx:pt idx="1088">East - Hospital</cx:pt>
          <cx:pt idx="1089">East - Hospital</cx:pt>
          <cx:pt idx="1090">East - Hospital</cx:pt>
          <cx:pt idx="1091">East - Hospital</cx:pt>
          <cx:pt idx="1092">East - Hospital</cx:pt>
          <cx:pt idx="1093">East - Hospital</cx:pt>
          <cx:pt idx="1094">East - Hospital</cx:pt>
          <cx:pt idx="1095">East - Hospital</cx:pt>
          <cx:pt idx="1096">East - Hospital</cx:pt>
          <cx:pt idx="1097">East - Hospital</cx:pt>
          <cx:pt idx="1098">East - Hospital</cx:pt>
          <cx:pt idx="1099">East - Hospital</cx:pt>
          <cx:pt idx="1100">East - Hospital</cx:pt>
          <cx:pt idx="1101">East - Hospital</cx:pt>
          <cx:pt idx="1102">East - Hospital</cx:pt>
          <cx:pt idx="1103">East - Hospital</cx:pt>
          <cx:pt idx="1104">East - Hospital</cx:pt>
          <cx:pt idx="1105">East - Hospital</cx:pt>
          <cx:pt idx="1106">East - Hospital</cx:pt>
          <cx:pt idx="1107">East - Hospital</cx:pt>
          <cx:pt idx="1108">East - Hospital</cx:pt>
          <cx:pt idx="1109">East - Hospital</cx:pt>
          <cx:pt idx="1110">East - Hospital</cx:pt>
          <cx:pt idx="1111">East - Hospital</cx:pt>
          <cx:pt idx="1112">East - Hospital</cx:pt>
          <cx:pt idx="1113">East - Hospital</cx:pt>
          <cx:pt idx="1114">East - Hospital</cx:pt>
          <cx:pt idx="1115">East - Hospital</cx:pt>
          <cx:pt idx="1116">East - Hospital</cx:pt>
          <cx:pt idx="1117">East - Hospital</cx:pt>
          <cx:pt idx="1118">East - Hospital</cx:pt>
          <cx:pt idx="1119">East - Hospital</cx:pt>
          <cx:pt idx="1120">East - Hospital</cx:pt>
          <cx:pt idx="1121">East - Hospital</cx:pt>
          <cx:pt idx="1122">East - Hospital</cx:pt>
          <cx:pt idx="1123">East - Hospital</cx:pt>
          <cx:pt idx="1124">East - Hospital</cx:pt>
          <cx:pt idx="1125">East - Hospital</cx:pt>
          <cx:pt idx="1126">East - Hospital</cx:pt>
          <cx:pt idx="1127">East - Hospital</cx:pt>
          <cx:pt idx="1128">East - Hospital</cx:pt>
          <cx:pt idx="1129">East - Hospital</cx:pt>
          <cx:pt idx="1130">East - Hospital</cx:pt>
          <cx:pt idx="1131">East - Hospital</cx:pt>
          <cx:pt idx="1132">East - Hospital</cx:pt>
          <cx:pt idx="1133">East - Hospital</cx:pt>
          <cx:pt idx="1134">East - Hospital</cx:pt>
          <cx:pt idx="1135">East - Hospital</cx:pt>
          <cx:pt idx="1136">East - Hospital</cx:pt>
          <cx:pt idx="1137">East - Hospital</cx:pt>
          <cx:pt idx="1138">East - Hospital</cx:pt>
          <cx:pt idx="1139">East - Hospital</cx:pt>
          <cx:pt idx="1140">East - Hospital</cx:pt>
          <cx:pt idx="1141">East - Hospital</cx:pt>
          <cx:pt idx="1142">East - Hospital</cx:pt>
          <cx:pt idx="1143">East - Hospital</cx:pt>
          <cx:pt idx="1144">East - Hospital</cx:pt>
          <cx:pt idx="1145">East - Hospital</cx:pt>
          <cx:pt idx="1146">East - Hospital</cx:pt>
          <cx:pt idx="1147">East - Hospital</cx:pt>
          <cx:pt idx="1148">East - Hospital</cx:pt>
          <cx:pt idx="1149">East - Hospital</cx:pt>
          <cx:pt idx="1150">East - Hospital</cx:pt>
          <cx:pt idx="1151">East - Hospital</cx:pt>
          <cx:pt idx="1152">East - Hospital</cx:pt>
          <cx:pt idx="1153">East - Hospital</cx:pt>
          <cx:pt idx="1154">East - Hospital</cx:pt>
          <cx:pt idx="1155">East - Hospital</cx:pt>
          <cx:pt idx="1156">East - Hospital</cx:pt>
          <cx:pt idx="1157">East - Hospital</cx:pt>
          <cx:pt idx="1158">East - Hospital</cx:pt>
          <cx:pt idx="1159">East - Hospital</cx:pt>
          <cx:pt idx="1160">East - Hospital</cx:pt>
          <cx:pt idx="1161">East - Hospital</cx:pt>
          <cx:pt idx="1162">East - Hospital</cx:pt>
          <cx:pt idx="1163">East - Hospital</cx:pt>
          <cx:pt idx="1164">East - Hospital</cx:pt>
          <cx:pt idx="1165">East - Hospital</cx:pt>
          <cx:pt idx="1166">East - Hospital</cx:pt>
          <cx:pt idx="1167">East - Hospital</cx:pt>
          <cx:pt idx="1168">East - Hospital</cx:pt>
          <cx:pt idx="1169">East - Hospital</cx:pt>
          <cx:pt idx="1170">East - Hospital</cx:pt>
          <cx:pt idx="1171">East - Hospital</cx:pt>
          <cx:pt idx="1172">East - Hospital</cx:pt>
          <cx:pt idx="1173">East - Hospital</cx:pt>
          <cx:pt idx="1174">East - Hospital</cx:pt>
          <cx:pt idx="1175">East - Hospital</cx:pt>
          <cx:pt idx="1176">East - Hospital</cx:pt>
          <cx:pt idx="1177">East - Hospital</cx:pt>
          <cx:pt idx="1178">East - Hospital</cx:pt>
          <cx:pt idx="1179">East - Hospital</cx:pt>
          <cx:pt idx="1180">East - Hospital</cx:pt>
          <cx:pt idx="1181">East - Hospital</cx:pt>
          <cx:pt idx="1182">East - Hospital</cx:pt>
          <cx:pt idx="1183">East - Hospital</cx:pt>
          <cx:pt idx="1184">East - Hospital</cx:pt>
          <cx:pt idx="1185">East - Hospital</cx:pt>
          <cx:pt idx="1186">East - Hospital</cx:pt>
          <cx:pt idx="1187">East - Hospital</cx:pt>
          <cx:pt idx="1188">East - Hospital</cx:pt>
          <cx:pt idx="1189">East - Hospital</cx:pt>
          <cx:pt idx="1190">East - Hospital</cx:pt>
          <cx:pt idx="1191">East - Hospital</cx:pt>
          <cx:pt idx="1192">East - Hospital</cx:pt>
          <cx:pt idx="1193">East - Hospital</cx:pt>
          <cx:pt idx="1194">East - Hospital</cx:pt>
          <cx:pt idx="1195">East - Hospital</cx:pt>
          <cx:pt idx="1196">East - Hospital</cx:pt>
          <cx:pt idx="1197">East - Hospital</cx:pt>
          <cx:pt idx="1198">East - Hospital</cx:pt>
          <cx:pt idx="1199">East - Hospital</cx:pt>
          <cx:pt idx="1200">East - Hospital</cx:pt>
          <cx:pt idx="1201">East - Hospital</cx:pt>
          <cx:pt idx="1202">East - Hospital</cx:pt>
          <cx:pt idx="1203">East - Hospital</cx:pt>
          <cx:pt idx="1204">East - Hospital</cx:pt>
          <cx:pt idx="1205">East - Hospital</cx:pt>
          <cx:pt idx="1206">East - Hospital</cx:pt>
          <cx:pt idx="1207">East - Hospital</cx:pt>
          <cx:pt idx="1208">East - Hospital</cx:pt>
          <cx:pt idx="1209">East - Hospital</cx:pt>
          <cx:pt idx="1210">East - Hospital</cx:pt>
          <cx:pt idx="1211">East - Hospital</cx:pt>
          <cx:pt idx="1212">East - Hospital</cx:pt>
          <cx:pt idx="1213">East - Hospital</cx:pt>
          <cx:pt idx="1214">East - Hospital</cx:pt>
          <cx:pt idx="1215">East - Hospital</cx:pt>
          <cx:pt idx="1216">East - Hospital</cx:pt>
          <cx:pt idx="1217">East - Hospital</cx:pt>
          <cx:pt idx="1218">East - Hospital</cx:pt>
          <cx:pt idx="1219">East - Hospital</cx:pt>
          <cx:pt idx="1220">East - Hospital</cx:pt>
          <cx:pt idx="1221">East - Hospital</cx:pt>
          <cx:pt idx="1222">East - Hospital</cx:pt>
          <cx:pt idx="1223">East - Hospital</cx:pt>
          <cx:pt idx="1224">East - Hospital</cx:pt>
          <cx:pt idx="1225">East - Hospital</cx:pt>
          <cx:pt idx="1226">East - Hospital</cx:pt>
          <cx:pt idx="1227">East - Hospital</cx:pt>
          <cx:pt idx="1228">East - Hospital</cx:pt>
          <cx:pt idx="1229">East - Hospital</cx:pt>
          <cx:pt idx="1230">East - Hospital</cx:pt>
          <cx:pt idx="1231">East - Hospital</cx:pt>
          <cx:pt idx="1232">East - Hospital</cx:pt>
          <cx:pt idx="1233">East - Hospital</cx:pt>
          <cx:pt idx="1234">East - Hospital</cx:pt>
          <cx:pt idx="1235">East - Hospital</cx:pt>
          <cx:pt idx="1236">East - Hospital</cx:pt>
          <cx:pt idx="1237">East - Hospital</cx:pt>
          <cx:pt idx="1238">East - Hospital</cx:pt>
          <cx:pt idx="1239">East - Hospital</cx:pt>
          <cx:pt idx="1240">East - Hospital</cx:pt>
          <cx:pt idx="1241">East - Hospital</cx:pt>
          <cx:pt idx="1242">East - Hospital</cx:pt>
          <cx:pt idx="1243">East - Hospital</cx:pt>
          <cx:pt idx="1244">East - Hospital</cx:pt>
          <cx:pt idx="1245">East - Hospital</cx:pt>
          <cx:pt idx="1246">East - Hospital</cx:pt>
          <cx:pt idx="1247">East - Hospital</cx:pt>
          <cx:pt idx="1248">East - Hospital</cx:pt>
          <cx:pt idx="1249">East - Hospital</cx:pt>
          <cx:pt idx="1250">East - Hospital</cx:pt>
          <cx:pt idx="1251">East - Hospital</cx:pt>
          <cx:pt idx="1252">East - Hospital</cx:pt>
          <cx:pt idx="1253">East - Hospital</cx:pt>
          <cx:pt idx="1254">East - Hospital</cx:pt>
          <cx:pt idx="1255">East - Hospital</cx:pt>
          <cx:pt idx="1256">East - Hospital</cx:pt>
          <cx:pt idx="1257">East - Hospital</cx:pt>
          <cx:pt idx="1258">East - Hospital</cx:pt>
          <cx:pt idx="1259">East - Hospital</cx:pt>
          <cx:pt idx="1260">East - Hospital</cx:pt>
          <cx:pt idx="1261">East - Hospital</cx:pt>
          <cx:pt idx="1262">East - Hospital</cx:pt>
          <cx:pt idx="1263">East - Hospital</cx:pt>
          <cx:pt idx="1264">East - Hospital</cx:pt>
          <cx:pt idx="1265">East - Hospital</cx:pt>
          <cx:pt idx="1266">East - Hospital</cx:pt>
          <cx:pt idx="1267">East - Hospital</cx:pt>
          <cx:pt idx="1268">East - Hospital</cx:pt>
          <cx:pt idx="1269">East - Hospital</cx:pt>
          <cx:pt idx="1270">East - Hospital</cx:pt>
          <cx:pt idx="1271">East - Hospital</cx:pt>
          <cx:pt idx="1272">East - Hospital</cx:pt>
          <cx:pt idx="1273">East - Hospital</cx:pt>
          <cx:pt idx="1274">East - Hospital</cx:pt>
          <cx:pt idx="1275">East - Hospital</cx:pt>
          <cx:pt idx="1276">East - Hospital</cx:pt>
          <cx:pt idx="1277">East - Hospital</cx:pt>
          <cx:pt idx="1278">East - Hospital</cx:pt>
          <cx:pt idx="1279">East - Hospital</cx:pt>
          <cx:pt idx="1280">East - Hospital</cx:pt>
          <cx:pt idx="1281">East - Hospital</cx:pt>
          <cx:pt idx="1282">East - Hospital</cx:pt>
          <cx:pt idx="1283">East - Hospital</cx:pt>
          <cx:pt idx="1284">East - Hospital</cx:pt>
          <cx:pt idx="1285">East - Hospital</cx:pt>
          <cx:pt idx="1286">East - Hospital</cx:pt>
          <cx:pt idx="1287">East - Hospital</cx:pt>
          <cx:pt idx="1288">East - Hospital</cx:pt>
          <cx:pt idx="1289">East - Hospital</cx:pt>
          <cx:pt idx="1290">East - Hospital</cx:pt>
          <cx:pt idx="1291">East - Hospital</cx:pt>
          <cx:pt idx="1292">East - Hospital</cx:pt>
          <cx:pt idx="1293">East - Hospital</cx:pt>
          <cx:pt idx="1294">East - Hospital</cx:pt>
          <cx:pt idx="1295">East - Hospital</cx:pt>
          <cx:pt idx="1296">East - Hospital</cx:pt>
          <cx:pt idx="1297">East - Hospital</cx:pt>
          <cx:pt idx="1298">East - Hospital</cx:pt>
          <cx:pt idx="1299">East - Hospital</cx:pt>
          <cx:pt idx="1300">East - Hospital</cx:pt>
          <cx:pt idx="1301">East - Hospital</cx:pt>
          <cx:pt idx="1302">East - Hospital</cx:pt>
          <cx:pt idx="1303">East - Hospital</cx:pt>
          <cx:pt idx="1304">East - Hospital</cx:pt>
          <cx:pt idx="1305">East - Hospital</cx:pt>
          <cx:pt idx="1306">East - Hospital</cx:pt>
          <cx:pt idx="1307">East - Hospital</cx:pt>
          <cx:pt idx="1308">East - Hospital</cx:pt>
          <cx:pt idx="1309">East - Hospital</cx:pt>
          <cx:pt idx="1310">East - Hospital</cx:pt>
          <cx:pt idx="1311">East - Hospital</cx:pt>
          <cx:pt idx="1312">East - Hospital</cx:pt>
          <cx:pt idx="1313">East - Hospital</cx:pt>
          <cx:pt idx="1314">East - Hospital</cx:pt>
          <cx:pt idx="1315">East - Hospital</cx:pt>
          <cx:pt idx="1316">East - Hospital</cx:pt>
          <cx:pt idx="1317">East - Hospital</cx:pt>
          <cx:pt idx="1318">East - Hospital</cx:pt>
          <cx:pt idx="1319">East - Hospital</cx:pt>
          <cx:pt idx="1320">East - Hospital</cx:pt>
          <cx:pt idx="1321">East - Hospital</cx:pt>
          <cx:pt idx="1322">East - Hospital</cx:pt>
          <cx:pt idx="1323">East - Hospital</cx:pt>
          <cx:pt idx="1324">East - Hospital</cx:pt>
          <cx:pt idx="1325">East - Hospital</cx:pt>
          <cx:pt idx="1326">East - Hospital</cx:pt>
          <cx:pt idx="1327">East - Hospital</cx:pt>
          <cx:pt idx="1328">East - Hospital</cx:pt>
          <cx:pt idx="1329">East - Hospital</cx:pt>
          <cx:pt idx="1330">East - Hospital</cx:pt>
          <cx:pt idx="1331">East - Hospital</cx:pt>
          <cx:pt idx="1332">East - Hospital</cx:pt>
          <cx:pt idx="1333">East - Hospital</cx:pt>
          <cx:pt idx="1334">East - Hospital</cx:pt>
          <cx:pt idx="1335">East - Hospital</cx:pt>
          <cx:pt idx="1336">East - Hospital</cx:pt>
          <cx:pt idx="1337">East - Hospital</cx:pt>
          <cx:pt idx="1338">East - Hospital</cx:pt>
          <cx:pt idx="1339">East - Hospital</cx:pt>
          <cx:pt idx="1340">East - Hospital</cx:pt>
          <cx:pt idx="1341">East - Hospital</cx:pt>
          <cx:pt idx="1342">East - Hospital</cx:pt>
          <cx:pt idx="1343">East - Hospital</cx:pt>
          <cx:pt idx="1344">East - Hospital</cx:pt>
          <cx:pt idx="1345">East - Hospital</cx:pt>
          <cx:pt idx="1346">East - Hospital</cx:pt>
          <cx:pt idx="1347">East - Hospital</cx:pt>
          <cx:pt idx="1348">East - Hospital</cx:pt>
          <cx:pt idx="1349">East - Hospital</cx:pt>
          <cx:pt idx="1350">East - Hospital</cx:pt>
          <cx:pt idx="1351">East - Hospital</cx:pt>
          <cx:pt idx="1352">East - Hospital</cx:pt>
          <cx:pt idx="1353">East - Hospital</cx:pt>
          <cx:pt idx="1354">East - Hospital</cx:pt>
          <cx:pt idx="1355">East - Hospital</cx:pt>
          <cx:pt idx="1356">East - Hospital</cx:pt>
          <cx:pt idx="1357">East - Hospital</cx:pt>
          <cx:pt idx="1358">East - Hospital</cx:pt>
          <cx:pt idx="1359">East - Hospital</cx:pt>
          <cx:pt idx="1360">East - Hospital</cx:pt>
          <cx:pt idx="1361">East - Hospital</cx:pt>
          <cx:pt idx="1362">East - Hospital</cx:pt>
          <cx:pt idx="1363">East - Hospital</cx:pt>
          <cx:pt idx="1364">East - Hospital</cx:pt>
          <cx:pt idx="1365">East - Hospital</cx:pt>
          <cx:pt idx="1366">East - Hospital</cx:pt>
          <cx:pt idx="1367">East - Hospital</cx:pt>
          <cx:pt idx="1368">East - Hospital</cx:pt>
          <cx:pt idx="1369">East - Hospital</cx:pt>
          <cx:pt idx="1370">East - Hospital</cx:pt>
          <cx:pt idx="1371">East - Hospital</cx:pt>
          <cx:pt idx="1372">East - Hospital</cx:pt>
          <cx:pt idx="1373">East - Hospital</cx:pt>
          <cx:pt idx="1374">East - Hospital</cx:pt>
          <cx:pt idx="1375">East - Hospital</cx:pt>
          <cx:pt idx="1376">East - Hospital</cx:pt>
          <cx:pt idx="1377">East - Hospital</cx:pt>
          <cx:pt idx="1378">East - Hospital</cx:pt>
          <cx:pt idx="1379">East - Hospital</cx:pt>
          <cx:pt idx="1380">East - Hospital</cx:pt>
          <cx:pt idx="1381">East - Hospital</cx:pt>
          <cx:pt idx="1382">East - Hospital</cx:pt>
          <cx:pt idx="1383">East - Hospital</cx:pt>
          <cx:pt idx="1384">East - Hospital</cx:pt>
          <cx:pt idx="1385">East - Hospital</cx:pt>
          <cx:pt idx="1386">East - Hospital</cx:pt>
          <cx:pt idx="1387">East - Hospital</cx:pt>
          <cx:pt idx="1388">East - Hospital</cx:pt>
          <cx:pt idx="1389">East - Hospital</cx:pt>
          <cx:pt idx="1390">East - Hospital</cx:pt>
          <cx:pt idx="1391">East - Hospital</cx:pt>
          <cx:pt idx="1392">East - Hospital</cx:pt>
          <cx:pt idx="1393">East - Hospital</cx:pt>
          <cx:pt idx="1394">East - Hospital</cx:pt>
          <cx:pt idx="1395">East - Hospital</cx:pt>
          <cx:pt idx="1396">East - Hospital</cx:pt>
          <cx:pt idx="1397">East - Hospital</cx:pt>
          <cx:pt idx="1398">East - Hospital</cx:pt>
          <cx:pt idx="1399">East - Hospital</cx:pt>
          <cx:pt idx="1400">East - Hospital</cx:pt>
          <cx:pt idx="1401">East - TRIA</cx:pt>
          <cx:pt idx="1402">East - TRIA</cx:pt>
          <cx:pt idx="1403">East - TRIA</cx:pt>
          <cx:pt idx="1404">East - TRIA</cx:pt>
          <cx:pt idx="1405">East - TRIA</cx:pt>
          <cx:pt idx="1406">East - TRIA</cx:pt>
          <cx:pt idx="1407">East - TRIA</cx:pt>
          <cx:pt idx="1408">East - TRIA</cx:pt>
          <cx:pt idx="1409">East - TRIA</cx:pt>
          <cx:pt idx="1410">East - TRIA</cx:pt>
          <cx:pt idx="1411">East - TRIA</cx:pt>
          <cx:pt idx="1412">East - TRIA</cx:pt>
          <cx:pt idx="1413">East - TRIA</cx:pt>
          <cx:pt idx="1414">East - TRIA</cx:pt>
          <cx:pt idx="1415">East - TRIA</cx:pt>
          <cx:pt idx="1416">East - TRIA</cx:pt>
          <cx:pt idx="1417">East - TRIA</cx:pt>
          <cx:pt idx="1418">East - TRIA</cx:pt>
          <cx:pt idx="1419">East - TRIA</cx:pt>
          <cx:pt idx="1420">East - TRIA</cx:pt>
          <cx:pt idx="1421">East - TRIA</cx:pt>
          <cx:pt idx="1422">East - TRIA</cx:pt>
          <cx:pt idx="1423">East - TRIA</cx:pt>
          <cx:pt idx="1424">East - TRIA</cx:pt>
          <cx:pt idx="1425">East - TRIA</cx:pt>
          <cx:pt idx="1426">East - TRIA</cx:pt>
          <cx:pt idx="1427">East - TRIA</cx:pt>
          <cx:pt idx="1428">East - TRIA</cx:pt>
          <cx:pt idx="1429">East - TRIA</cx:pt>
          <cx:pt idx="1430">East - TRIA</cx:pt>
          <cx:pt idx="1431">East - TRIA</cx:pt>
          <cx:pt idx="1432">East - TRIA</cx:pt>
          <cx:pt idx="1433">East - TRIA</cx:pt>
          <cx:pt idx="1434">East - TRIA</cx:pt>
          <cx:pt idx="1435">East - TRIA</cx:pt>
          <cx:pt idx="1436">East - TRIA</cx:pt>
          <cx:pt idx="1437">East - TRIA</cx:pt>
          <cx:pt idx="1438">East - TRIA</cx:pt>
          <cx:pt idx="1439">East - TRIA</cx:pt>
          <cx:pt idx="1440">East - TRIA</cx:pt>
          <cx:pt idx="1441">East - TRIA</cx:pt>
          <cx:pt idx="1442">East - TRIA</cx:pt>
          <cx:pt idx="1443">East - TRIA</cx:pt>
          <cx:pt idx="1444">East - TRIA</cx:pt>
          <cx:pt idx="1445">East - TRIA</cx:pt>
          <cx:pt idx="1446">East - TRIA</cx:pt>
          <cx:pt idx="1447">East - TRIA</cx:pt>
          <cx:pt idx="1448">East - TRIA</cx:pt>
          <cx:pt idx="1449">East - TRIA</cx:pt>
          <cx:pt idx="1450">East - TRIA</cx:pt>
          <cx:pt idx="1451">East - TRIA</cx:pt>
          <cx:pt idx="1452">East - TRIA</cx:pt>
          <cx:pt idx="1453">East - TRIA</cx:pt>
          <cx:pt idx="1454">East - TRIA</cx:pt>
          <cx:pt idx="1455">East - TRIA</cx:pt>
          <cx:pt idx="1456">East - TRIA</cx:pt>
          <cx:pt idx="1457">East - TRIA</cx:pt>
          <cx:pt idx="1458">East - TRIA</cx:pt>
          <cx:pt idx="1459">East - TRIA</cx:pt>
          <cx:pt idx="1460">East - TRIA</cx:pt>
          <cx:pt idx="1461">East - TRIA</cx:pt>
          <cx:pt idx="1462">East - TRIA</cx:pt>
          <cx:pt idx="1463">East - TRIA</cx:pt>
          <cx:pt idx="1464">East - TRIA</cx:pt>
          <cx:pt idx="1465">East - TRIA</cx:pt>
          <cx:pt idx="1466">East - TRIA</cx:pt>
          <cx:pt idx="1467">East - TRIA</cx:pt>
          <cx:pt idx="1468">East - TRIA</cx:pt>
          <cx:pt idx="1469">East - TRIA</cx:pt>
          <cx:pt idx="1470">East - TRIA</cx:pt>
          <cx:pt idx="1471">East - TRIA</cx:pt>
          <cx:pt idx="1472">East - TRIA</cx:pt>
          <cx:pt idx="1473">East - TRIA</cx:pt>
          <cx:pt idx="1474">East - TRIA</cx:pt>
          <cx:pt idx="1475">East - TRIA</cx:pt>
          <cx:pt idx="1476">East - TRIA</cx:pt>
          <cx:pt idx="1477">East - TRIA</cx:pt>
          <cx:pt idx="1478">East - TRIA</cx:pt>
          <cx:pt idx="1479">East - TRIA</cx:pt>
          <cx:pt idx="1480">East - TRIA</cx:pt>
          <cx:pt idx="1481">East - TRIA</cx:pt>
          <cx:pt idx="1482">East - TRIA</cx:pt>
          <cx:pt idx="1483">East - TRIA</cx:pt>
          <cx:pt idx="1484">East - TRIA</cx:pt>
          <cx:pt idx="1485">East - TRIA</cx:pt>
          <cx:pt idx="1486">East - TRIA</cx:pt>
          <cx:pt idx="1487">East - TRIA</cx:pt>
          <cx:pt idx="1488">East - TRIA</cx:pt>
          <cx:pt idx="1489">East - TRIA</cx:pt>
          <cx:pt idx="1490">East - TRIA</cx:pt>
          <cx:pt idx="1491">East - TRIA</cx:pt>
          <cx:pt idx="1492">East - TRIA</cx:pt>
          <cx:pt idx="1493">East - TRIA</cx:pt>
          <cx:pt idx="1494">East - TRIA</cx:pt>
          <cx:pt idx="1495">East - TRIA</cx:pt>
          <cx:pt idx="1496">East - TRIA</cx:pt>
          <cx:pt idx="1497">East - TRIA</cx:pt>
          <cx:pt idx="1498">East - TRIA</cx:pt>
          <cx:pt idx="1499">East - TRIA</cx:pt>
          <cx:pt idx="1500">East - TRIA</cx:pt>
          <cx:pt idx="1501">East - TRIA</cx:pt>
          <cx:pt idx="1502">East - TRIA</cx:pt>
          <cx:pt idx="1503">East - TRIA</cx:pt>
          <cx:pt idx="1504">East - TRIA</cx:pt>
          <cx:pt idx="1505">East - TRIA</cx:pt>
          <cx:pt idx="1506">East - TRIA</cx:pt>
          <cx:pt idx="1507">East - TRIA</cx:pt>
          <cx:pt idx="1508">East - TRIA</cx:pt>
          <cx:pt idx="1509">East - TRIA</cx:pt>
          <cx:pt idx="1510">East - TRIA</cx:pt>
          <cx:pt idx="1511">East - TRIA</cx:pt>
          <cx:pt idx="1512">East - TRIA</cx:pt>
          <cx:pt idx="1513">East - TRIA</cx:pt>
          <cx:pt idx="1514">East - TRIA</cx:pt>
          <cx:pt idx="1515">East - TRIA</cx:pt>
          <cx:pt idx="1516">East - TRIA</cx:pt>
          <cx:pt idx="1517">East - TRIA</cx:pt>
          <cx:pt idx="1518">East - TRIA</cx:pt>
          <cx:pt idx="1519">East - TRIA</cx:pt>
          <cx:pt idx="1520">East - TRIA</cx:pt>
          <cx:pt idx="1521">East - TRIA</cx:pt>
          <cx:pt idx="1522">East - TRIA</cx:pt>
          <cx:pt idx="1523">East - TRIA</cx:pt>
          <cx:pt idx="1524">East - TRIA</cx:pt>
          <cx:pt idx="1525">East - TRIA</cx:pt>
          <cx:pt idx="1526">East - TRIA</cx:pt>
          <cx:pt idx="1527">East - TRIA</cx:pt>
          <cx:pt idx="1528">East - TRIA</cx:pt>
          <cx:pt idx="1529">East - TRIA</cx:pt>
          <cx:pt idx="1530">East - TRIA</cx:pt>
          <cx:pt idx="1531">East - TRIA</cx:pt>
          <cx:pt idx="1532">East - TRIA</cx:pt>
          <cx:pt idx="1533">East - TRIA</cx:pt>
          <cx:pt idx="1534">East - TRIA</cx:pt>
          <cx:pt idx="1535">East - TRIA</cx:pt>
          <cx:pt idx="1536">East - TRIA</cx:pt>
          <cx:pt idx="1537">East - TRIA</cx:pt>
          <cx:pt idx="1538">East - TRIA</cx:pt>
          <cx:pt idx="1539">East - TRIA</cx:pt>
          <cx:pt idx="1540">East - TRIA</cx:pt>
          <cx:pt idx="1541">East - TRIA</cx:pt>
          <cx:pt idx="1542">East - TRIA</cx:pt>
          <cx:pt idx="1543">East - TRIA</cx:pt>
          <cx:pt idx="1544">East - TRIA</cx:pt>
          <cx:pt idx="1545">East - TRIA</cx:pt>
          <cx:pt idx="1546">East - TRIA</cx:pt>
          <cx:pt idx="1547">East - TRIA</cx:pt>
          <cx:pt idx="1548">East - TRIA</cx:pt>
          <cx:pt idx="1549">East - TRIA</cx:pt>
          <cx:pt idx="1550">East - TRIA</cx:pt>
          <cx:pt idx="1551">East - TRIA</cx:pt>
          <cx:pt idx="1552">East - TRIA</cx:pt>
          <cx:pt idx="1553">East - TRIA</cx:pt>
          <cx:pt idx="1554">East - TRIA</cx:pt>
          <cx:pt idx="1555">East - TRIA</cx:pt>
          <cx:pt idx="1556">East - TRIA</cx:pt>
          <cx:pt idx="1557">East - TRIA</cx:pt>
          <cx:pt idx="1558">East - TRIA</cx:pt>
          <cx:pt idx="1559">East - TRIA</cx:pt>
          <cx:pt idx="1560">East - TRIA</cx:pt>
          <cx:pt idx="1561">East - TRIA</cx:pt>
          <cx:pt idx="1562">East - TRIA</cx:pt>
          <cx:pt idx="1563">East - TRIA</cx:pt>
          <cx:pt idx="1564">East - TRIA</cx:pt>
          <cx:pt idx="1565">East - TRIA</cx:pt>
          <cx:pt idx="1566">East - TRIA</cx:pt>
          <cx:pt idx="1567">East - TRIA</cx:pt>
          <cx:pt idx="1568">East - TRIA</cx:pt>
          <cx:pt idx="1569">East - TRIA</cx:pt>
          <cx:pt idx="1570">East - TRIA</cx:pt>
          <cx:pt idx="1571">East - TRIA</cx:pt>
          <cx:pt idx="1572">East - TRIA</cx:pt>
          <cx:pt idx="1573">East - TRIA</cx:pt>
          <cx:pt idx="1574">East - TRIA</cx:pt>
          <cx:pt idx="1575">East - TRIA</cx:pt>
          <cx:pt idx="1576">East - TRIA</cx:pt>
          <cx:pt idx="1577">East - TRIA</cx:pt>
          <cx:pt idx="1578">East - TRIA</cx:pt>
          <cx:pt idx="1579">East - TRIA</cx:pt>
          <cx:pt idx="1580">East - TRIA</cx:pt>
          <cx:pt idx="1581">East - TRIA</cx:pt>
          <cx:pt idx="1582">East - TRIA</cx:pt>
          <cx:pt idx="1583">East - TRIA</cx:pt>
          <cx:pt idx="1584">East - TRIA</cx:pt>
          <cx:pt idx="1585">East - TRIA</cx:pt>
          <cx:pt idx="1586">East - TRIA</cx:pt>
          <cx:pt idx="1587">East - TRIA</cx:pt>
          <cx:pt idx="1588">East - TRIA</cx:pt>
          <cx:pt idx="1589">East - TRIA</cx:pt>
          <cx:pt idx="1590">East - TRIA</cx:pt>
          <cx:pt idx="1591">East - TRIA</cx:pt>
          <cx:pt idx="1592">East - TRIA</cx:pt>
          <cx:pt idx="1593">East - TRIA</cx:pt>
          <cx:pt idx="1594">East - TRIA</cx:pt>
          <cx:pt idx="1595">East - TRIA</cx:pt>
          <cx:pt idx="1596">East - TRIA</cx:pt>
          <cx:pt idx="1597">East - TRIA</cx:pt>
          <cx:pt idx="1598">East - TRIA</cx:pt>
          <cx:pt idx="1599">East - TRIA</cx:pt>
          <cx:pt idx="1600">East - TRIA</cx:pt>
          <cx:pt idx="1601">East - TRIA</cx:pt>
          <cx:pt idx="1602">East - TRIA</cx:pt>
          <cx:pt idx="1603">East - TRIA</cx:pt>
          <cx:pt idx="1604">East - TRIA</cx:pt>
          <cx:pt idx="1605">East - TRIA</cx:pt>
          <cx:pt idx="1606">East - TRIA</cx:pt>
          <cx:pt idx="1607">East - TRIA</cx:pt>
          <cx:pt idx="1608">East - TRIA</cx:pt>
          <cx:pt idx="1609">East - TRIA</cx:pt>
          <cx:pt idx="1610">East - TRIA</cx:pt>
          <cx:pt idx="1611">East - TRIA</cx:pt>
          <cx:pt idx="1612">East - TRIA</cx:pt>
          <cx:pt idx="1613">East - TRIA</cx:pt>
          <cx:pt idx="1614">East - TRIA</cx:pt>
          <cx:pt idx="1615">East - TRIA</cx:pt>
          <cx:pt idx="1616">East - TRIA</cx:pt>
          <cx:pt idx="1617">East - TRIA</cx:pt>
          <cx:pt idx="1618">East - TRIA</cx:pt>
          <cx:pt idx="1619">East - TRIA</cx:pt>
          <cx:pt idx="1620">East - TRIA</cx:pt>
          <cx:pt idx="1621">East - TRIA</cx:pt>
          <cx:pt idx="1622">East - TRIA</cx:pt>
          <cx:pt idx="1623">East - TRIA</cx:pt>
          <cx:pt idx="1624">East - TRIA</cx:pt>
          <cx:pt idx="1625">East - TRIA</cx:pt>
          <cx:pt idx="1626">East - TRIA</cx:pt>
          <cx:pt idx="1627">East - TRIA</cx:pt>
          <cx:pt idx="1628">East - TRIA</cx:pt>
          <cx:pt idx="1629">East - TRIA</cx:pt>
          <cx:pt idx="1630">East - TRIA</cx:pt>
          <cx:pt idx="1631">East - TRIA</cx:pt>
          <cx:pt idx="1632">East - TRIA</cx:pt>
          <cx:pt idx="1633">East - TRIA</cx:pt>
          <cx:pt idx="1634">East - TRIA</cx:pt>
          <cx:pt idx="1635">East - TRIA</cx:pt>
          <cx:pt idx="1636">East - TRIA</cx:pt>
          <cx:pt idx="1637">East - TRIA</cx:pt>
          <cx:pt idx="1638">East - TRIA</cx:pt>
          <cx:pt idx="1639">East - TRIA</cx:pt>
          <cx:pt idx="1640">East - TRIA</cx:pt>
          <cx:pt idx="1641">East - TRIA</cx:pt>
          <cx:pt idx="1642">East - TRIA</cx:pt>
          <cx:pt idx="1643">East - TRIA</cx:pt>
          <cx:pt idx="1644">East - TRIA</cx:pt>
          <cx:pt idx="1645">East - TRIA</cx:pt>
          <cx:pt idx="1646">East - TRIA</cx:pt>
          <cx:pt idx="1647">East - TRIA</cx:pt>
          <cx:pt idx="1648">East - TRIA</cx:pt>
          <cx:pt idx="1649">East - TRIA</cx:pt>
          <cx:pt idx="1650">East - TRIA</cx:pt>
          <cx:pt idx="1651">East - TRIA</cx:pt>
          <cx:pt idx="1652">East - TRIA</cx:pt>
          <cx:pt idx="1653">East - TRIA</cx:pt>
          <cx:pt idx="1654">East - TRIA</cx:pt>
          <cx:pt idx="1655">East - TRIA</cx:pt>
          <cx:pt idx="1656">East - TRIA</cx:pt>
          <cx:pt idx="1657">East - TRIA</cx:pt>
          <cx:pt idx="1658">East - TRIA</cx:pt>
          <cx:pt idx="1659">East - TRIA</cx:pt>
          <cx:pt idx="1660">East - TRIA</cx:pt>
          <cx:pt idx="1661">East - TRIA</cx:pt>
          <cx:pt idx="1662">East - TRIA</cx:pt>
          <cx:pt idx="1663">East - TRIA</cx:pt>
          <cx:pt idx="1664">East - TRIA</cx:pt>
          <cx:pt idx="1665">East - TRIA</cx:pt>
          <cx:pt idx="1666">East - TRIA</cx:pt>
          <cx:pt idx="1667">East - TRIA</cx:pt>
          <cx:pt idx="1668">East - TRIA</cx:pt>
          <cx:pt idx="1669">East - TRIA</cx:pt>
          <cx:pt idx="1670">East - TRIA</cx:pt>
          <cx:pt idx="1671">East - TRIA</cx:pt>
          <cx:pt idx="1672">East - TRIA</cx:pt>
          <cx:pt idx="1673">East - TRIA</cx:pt>
          <cx:pt idx="1674">East - TRIA</cx:pt>
          <cx:pt idx="1675">East - TRIA</cx:pt>
          <cx:pt idx="1676">East - TRIA</cx:pt>
          <cx:pt idx="1677">East - TRIA</cx:pt>
          <cx:pt idx="1678">East - TRIA</cx:pt>
          <cx:pt idx="1679">East - TRIA</cx:pt>
          <cx:pt idx="1680">East - TRIA</cx:pt>
          <cx:pt idx="1681">East - TRIA</cx:pt>
          <cx:pt idx="1682">East - TRIA</cx:pt>
          <cx:pt idx="1683">East - TRIA</cx:pt>
          <cx:pt idx="1684">East - TRIA</cx:pt>
          <cx:pt idx="1685">East - TRIA</cx:pt>
          <cx:pt idx="1686">East - TRIA</cx:pt>
          <cx:pt idx="1687">East - TRIA</cx:pt>
          <cx:pt idx="1688">East - TRIA</cx:pt>
          <cx:pt idx="1689">East - TRIA</cx:pt>
          <cx:pt idx="1690">East - TRIA</cx:pt>
          <cx:pt idx="1691">East - TRIA</cx:pt>
          <cx:pt idx="1692">East - TRIA</cx:pt>
          <cx:pt idx="1693">East - TRIA</cx:pt>
          <cx:pt idx="1694">East - TRIA</cx:pt>
          <cx:pt idx="1695">East - TRIA</cx:pt>
          <cx:pt idx="1696">East - TRIA</cx:pt>
          <cx:pt idx="1697">East - TRIA</cx:pt>
          <cx:pt idx="1698">East - TRIA</cx:pt>
          <cx:pt idx="1699">East - TRIA</cx:pt>
          <cx:pt idx="1700">East - TRIA</cx:pt>
          <cx:pt idx="1701">East - TRIA</cx:pt>
          <cx:pt idx="1702">East - TRIA</cx:pt>
          <cx:pt idx="1703">East - TRIA</cx:pt>
          <cx:pt idx="1704">East - TRIA</cx:pt>
          <cx:pt idx="1705">East - TRIA</cx:pt>
          <cx:pt idx="1706">East - TRIA</cx:pt>
          <cx:pt idx="1707">East - TRIA</cx:pt>
          <cx:pt idx="1708">East - TRIA</cx:pt>
          <cx:pt idx="1709">East - TRIA</cx:pt>
          <cx:pt idx="1710">East - TRIA</cx:pt>
          <cx:pt idx="1711">East - TRIA</cx:pt>
          <cx:pt idx="1712">East - TRIA</cx:pt>
          <cx:pt idx="1713">East - TRIA</cx:pt>
          <cx:pt idx="1714">East - TRIA</cx:pt>
          <cx:pt idx="1715">East - TRIA</cx:pt>
          <cx:pt idx="1716">East - TRIA</cx:pt>
          <cx:pt idx="1717">East - TRIA</cx:pt>
          <cx:pt idx="1718">East - TRIA</cx:pt>
          <cx:pt idx="1719">East - TRIA</cx:pt>
          <cx:pt idx="1720">East - TRIA</cx:pt>
          <cx:pt idx="1721">East - TRIA</cx:pt>
          <cx:pt idx="1722">East - TRIA</cx:pt>
          <cx:pt idx="1723">East - TRIA</cx:pt>
          <cx:pt idx="1724">East - TRIA</cx:pt>
          <cx:pt idx="1725">East - TRIA</cx:pt>
          <cx:pt idx="1726">East - TRIA</cx:pt>
          <cx:pt idx="1727">East - TRIA</cx:pt>
          <cx:pt idx="1728">East - TRIA</cx:pt>
          <cx:pt idx="1729">East - TRIA</cx:pt>
          <cx:pt idx="1730">East - TRIA</cx:pt>
          <cx:pt idx="1731">East - TRIA</cx:pt>
          <cx:pt idx="1732">East - TRIA</cx:pt>
          <cx:pt idx="1733">East - TRIA</cx:pt>
          <cx:pt idx="1734">East - TRIA</cx:pt>
          <cx:pt idx="1735">East - TRIA</cx:pt>
          <cx:pt idx="1736">East - TRIA</cx:pt>
          <cx:pt idx="1737">East - TRIA</cx:pt>
          <cx:pt idx="1738">East - TRIA</cx:pt>
          <cx:pt idx="1739">East - TRIA</cx:pt>
          <cx:pt idx="1740">East - TRIA</cx:pt>
          <cx:pt idx="1741">East - TRIA</cx:pt>
          <cx:pt idx="1742">East - TRIA</cx:pt>
          <cx:pt idx="1743">East - TRIA</cx:pt>
          <cx:pt idx="1744">East - TRIA</cx:pt>
          <cx:pt idx="1745">East - TRIA</cx:pt>
          <cx:pt idx="1746">East - TRIA</cx:pt>
          <cx:pt idx="1747">East - TRIA</cx:pt>
          <cx:pt idx="1748">East - TRIA</cx:pt>
          <cx:pt idx="1749">East - TRIA</cx:pt>
          <cx:pt idx="1750">East - TRIA</cx:pt>
          <cx:pt idx="1751">East - TRIA</cx:pt>
          <cx:pt idx="1752">East - TRIA</cx:pt>
          <cx:pt idx="1753">East - TRIA</cx:pt>
          <cx:pt idx="1754">East - TRIA</cx:pt>
          <cx:pt idx="1755">East - TRIA</cx:pt>
          <cx:pt idx="1756">East - TRIA</cx:pt>
          <cx:pt idx="1757">East - TRIA</cx:pt>
          <cx:pt idx="1758">East - TRIA</cx:pt>
          <cx:pt idx="1759">East - TRIA</cx:pt>
          <cx:pt idx="1760">East - TRIA</cx:pt>
          <cx:pt idx="1761">East - TRIA</cx:pt>
          <cx:pt idx="1762">East - TRIA</cx:pt>
          <cx:pt idx="1763">East - TRIA</cx:pt>
          <cx:pt idx="1764">East - TRIA</cx:pt>
          <cx:pt idx="1765">East - TRIA</cx:pt>
          <cx:pt idx="1766">East - TRIA</cx:pt>
          <cx:pt idx="1767">East - TRIA</cx:pt>
          <cx:pt idx="1768">East - TRIA</cx:pt>
          <cx:pt idx="1769">East - TRIA</cx:pt>
          <cx:pt idx="1770">East - TRIA</cx:pt>
          <cx:pt idx="1771">East - TRIA</cx:pt>
          <cx:pt idx="1772">East - TRIA</cx:pt>
          <cx:pt idx="1773">East - TRIA</cx:pt>
          <cx:pt idx="1774">East - TRIA</cx:pt>
          <cx:pt idx="1775">East - TRIA</cx:pt>
          <cx:pt idx="1776">East - TRIA</cx:pt>
          <cx:pt idx="1777">East - TRIA</cx:pt>
          <cx:pt idx="1778">East - TRIA</cx:pt>
          <cx:pt idx="1779">East - TRIA</cx:pt>
          <cx:pt idx="1780">East - TRIA</cx:pt>
          <cx:pt idx="1781">East - TRIA</cx:pt>
          <cx:pt idx="1782">East - TRIA</cx:pt>
          <cx:pt idx="1783">East - TRIA</cx:pt>
          <cx:pt idx="1784">East - TRIA</cx:pt>
          <cx:pt idx="1785">East - TRIA</cx:pt>
          <cx:pt idx="1786">East - TRIA</cx:pt>
          <cx:pt idx="1787">East - TRIA</cx:pt>
          <cx:pt idx="1788">East - TRIA</cx:pt>
          <cx:pt idx="1789">East - TRIA</cx:pt>
          <cx:pt idx="1790">East - TRIA</cx:pt>
          <cx:pt idx="1791">East - TRIA</cx:pt>
          <cx:pt idx="1792">East - TRIA</cx:pt>
          <cx:pt idx="1793">East - TRIA</cx:pt>
          <cx:pt idx="1794">East - TRIA</cx:pt>
          <cx:pt idx="1795">East - TRIA</cx:pt>
          <cx:pt idx="1796">East - TRIA</cx:pt>
          <cx:pt idx="1797">East - TRIA</cx:pt>
          <cx:pt idx="1798">East - TRIA</cx:pt>
          <cx:pt idx="1799">East - TRIA</cx:pt>
          <cx:pt idx="1800">East - TRIA</cx:pt>
          <cx:pt idx="1801">East - TRIA</cx:pt>
          <cx:pt idx="1802">East - TRIA</cx:pt>
          <cx:pt idx="1803">East - TRIA</cx:pt>
          <cx:pt idx="1804">East - TRIA</cx:pt>
          <cx:pt idx="1805">East - TRIA</cx:pt>
          <cx:pt idx="1806">East - TRIA</cx:pt>
          <cx:pt idx="1807">East - TRIA</cx:pt>
          <cx:pt idx="1808">East - TRIA</cx:pt>
          <cx:pt idx="1809">East - TRIA</cx:pt>
          <cx:pt idx="1810">East - TRIA</cx:pt>
          <cx:pt idx="1811">East - TRIA</cx:pt>
          <cx:pt idx="1812">East - TRIA</cx:pt>
          <cx:pt idx="1813">East - TRIA</cx:pt>
          <cx:pt idx="1814">East - TRIA</cx:pt>
          <cx:pt idx="1815">East - TRIA</cx:pt>
          <cx:pt idx="1816">East - TRIA</cx:pt>
          <cx:pt idx="1817">East - TRIA</cx:pt>
          <cx:pt idx="1818">East - TRIA</cx:pt>
          <cx:pt idx="1819">East - TRIA</cx:pt>
          <cx:pt idx="1820">East - TRIA</cx:pt>
          <cx:pt idx="1821">East - TRIA</cx:pt>
          <cx:pt idx="1822">East - TRIA</cx:pt>
          <cx:pt idx="1823">East - TRIA</cx:pt>
          <cx:pt idx="1824">East - TRIA</cx:pt>
          <cx:pt idx="1825">East - TRIA</cx:pt>
          <cx:pt idx="1826">East - TRIA</cx:pt>
          <cx:pt idx="1827">East - TRIA</cx:pt>
          <cx:pt idx="1828">East - TRIA</cx:pt>
          <cx:pt idx="1829">East - TRIA</cx:pt>
          <cx:pt idx="1830">East - TRIA</cx:pt>
          <cx:pt idx="1831">East - TRIA</cx:pt>
          <cx:pt idx="1832">East - TRIA</cx:pt>
          <cx:pt idx="1833">East - TRIA</cx:pt>
          <cx:pt idx="1834">East - TRIA</cx:pt>
          <cx:pt idx="1835">East - TRIA</cx:pt>
          <cx:pt idx="1836">East - TRIA</cx:pt>
          <cx:pt idx="1837">East - TRIA</cx:pt>
          <cx:pt idx="1838">East - TRIA</cx:pt>
          <cx:pt idx="1839">East - TRIA</cx:pt>
          <cx:pt idx="1840">East - TRIA</cx:pt>
          <cx:pt idx="1841">East - TRIA</cx:pt>
          <cx:pt idx="1842">East - TRIA</cx:pt>
          <cx:pt idx="1843">East - TRIA</cx:pt>
          <cx:pt idx="1844">East - TRIA</cx:pt>
          <cx:pt idx="1845">East - TRIA</cx:pt>
          <cx:pt idx="1846">East - TRIA</cx:pt>
          <cx:pt idx="1847">East - TRIA</cx:pt>
          <cx:pt idx="1848">East - TRIA</cx:pt>
          <cx:pt idx="1849">East - TRIA</cx:pt>
          <cx:pt idx="1850">East - TRIA</cx:pt>
          <cx:pt idx="1851">East - TRIA</cx:pt>
          <cx:pt idx="1852">East - TRIA</cx:pt>
          <cx:pt idx="1853">East - TRIA</cx:pt>
          <cx:pt idx="1854">East - TRIA</cx:pt>
          <cx:pt idx="1855">East - TRIA</cx:pt>
          <cx:pt idx="1856">East - TRIA</cx:pt>
          <cx:pt idx="1857">East - TRIA</cx:pt>
          <cx:pt idx="1858">East - TRIA</cx:pt>
          <cx:pt idx="1859">East - TRIA</cx:pt>
          <cx:pt idx="1860">East - TRIA</cx:pt>
          <cx:pt idx="1861">East - TRIA</cx:pt>
          <cx:pt idx="1862">East - TRIA</cx:pt>
          <cx:pt idx="1863">East - TRIA</cx:pt>
          <cx:pt idx="1864">East - TRIA</cx:pt>
          <cx:pt idx="1865">East - TRIA</cx:pt>
          <cx:pt idx="1866">East - TRIA</cx:pt>
          <cx:pt idx="1867">East - TRIA</cx:pt>
          <cx:pt idx="1868">East - TRIA</cx:pt>
          <cx:pt idx="1869">East - TRIA</cx:pt>
          <cx:pt idx="1870">East - TRIA</cx:pt>
          <cx:pt idx="1871">East - TRIA</cx:pt>
          <cx:pt idx="1872">East - TRIA</cx:pt>
          <cx:pt idx="1873">East - TRIA</cx:pt>
          <cx:pt idx="1874">East - TRIA</cx:pt>
          <cx:pt idx="1875">East - TRIA</cx:pt>
          <cx:pt idx="1876">East - TRIA</cx:pt>
          <cx:pt idx="1877">East - TRIA</cx:pt>
          <cx:pt idx="1878">East - TRIA</cx:pt>
          <cx:pt idx="1879">East - TRIA</cx:pt>
          <cx:pt idx="1880">East - TRIA</cx:pt>
          <cx:pt idx="1881">East - TRIA</cx:pt>
          <cx:pt idx="1882">East - TRIA</cx:pt>
          <cx:pt idx="1883">East - TRIA</cx:pt>
          <cx:pt idx="1884">East - TRIA</cx:pt>
          <cx:pt idx="1885">East - TRIA</cx:pt>
          <cx:pt idx="1886">East - TRIA</cx:pt>
          <cx:pt idx="1887">East - TRIA</cx:pt>
          <cx:pt idx="1888">East - TRIA</cx:pt>
          <cx:pt idx="1889">East - TRIA</cx:pt>
          <cx:pt idx="1890">East - TRIA</cx:pt>
          <cx:pt idx="1891">East - TRIA</cx:pt>
          <cx:pt idx="1892">East - TRIA</cx:pt>
          <cx:pt idx="1893">East - TRIA</cx:pt>
          <cx:pt idx="1894">East - TRIA</cx:pt>
          <cx:pt idx="1895">East - TRIA</cx:pt>
          <cx:pt idx="1896">East - TRIA</cx:pt>
          <cx:pt idx="1897">East - TRIA</cx:pt>
          <cx:pt idx="1898">East - TRIA</cx:pt>
          <cx:pt idx="1899">East - TRIA</cx:pt>
          <cx:pt idx="1900">East - TRIA</cx:pt>
          <cx:pt idx="1901">East - TRIA</cx:pt>
          <cx:pt idx="1902">East - TRIA</cx:pt>
          <cx:pt idx="1903">East - TRIA</cx:pt>
          <cx:pt idx="1904">East - TRIA</cx:pt>
          <cx:pt idx="1905">East - TRIA</cx:pt>
          <cx:pt idx="1906">East - TRIA</cx:pt>
          <cx:pt idx="1907">East - TRIA</cx:pt>
          <cx:pt idx="1908">East - TRIA</cx:pt>
          <cx:pt idx="1909">East - TRIA</cx:pt>
          <cx:pt idx="1910">East - TRIA</cx:pt>
          <cx:pt idx="1911">East - TRIA</cx:pt>
          <cx:pt idx="1912">East - TRIA</cx:pt>
          <cx:pt idx="1913">East - TRIA</cx:pt>
          <cx:pt idx="1914">East - TRIA</cx:pt>
          <cx:pt idx="1915">East - TRIA</cx:pt>
          <cx:pt idx="1916">East - TRIA</cx:pt>
          <cx:pt idx="1917">East - TRIA</cx:pt>
          <cx:pt idx="1918">East - TRIA</cx:pt>
          <cx:pt idx="1919">East - TRIA</cx:pt>
          <cx:pt idx="1920">East - TRIA</cx:pt>
          <cx:pt idx="1921">East - TRIA</cx:pt>
          <cx:pt idx="1922">East - TRIA</cx:pt>
          <cx:pt idx="1923">East - TRIA</cx:pt>
          <cx:pt idx="1924">East - TRIA</cx:pt>
          <cx:pt idx="1925">East - TRIA</cx:pt>
          <cx:pt idx="1926">East - TRIA</cx:pt>
          <cx:pt idx="1927">East - TRIA</cx:pt>
          <cx:pt idx="1928">East - TRIA</cx:pt>
          <cx:pt idx="1929">East - TRIA</cx:pt>
          <cx:pt idx="1930">East - TRIA</cx:pt>
          <cx:pt idx="1931">East - TRIA</cx:pt>
          <cx:pt idx="1932">East - TRIA</cx:pt>
          <cx:pt idx="1933">East - TRIA</cx:pt>
          <cx:pt idx="1934">East - TRIA</cx:pt>
          <cx:pt idx="1935">East - TRIA</cx:pt>
          <cx:pt idx="1936">East - TRIA</cx:pt>
          <cx:pt idx="1937">East - TRIA</cx:pt>
          <cx:pt idx="1938">East - TRIA</cx:pt>
          <cx:pt idx="1939">East - TRIA</cx:pt>
          <cx:pt idx="1940">East - TRIA</cx:pt>
          <cx:pt idx="1941">East - TRIA</cx:pt>
          <cx:pt idx="1942">East - TRIA</cx:pt>
          <cx:pt idx="1943">East - TRIA</cx:pt>
          <cx:pt idx="1944">East - TRIA</cx:pt>
          <cx:pt idx="1945">East - TRIA</cx:pt>
          <cx:pt idx="1946">East - TRIA</cx:pt>
          <cx:pt idx="1947">East - TRIA</cx:pt>
          <cx:pt idx="1948">East - TRIA</cx:pt>
          <cx:pt idx="1949">East - TRIA</cx:pt>
          <cx:pt idx="1950">East - TRIA</cx:pt>
          <cx:pt idx="1951">East - TRIA</cx:pt>
          <cx:pt idx="1952">East - TRIA</cx:pt>
          <cx:pt idx="1953">East - TRIA</cx:pt>
          <cx:pt idx="1954">East - TRIA</cx:pt>
          <cx:pt idx="1955">East - TRIA</cx:pt>
          <cx:pt idx="1956">East - TRIA</cx:pt>
          <cx:pt idx="1957">East - TRIA</cx:pt>
          <cx:pt idx="1958">East - TRIA</cx:pt>
          <cx:pt idx="1959">East - TRIA</cx:pt>
          <cx:pt idx="1960">East - TRIA</cx:pt>
          <cx:pt idx="1961">East - TRIA</cx:pt>
          <cx:pt idx="1962">East - TRIA</cx:pt>
          <cx:pt idx="1963">East - TRIA</cx:pt>
          <cx:pt idx="1964">East - TRIA</cx:pt>
          <cx:pt idx="1965">West - Hospital</cx:pt>
          <cx:pt idx="1966">West - Hospital</cx:pt>
          <cx:pt idx="1967">West - Hospital</cx:pt>
          <cx:pt idx="1968">West - Hospital</cx:pt>
          <cx:pt idx="1969">West - Hospital</cx:pt>
          <cx:pt idx="1970">West - Hospital</cx:pt>
          <cx:pt idx="1971">West - Hospital</cx:pt>
          <cx:pt idx="1972">West - Hospital</cx:pt>
          <cx:pt idx="1973">West - Hospital</cx:pt>
          <cx:pt idx="1974">West - Hospital</cx:pt>
          <cx:pt idx="1975">West - Hospital</cx:pt>
          <cx:pt idx="1976">West - Hospital</cx:pt>
          <cx:pt idx="1977">West - Hospital</cx:pt>
          <cx:pt idx="1978">West - Hospital</cx:pt>
          <cx:pt idx="1979">West - Hospital</cx:pt>
          <cx:pt idx="1980">West - Hospital</cx:pt>
          <cx:pt idx="1981">West - Hospital</cx:pt>
          <cx:pt idx="1982">West - Hospital</cx:pt>
          <cx:pt idx="1983">West - Hospital</cx:pt>
          <cx:pt idx="1984">West - Hospital</cx:pt>
          <cx:pt idx="1985">West - Hospital</cx:pt>
          <cx:pt idx="1986">West - Hospital</cx:pt>
          <cx:pt idx="1987">West - Hospital</cx:pt>
          <cx:pt idx="1988">West - Hospital</cx:pt>
          <cx:pt idx="1989">West - Hospital</cx:pt>
          <cx:pt idx="1990">West - Hospital</cx:pt>
          <cx:pt idx="1991">West - Hospital</cx:pt>
          <cx:pt idx="1992">West - Hospital</cx:pt>
          <cx:pt idx="1993">West - Hospital</cx:pt>
          <cx:pt idx="1994">West - Hospital</cx:pt>
          <cx:pt idx="1995">West - Hospital</cx:pt>
          <cx:pt idx="1996">West - Hospital</cx:pt>
          <cx:pt idx="1997">West - Hospital</cx:pt>
          <cx:pt idx="1998">West - Hospital</cx:pt>
          <cx:pt idx="1999">West - Hospital</cx:pt>
          <cx:pt idx="2000">West - Hospital</cx:pt>
          <cx:pt idx="2001">West - Hospital</cx:pt>
          <cx:pt idx="2002">West - Hospital</cx:pt>
          <cx:pt idx="2003">West - Hospital</cx:pt>
          <cx:pt idx="2004">West - Hospital</cx:pt>
          <cx:pt idx="2005">West - Hospital</cx:pt>
          <cx:pt idx="2006">West - Hospital</cx:pt>
          <cx:pt idx="2007">West - Hospital</cx:pt>
          <cx:pt idx="2008">West - Hospital</cx:pt>
          <cx:pt idx="2009">West - Hospital</cx:pt>
          <cx:pt idx="2010">West - Hospital</cx:pt>
          <cx:pt idx="2011">West - Hospital</cx:pt>
          <cx:pt idx="2012">West - Hospital</cx:pt>
          <cx:pt idx="2013">West - Hospital</cx:pt>
          <cx:pt idx="2014">West - Hospital</cx:pt>
          <cx:pt idx="2015">West - Hospital</cx:pt>
          <cx:pt idx="2016">West - Hospital</cx:pt>
          <cx:pt idx="2017">West - Hospital</cx:pt>
          <cx:pt idx="2018">West - Hospital</cx:pt>
          <cx:pt idx="2019">West - Hospital</cx:pt>
          <cx:pt idx="2020">West - Hospital</cx:pt>
          <cx:pt idx="2021">West - Hospital</cx:pt>
          <cx:pt idx="2022">West - Hospital</cx:pt>
          <cx:pt idx="2023">West - Hospital</cx:pt>
          <cx:pt idx="2024">West - Hospital</cx:pt>
          <cx:pt idx="2025">West - Hospital</cx:pt>
          <cx:pt idx="2026">West - Hospital</cx:pt>
          <cx:pt idx="2027">West - Hospital</cx:pt>
          <cx:pt idx="2028">West - Hospital</cx:pt>
          <cx:pt idx="2029">West - Hospital</cx:pt>
          <cx:pt idx="2030">West - Hospital</cx:pt>
          <cx:pt idx="2031">West - Hospital</cx:pt>
          <cx:pt idx="2032">West - Hospital</cx:pt>
          <cx:pt idx="2033">West - Hospital</cx:pt>
          <cx:pt idx="2034">West - Hospital</cx:pt>
          <cx:pt idx="2035">West - Hospital</cx:pt>
          <cx:pt idx="2036">West - Hospital</cx:pt>
          <cx:pt idx="2037">West - Hospital</cx:pt>
          <cx:pt idx="2038">West - Hospital</cx:pt>
          <cx:pt idx="2039">West - Hospital</cx:pt>
          <cx:pt idx="2040">West - Hospital</cx:pt>
          <cx:pt idx="2041">West - Hospital</cx:pt>
          <cx:pt idx="2042">West - Hospital</cx:pt>
          <cx:pt idx="2043">West - Hospital</cx:pt>
          <cx:pt idx="2044">West - Hospital</cx:pt>
          <cx:pt idx="2045">West - Hospital</cx:pt>
          <cx:pt idx="2046">West - Hospital</cx:pt>
          <cx:pt idx="2047">West - Hospital</cx:pt>
          <cx:pt idx="2048">West - Hospital</cx:pt>
          <cx:pt idx="2049">West - Hospital</cx:pt>
          <cx:pt idx="2050">West - Hospital</cx:pt>
          <cx:pt idx="2051">West - Hospital</cx:pt>
          <cx:pt idx="2052">West - Hospital</cx:pt>
          <cx:pt idx="2053">West - Hospital</cx:pt>
          <cx:pt idx="2054">West - Hospital</cx:pt>
          <cx:pt idx="2055">West - Hospital</cx:pt>
          <cx:pt idx="2056">West - Hospital</cx:pt>
          <cx:pt idx="2057">West - Hospital</cx:pt>
          <cx:pt idx="2058">West - Hospital</cx:pt>
          <cx:pt idx="2059">West - Hospital</cx:pt>
          <cx:pt idx="2060">West - Hospital</cx:pt>
          <cx:pt idx="2061">West - Hospital</cx:pt>
          <cx:pt idx="2062">West - Hospital</cx:pt>
          <cx:pt idx="2063">West - Hospital</cx:pt>
          <cx:pt idx="2064">West - Hospital</cx:pt>
          <cx:pt idx="2065">West - Hospital</cx:pt>
          <cx:pt idx="2066">West - Hospital</cx:pt>
          <cx:pt idx="2067">West - Hospital</cx:pt>
          <cx:pt idx="2068">West - Hospital</cx:pt>
          <cx:pt idx="2069">West - Hospital</cx:pt>
          <cx:pt idx="2070">West - Hospital</cx:pt>
          <cx:pt idx="2071">West - Hospital</cx:pt>
          <cx:pt idx="2072">West - Hospital</cx:pt>
          <cx:pt idx="2073">West - Hospital</cx:pt>
          <cx:pt idx="2074">West - Hospital</cx:pt>
          <cx:pt idx="2075">West - Hospital</cx:pt>
          <cx:pt idx="2076">West - Hospital</cx:pt>
          <cx:pt idx="2077">West - Hospital</cx:pt>
          <cx:pt idx="2078">West - Hospital</cx:pt>
          <cx:pt idx="2079">West - Hospital</cx:pt>
          <cx:pt idx="2080">West - Hospital</cx:pt>
          <cx:pt idx="2081">West - Hospital</cx:pt>
          <cx:pt idx="2082">West - Hospital</cx:pt>
          <cx:pt idx="2083">West - Hospital</cx:pt>
          <cx:pt idx="2084">West - Hospital</cx:pt>
          <cx:pt idx="2085">West - Hospital</cx:pt>
          <cx:pt idx="2086">West - Hospital</cx:pt>
          <cx:pt idx="2087">West - Hospital</cx:pt>
          <cx:pt idx="2088">West - Hospital</cx:pt>
          <cx:pt idx="2089">West - Hospital</cx:pt>
          <cx:pt idx="2090">West - Hospital</cx:pt>
          <cx:pt idx="2091">West - Hospital</cx:pt>
          <cx:pt idx="2092">West - Hospital</cx:pt>
          <cx:pt idx="2093">West - Hospital</cx:pt>
          <cx:pt idx="2094">West - Hospital</cx:pt>
          <cx:pt idx="2095">West - Hospital</cx:pt>
          <cx:pt idx="2096">West - Hospital</cx:pt>
          <cx:pt idx="2097">West - Hospital</cx:pt>
          <cx:pt idx="2098">West - Hospital</cx:pt>
          <cx:pt idx="2099">West - Hospital</cx:pt>
          <cx:pt idx="2100">West - Hospital</cx:pt>
          <cx:pt idx="2101">West - Hospital</cx:pt>
          <cx:pt idx="2102">West - Hospital</cx:pt>
          <cx:pt idx="2103">West - Hospital</cx:pt>
          <cx:pt idx="2104">West - Hospital</cx:pt>
          <cx:pt idx="2105">West - Hospital</cx:pt>
          <cx:pt idx="2106">West - Hospital</cx:pt>
          <cx:pt idx="2107">West - Hospital</cx:pt>
          <cx:pt idx="2108">West - Hospital</cx:pt>
          <cx:pt idx="2109">West - Hospital</cx:pt>
          <cx:pt idx="2110">West - Hospital</cx:pt>
          <cx:pt idx="2111">West - Hospital</cx:pt>
          <cx:pt idx="2112">West - Hospital</cx:pt>
          <cx:pt idx="2113">West - Hospital</cx:pt>
          <cx:pt idx="2114">West - Hospital</cx:pt>
          <cx:pt idx="2115">West - Hospital</cx:pt>
          <cx:pt idx="2116">West - Hospital</cx:pt>
          <cx:pt idx="2117">West - Hospital</cx:pt>
          <cx:pt idx="2118">West - Hospital</cx:pt>
          <cx:pt idx="2119">West - Hospital</cx:pt>
          <cx:pt idx="2120">West - Hospital</cx:pt>
          <cx:pt idx="2121">West - Hospital</cx:pt>
          <cx:pt idx="2122">West - Hospital</cx:pt>
          <cx:pt idx="2123">West - Hospital</cx:pt>
          <cx:pt idx="2124">West - Hospital</cx:pt>
          <cx:pt idx="2125">West - Hospital</cx:pt>
          <cx:pt idx="2126">West - Hospital</cx:pt>
          <cx:pt idx="2127">West - Hospital</cx:pt>
          <cx:pt idx="2128">West - Hospital</cx:pt>
          <cx:pt idx="2129">West - Hospital</cx:pt>
          <cx:pt idx="2130">West - Hospital</cx:pt>
          <cx:pt idx="2131">West - Hospital</cx:pt>
          <cx:pt idx="2132">West - Hospital</cx:pt>
          <cx:pt idx="2133">West - Hospital</cx:pt>
          <cx:pt idx="2134">West - Hospital</cx:pt>
          <cx:pt idx="2135">West - Hospital</cx:pt>
          <cx:pt idx="2136">West - Hospital</cx:pt>
          <cx:pt idx="2137">West - Hospital</cx:pt>
          <cx:pt idx="2138">West - Hospital</cx:pt>
          <cx:pt idx="2139">West - Hospital</cx:pt>
          <cx:pt idx="2140">West - Hospital</cx:pt>
          <cx:pt idx="2141">West - Hospital</cx:pt>
          <cx:pt idx="2142">West - Hospital</cx:pt>
          <cx:pt idx="2143">West - Hospital</cx:pt>
          <cx:pt idx="2144">West - Hospital</cx:pt>
          <cx:pt idx="2145">West - Hospital</cx:pt>
          <cx:pt idx="2146">West - Hospital</cx:pt>
          <cx:pt idx="2147">West - Hospital</cx:pt>
          <cx:pt idx="2148">West - Hospital</cx:pt>
          <cx:pt idx="2149">West - Hospital</cx:pt>
          <cx:pt idx="2150">West - Hospital</cx:pt>
          <cx:pt idx="2151">West - Hospital</cx:pt>
          <cx:pt idx="2152">West - Hospital</cx:pt>
          <cx:pt idx="2153">West - Hospital</cx:pt>
          <cx:pt idx="2154">West - Hospital</cx:pt>
          <cx:pt idx="2155">West - Hospital</cx:pt>
          <cx:pt idx="2156">West - Hospital</cx:pt>
          <cx:pt idx="2157">West - Hospital</cx:pt>
          <cx:pt idx="2158">West - Hospital</cx:pt>
          <cx:pt idx="2159">West - Hospital</cx:pt>
          <cx:pt idx="2160">West - Hospital</cx:pt>
          <cx:pt idx="2161">West - Hospital</cx:pt>
          <cx:pt idx="2162">West - Hospital</cx:pt>
          <cx:pt idx="2163">West - Hospital</cx:pt>
          <cx:pt idx="2164">West - Hospital</cx:pt>
          <cx:pt idx="2165">West - Hospital</cx:pt>
          <cx:pt idx="2166">West - Hospital</cx:pt>
          <cx:pt idx="2167">West - Hospital</cx:pt>
          <cx:pt idx="2168">West - Hospital</cx:pt>
          <cx:pt idx="2169">West - Hospital</cx:pt>
          <cx:pt idx="2170">West - Hospital</cx:pt>
          <cx:pt idx="2171">West - Hospital</cx:pt>
          <cx:pt idx="2172">West - Hospital</cx:pt>
          <cx:pt idx="2173">West - Hospital</cx:pt>
          <cx:pt idx="2174">West - Hospital</cx:pt>
          <cx:pt idx="2175">West - Hospital</cx:pt>
          <cx:pt idx="2176">West - Hospital</cx:pt>
          <cx:pt idx="2177">West - Hospital</cx:pt>
          <cx:pt idx="2178">West - Hospital</cx:pt>
          <cx:pt idx="2179">West - Hospital</cx:pt>
          <cx:pt idx="2180">West - Hospital</cx:pt>
          <cx:pt idx="2181">West - Hospital</cx:pt>
          <cx:pt idx="2182">West - Hospital</cx:pt>
          <cx:pt idx="2183">West - Hospital</cx:pt>
          <cx:pt idx="2184">West - Hospital</cx:pt>
          <cx:pt idx="2185">West - Hospital</cx:pt>
          <cx:pt idx="2186">West - Hospital</cx:pt>
          <cx:pt idx="2187">West - Hospital</cx:pt>
          <cx:pt idx="2188">West - Hospital</cx:pt>
          <cx:pt idx="2189">West - Hospital</cx:pt>
          <cx:pt idx="2190">West - Hospital</cx:pt>
          <cx:pt idx="2191">West - Hospital</cx:pt>
          <cx:pt idx="2192">West - Hospital</cx:pt>
          <cx:pt idx="2193">West - Hospital</cx:pt>
          <cx:pt idx="2194">West - Hospital</cx:pt>
          <cx:pt idx="2195">West - Hospital</cx:pt>
          <cx:pt idx="2196">West - Hospital</cx:pt>
          <cx:pt idx="2197">West - Hospital</cx:pt>
          <cx:pt idx="2198">West - Hospital</cx:pt>
          <cx:pt idx="2199">West - Hospital</cx:pt>
          <cx:pt idx="2200">West - Hospital</cx:pt>
          <cx:pt idx="2201">West - Hospital</cx:pt>
          <cx:pt idx="2202">West - Hospital</cx:pt>
          <cx:pt idx="2203">West - Hospital</cx:pt>
          <cx:pt idx="2204">West - Hospital</cx:pt>
          <cx:pt idx="2205">West - Hospital</cx:pt>
          <cx:pt idx="2206">West - Hospital</cx:pt>
          <cx:pt idx="2207">West - Hospital</cx:pt>
          <cx:pt idx="2208">West - Hospital</cx:pt>
          <cx:pt idx="2209">West - Hospital</cx:pt>
          <cx:pt idx="2210">West - Hospital</cx:pt>
          <cx:pt idx="2211">West - Hospital</cx:pt>
          <cx:pt idx="2212">West - Hospital</cx:pt>
          <cx:pt idx="2213">West - Hospital</cx:pt>
          <cx:pt idx="2214">West - Hospital</cx:pt>
          <cx:pt idx="2215">West - Hospital</cx:pt>
          <cx:pt idx="2216">West - Hospital</cx:pt>
          <cx:pt idx="2217">West - Hospital</cx:pt>
          <cx:pt idx="2218">West - Hospital</cx:pt>
          <cx:pt idx="2219">West - Hospital</cx:pt>
          <cx:pt idx="2220">West - Hospital</cx:pt>
          <cx:pt idx="2221">West - Hospital</cx:pt>
          <cx:pt idx="2222">West - Hospital</cx:pt>
          <cx:pt idx="2223">West - Hospital</cx:pt>
          <cx:pt idx="2224">West - Hospital</cx:pt>
          <cx:pt idx="2225">West - Hospital</cx:pt>
          <cx:pt idx="2226">West - Hospital</cx:pt>
          <cx:pt idx="2227">West - Hospital</cx:pt>
          <cx:pt idx="2228">West - Hospital</cx:pt>
          <cx:pt idx="2229">West - Hospital</cx:pt>
          <cx:pt idx="2230">West - Hospital</cx:pt>
          <cx:pt idx="2231">West - Hospital</cx:pt>
          <cx:pt idx="2232">West - Hospital</cx:pt>
          <cx:pt idx="2233">West - Hospital</cx:pt>
          <cx:pt idx="2234">West - Hospital</cx:pt>
          <cx:pt idx="2235">West - Hospital</cx:pt>
          <cx:pt idx="2236">West - Hospital</cx:pt>
          <cx:pt idx="2237">West - Hospital</cx:pt>
          <cx:pt idx="2238">West - Hospital</cx:pt>
          <cx:pt idx="2239">West - Hospital</cx:pt>
          <cx:pt idx="2240">West - Hospital</cx:pt>
          <cx:pt idx="2241">West - Hospital</cx:pt>
          <cx:pt idx="2242">West - Hospital</cx:pt>
          <cx:pt idx="2243">West - Hospital</cx:pt>
          <cx:pt idx="2244">West - Hospital</cx:pt>
          <cx:pt idx="2245">West - Hospital</cx:pt>
          <cx:pt idx="2246">West - Hospital</cx:pt>
          <cx:pt idx="2247">West - Hospital</cx:pt>
          <cx:pt idx="2248">West - Hospital</cx:pt>
          <cx:pt idx="2249">West - Hospital</cx:pt>
          <cx:pt idx="2250">West - Hospital</cx:pt>
          <cx:pt idx="2251">West - Hospital</cx:pt>
          <cx:pt idx="2252">West - Hospital</cx:pt>
          <cx:pt idx="2253">West - Hospital</cx:pt>
          <cx:pt idx="2254">West - Hospital</cx:pt>
          <cx:pt idx="2255">West - Hospital</cx:pt>
          <cx:pt idx="2256">West - Hospital</cx:pt>
          <cx:pt idx="2257">West - Hospital</cx:pt>
          <cx:pt idx="2258">West - Hospital</cx:pt>
          <cx:pt idx="2259">West - Hospital</cx:pt>
          <cx:pt idx="2260">West - Hospital</cx:pt>
          <cx:pt idx="2261">West - Hospital</cx:pt>
          <cx:pt idx="2262">West - Hospital</cx:pt>
          <cx:pt idx="2263">West - Hospital</cx:pt>
          <cx:pt idx="2264">West - Hospital</cx:pt>
          <cx:pt idx="2265">West - Hospital</cx:pt>
          <cx:pt idx="2266">West - Hospital</cx:pt>
          <cx:pt idx="2267">West - Hospital</cx:pt>
          <cx:pt idx="2268">West - Hospital</cx:pt>
          <cx:pt idx="2269">West - Hospital</cx:pt>
          <cx:pt idx="2270">West - Hospital</cx:pt>
          <cx:pt idx="2271">West - Hospital</cx:pt>
          <cx:pt idx="2272">West - Hospital</cx:pt>
          <cx:pt idx="2273">West - Hospital</cx:pt>
          <cx:pt idx="2274">West - Hospital</cx:pt>
          <cx:pt idx="2275">West - Hospital</cx:pt>
          <cx:pt idx="2276">West - Hospital</cx:pt>
          <cx:pt idx="2277">West - Hospital</cx:pt>
          <cx:pt idx="2278">West - Hospital</cx:pt>
          <cx:pt idx="2279">West - Hospital</cx:pt>
          <cx:pt idx="2280">West - Hospital</cx:pt>
          <cx:pt idx="2281">West - Hospital</cx:pt>
          <cx:pt idx="2282">West - Hospital</cx:pt>
          <cx:pt idx="2283">West - Hospital</cx:pt>
          <cx:pt idx="2284">West - Hospital</cx:pt>
          <cx:pt idx="2285">West - Hospital</cx:pt>
          <cx:pt idx="2286">West - Hospital</cx:pt>
          <cx:pt idx="2287">West - Hospital</cx:pt>
          <cx:pt idx="2288">West - Hospital</cx:pt>
          <cx:pt idx="2289">West - Hospital</cx:pt>
          <cx:pt idx="2290">West - Hospital</cx:pt>
          <cx:pt idx="2291">West - Hospital</cx:pt>
          <cx:pt idx="2292">West - Hospital</cx:pt>
          <cx:pt idx="2293">West - Hospital</cx:pt>
          <cx:pt idx="2294">West - Hospital</cx:pt>
          <cx:pt idx="2295">West - Hospital</cx:pt>
          <cx:pt idx="2296">West - Hospital</cx:pt>
          <cx:pt idx="2297">West - Hospital</cx:pt>
          <cx:pt idx="2298">West - Hospital</cx:pt>
          <cx:pt idx="2299">West - Hospital</cx:pt>
          <cx:pt idx="2300">West - Hospital</cx:pt>
          <cx:pt idx="2301">West - Hospital</cx:pt>
          <cx:pt idx="2302">West - Hospital</cx:pt>
          <cx:pt idx="2303">West - Hospital</cx:pt>
          <cx:pt idx="2304">West - Hospital</cx:pt>
          <cx:pt idx="2305">West - Hospital</cx:pt>
          <cx:pt idx="2306">West - Hospital</cx:pt>
          <cx:pt idx="2307">West - Hospital</cx:pt>
          <cx:pt idx="2308">West - Hospital</cx:pt>
          <cx:pt idx="2309">West - Hospital</cx:pt>
          <cx:pt idx="2310">West - Hospital</cx:pt>
          <cx:pt idx="2311">West - Hospital</cx:pt>
          <cx:pt idx="2312">West - Hospital</cx:pt>
          <cx:pt idx="2313">West - Hospital</cx:pt>
          <cx:pt idx="2314">West - Hospital</cx:pt>
          <cx:pt idx="2315">West - Hospital</cx:pt>
          <cx:pt idx="2316">West - Hospital</cx:pt>
          <cx:pt idx="2317">West - Hospital</cx:pt>
          <cx:pt idx="2318">West - Hospital</cx:pt>
          <cx:pt idx="2319">West - Hospital</cx:pt>
          <cx:pt idx="2320">West - Hospital</cx:pt>
          <cx:pt idx="2321">West - Hospital</cx:pt>
          <cx:pt idx="2322">West - Hospital</cx:pt>
          <cx:pt idx="2323">West - Hospital</cx:pt>
          <cx:pt idx="2324">West - Hospital</cx:pt>
          <cx:pt idx="2325">West - Hospital</cx:pt>
          <cx:pt idx="2326">West - Hospital</cx:pt>
          <cx:pt idx="2327">West - Hospital</cx:pt>
          <cx:pt idx="2328">West - Hospital</cx:pt>
          <cx:pt idx="2329">West - Hospital</cx:pt>
          <cx:pt idx="2330">West - Hospital</cx:pt>
          <cx:pt idx="2331">West - Hospital</cx:pt>
          <cx:pt idx="2332">West - Hospital</cx:pt>
          <cx:pt idx="2333">West - Hospital</cx:pt>
          <cx:pt idx="2334">West - Hospital</cx:pt>
          <cx:pt idx="2335">West - Hospital</cx:pt>
          <cx:pt idx="2336">West - Hospital</cx:pt>
          <cx:pt idx="2337">West - Hospital</cx:pt>
          <cx:pt idx="2338">West - Hospital</cx:pt>
          <cx:pt idx="2339">West - Hospital</cx:pt>
          <cx:pt idx="2340">West - Hospital</cx:pt>
          <cx:pt idx="2341">West - Hospital</cx:pt>
          <cx:pt idx="2342">West - Hospital</cx:pt>
          <cx:pt idx="2343">West - Hospital</cx:pt>
          <cx:pt idx="2344">West - Hospital</cx:pt>
          <cx:pt idx="2345">West - Hospital</cx:pt>
          <cx:pt idx="2346">West - Hospital</cx:pt>
          <cx:pt idx="2347">West - Hospital</cx:pt>
          <cx:pt idx="2348">West - Hospital</cx:pt>
          <cx:pt idx="2349">West - Hospital</cx:pt>
          <cx:pt idx="2350">West - Hospital</cx:pt>
          <cx:pt idx="2351">West - Hospital</cx:pt>
          <cx:pt idx="2352">West - Hospital</cx:pt>
          <cx:pt idx="2353">West - Hospital</cx:pt>
          <cx:pt idx="2354">West - Hospital</cx:pt>
          <cx:pt idx="2355">West - Hospital</cx:pt>
          <cx:pt idx="2356">West - Hospital</cx:pt>
          <cx:pt idx="2357">West - Hospital</cx:pt>
          <cx:pt idx="2358">West - Hospital</cx:pt>
          <cx:pt idx="2359">West - Hospital</cx:pt>
          <cx:pt idx="2360">West - Hospital</cx:pt>
          <cx:pt idx="2361">West - Hospital</cx:pt>
          <cx:pt idx="2362">West - Hospital</cx:pt>
          <cx:pt idx="2363">West - Hospital</cx:pt>
          <cx:pt idx="2364">West - Hospital</cx:pt>
          <cx:pt idx="2365">West - Hospital</cx:pt>
          <cx:pt idx="2366">West - Hospital</cx:pt>
          <cx:pt idx="2367">West - Hospital</cx:pt>
          <cx:pt idx="2368">West - Hospital</cx:pt>
          <cx:pt idx="2369">West - Hospital</cx:pt>
          <cx:pt idx="2370">West - Hospital</cx:pt>
          <cx:pt idx="2371">West - Hospital</cx:pt>
          <cx:pt idx="2372">West - Hospital</cx:pt>
          <cx:pt idx="2373">West - Hospital</cx:pt>
          <cx:pt idx="2374">West - Hospital</cx:pt>
          <cx:pt idx="2375">West - Hospital</cx:pt>
          <cx:pt idx="2376">West - Hospital</cx:pt>
          <cx:pt idx="2377">West - Hospital</cx:pt>
          <cx:pt idx="2378">West - Hospital</cx:pt>
          <cx:pt idx="2379">West - Hospital</cx:pt>
          <cx:pt idx="2380">West - Hospital</cx:pt>
          <cx:pt idx="2381">West - Hospital</cx:pt>
          <cx:pt idx="2382">West - Hospital</cx:pt>
          <cx:pt idx="2383">West - Hospital</cx:pt>
          <cx:pt idx="2384">West - Hospital</cx:pt>
          <cx:pt idx="2385">West - Hospital</cx:pt>
          <cx:pt idx="2386">West - Hospital</cx:pt>
          <cx:pt idx="2387">West - Hospital</cx:pt>
          <cx:pt idx="2388">West - Hospital</cx:pt>
          <cx:pt idx="2389">West - Hospital</cx:pt>
          <cx:pt idx="2390">West - Hospital</cx:pt>
          <cx:pt idx="2391">West - Hospital</cx:pt>
          <cx:pt idx="2392">West - Hospital</cx:pt>
          <cx:pt idx="2393">West - Hospital</cx:pt>
          <cx:pt idx="2394">West - Hospital</cx:pt>
          <cx:pt idx="2395">West - Hospital</cx:pt>
          <cx:pt idx="2396">West - Hospital</cx:pt>
          <cx:pt idx="2397">West - Hospital</cx:pt>
          <cx:pt idx="2398">West - Hospital</cx:pt>
          <cx:pt idx="2399">West - Hospital</cx:pt>
          <cx:pt idx="2400">West - Hospital</cx:pt>
          <cx:pt idx="2401">West - Hospital</cx:pt>
          <cx:pt idx="2402">West - Hospital</cx:pt>
          <cx:pt idx="2403">West - Hospital</cx:pt>
          <cx:pt idx="2404">West - Hospital</cx:pt>
          <cx:pt idx="2405">West - Hospital</cx:pt>
          <cx:pt idx="2406">West - Hospital</cx:pt>
          <cx:pt idx="2407">West - Hospital</cx:pt>
          <cx:pt idx="2408">West - Hospital</cx:pt>
          <cx:pt idx="2409">West - Hospital</cx:pt>
          <cx:pt idx="2410">West - Hospital</cx:pt>
          <cx:pt idx="2411">West - Hospital</cx:pt>
          <cx:pt idx="2412">West - Hospital</cx:pt>
          <cx:pt idx="2413">West - Hospital</cx:pt>
          <cx:pt idx="2414">West - Hospital</cx:pt>
          <cx:pt idx="2415">West - Hospital</cx:pt>
          <cx:pt idx="2416">West - Hospital</cx:pt>
          <cx:pt idx="2417">West - Hospital</cx:pt>
          <cx:pt idx="2418">West - Hospital</cx:pt>
          <cx:pt idx="2419">West - Hospital</cx:pt>
          <cx:pt idx="2420">West - Hospital</cx:pt>
          <cx:pt idx="2421">West - Hospital</cx:pt>
          <cx:pt idx="2422">West - Hospital</cx:pt>
          <cx:pt idx="2423">West - Hospital</cx:pt>
          <cx:pt idx="2424">West - Hospital</cx:pt>
          <cx:pt idx="2425">West - Hospital</cx:pt>
          <cx:pt idx="2426">West - Hospital</cx:pt>
          <cx:pt idx="2427">West - Hospital</cx:pt>
          <cx:pt idx="2428">West - Hospital</cx:pt>
          <cx:pt idx="2429">West - Hospital</cx:pt>
          <cx:pt idx="2430">West - Hospital</cx:pt>
          <cx:pt idx="2431">West - Hospital</cx:pt>
          <cx:pt idx="2432">West - Hospital</cx:pt>
          <cx:pt idx="2433">West - Hospital</cx:pt>
          <cx:pt idx="2434">West - Hospital</cx:pt>
          <cx:pt idx="2435">West - Hospital</cx:pt>
          <cx:pt idx="2436">West - Hospital</cx:pt>
          <cx:pt idx="2437">West - Hospital</cx:pt>
          <cx:pt idx="2438">West - Hospital</cx:pt>
          <cx:pt idx="2439">West - Hospital</cx:pt>
          <cx:pt idx="2440">West - Hospital</cx:pt>
          <cx:pt idx="2441">West - Hospital</cx:pt>
          <cx:pt idx="2442">West - Hospital</cx:pt>
          <cx:pt idx="2443">West - Hospital</cx:pt>
          <cx:pt idx="2444">West - Hospital</cx:pt>
          <cx:pt idx="2445">West - Hospital</cx:pt>
          <cx:pt idx="2446">West - Hospital</cx:pt>
          <cx:pt idx="2447">West - Hospital</cx:pt>
          <cx:pt idx="2448">West - Hospital</cx:pt>
          <cx:pt idx="2449">West - Hospital</cx:pt>
          <cx:pt idx="2450">West - Hospital</cx:pt>
          <cx:pt idx="2451">West - Hospital</cx:pt>
          <cx:pt idx="2452">West - Hospital</cx:pt>
          <cx:pt idx="2453">West - Hospital</cx:pt>
          <cx:pt idx="2454">West - Hospital</cx:pt>
          <cx:pt idx="2455">West - Hospital</cx:pt>
          <cx:pt idx="2456">West - Hospital</cx:pt>
          <cx:pt idx="2457">West - Hospital</cx:pt>
          <cx:pt idx="2458">West - Hospital</cx:pt>
          <cx:pt idx="2459">West - Hospital</cx:pt>
          <cx:pt idx="2460">West - Hospital</cx:pt>
          <cx:pt idx="2461">West - Hospital</cx:pt>
          <cx:pt idx="2462">West - Hospital</cx:pt>
          <cx:pt idx="2463">West - Hospital</cx:pt>
          <cx:pt idx="2464">West - Hospital</cx:pt>
          <cx:pt idx="2465">West - Hospital</cx:pt>
          <cx:pt idx="2466">West - Hospital</cx:pt>
          <cx:pt idx="2467">West - Hospital</cx:pt>
          <cx:pt idx="2468">West - Hospital</cx:pt>
          <cx:pt idx="2469">West - Hospital</cx:pt>
          <cx:pt idx="2470">West - Hospital</cx:pt>
          <cx:pt idx="2471">West - Hospital</cx:pt>
          <cx:pt idx="2472">West - Hospital</cx:pt>
          <cx:pt idx="2473">West - Hospital</cx:pt>
          <cx:pt idx="2474">West - Hospital</cx:pt>
          <cx:pt idx="2475">West - Hospital</cx:pt>
          <cx:pt idx="2476">West - Hospital</cx:pt>
          <cx:pt idx="2477">West - Hospital</cx:pt>
          <cx:pt idx="2478">West - Hospital</cx:pt>
          <cx:pt idx="2479">West - Hospital</cx:pt>
          <cx:pt idx="2480">West - Hospital</cx:pt>
          <cx:pt idx="2481">West - Hospital</cx:pt>
          <cx:pt idx="2482">West - Hospital</cx:pt>
          <cx:pt idx="2483">West - Hospital</cx:pt>
          <cx:pt idx="2484">West - Hospital</cx:pt>
          <cx:pt idx="2485">West - Hospital</cx:pt>
          <cx:pt idx="2486">West - Hospital</cx:pt>
          <cx:pt idx="2487">West - Hospital</cx:pt>
          <cx:pt idx="2488">West - Hospital</cx:pt>
          <cx:pt idx="2489">West - Hospital</cx:pt>
          <cx:pt idx="2490">West - Hospital</cx:pt>
          <cx:pt idx="2491">West - Hospital</cx:pt>
          <cx:pt idx="2492">West - Hospital</cx:pt>
          <cx:pt idx="2493">West - Hospital</cx:pt>
          <cx:pt idx="2494">West - Hospital</cx:pt>
          <cx:pt idx="2495">West - Hospital</cx:pt>
          <cx:pt idx="2496">West - Hospital</cx:pt>
          <cx:pt idx="2497">West - Hospital</cx:pt>
          <cx:pt idx="2498">West - Hospital</cx:pt>
          <cx:pt idx="2499">West - Hospital</cx:pt>
          <cx:pt idx="2500">West - Hospital</cx:pt>
          <cx:pt idx="2501">West - Hospital</cx:pt>
          <cx:pt idx="2502">West - Hospital</cx:pt>
          <cx:pt idx="2503">West - Hospital</cx:pt>
          <cx:pt idx="2504">West - Hospital</cx:pt>
          <cx:pt idx="2505">West - Hospital</cx:pt>
          <cx:pt idx="2506">West - Hospital</cx:pt>
          <cx:pt idx="2507">West - Hospital</cx:pt>
          <cx:pt idx="2508">West - Hospital</cx:pt>
          <cx:pt idx="2509">West - Hospital</cx:pt>
          <cx:pt idx="2510">West - Hospital</cx:pt>
          <cx:pt idx="2511">West - Hospital</cx:pt>
          <cx:pt idx="2512">West - Hospital</cx:pt>
          <cx:pt idx="2513">West - Hospital</cx:pt>
          <cx:pt idx="2514">West - Hospital</cx:pt>
          <cx:pt idx="2515">West - Hospital</cx:pt>
          <cx:pt idx="2516">West - Hospital</cx:pt>
          <cx:pt idx="2517">West - Hospital</cx:pt>
          <cx:pt idx="2518">West - Hospital</cx:pt>
          <cx:pt idx="2519">West - Hospital</cx:pt>
          <cx:pt idx="2520">West - Hospital</cx:pt>
          <cx:pt idx="2521">West - Hospital</cx:pt>
          <cx:pt idx="2522">West - Hospital</cx:pt>
          <cx:pt idx="2523">West - Hospital</cx:pt>
          <cx:pt idx="2524">West - Hospital</cx:pt>
          <cx:pt idx="2525">West - Hospital</cx:pt>
          <cx:pt idx="2526">West - Hospital</cx:pt>
          <cx:pt idx="2527">West - Hospital</cx:pt>
          <cx:pt idx="2528">West - Hospital</cx:pt>
          <cx:pt idx="2529">West - Hospital</cx:pt>
          <cx:pt idx="2530">West - Hospital</cx:pt>
          <cx:pt idx="2531">West - Hospital</cx:pt>
          <cx:pt idx="2532">West - Hospital</cx:pt>
          <cx:pt idx="2533">West - Hospital</cx:pt>
          <cx:pt idx="2534">West - Hospital</cx:pt>
          <cx:pt idx="2535">West - Hospital</cx:pt>
          <cx:pt idx="2536">West - Hospital</cx:pt>
          <cx:pt idx="2537">West - Hospital</cx:pt>
          <cx:pt idx="2538">West - Hospital</cx:pt>
          <cx:pt idx="2539">West - Hospital</cx:pt>
          <cx:pt idx="2540">West - Hospital</cx:pt>
          <cx:pt idx="2541">West - Hospital</cx:pt>
          <cx:pt idx="2542">West - Hospital</cx:pt>
          <cx:pt idx="2543">West - Hospital</cx:pt>
          <cx:pt idx="2544">West - Hospital</cx:pt>
          <cx:pt idx="2545">West - Hospital</cx:pt>
          <cx:pt idx="2546">West - Hospital</cx:pt>
          <cx:pt idx="2547">West - Hospital</cx:pt>
          <cx:pt idx="2548">West - Hospital</cx:pt>
          <cx:pt idx="2549">West - Hospital</cx:pt>
          <cx:pt idx="2550">West - Hospital</cx:pt>
          <cx:pt idx="2551">West - Hospital</cx:pt>
          <cx:pt idx="2552">West - Hospital</cx:pt>
          <cx:pt idx="2553">West - Hospital</cx:pt>
          <cx:pt idx="2554">West - Hospital</cx:pt>
          <cx:pt idx="2555">West - Hospital</cx:pt>
          <cx:pt idx="2556">West - Hospital</cx:pt>
          <cx:pt idx="2557">West - Hospital</cx:pt>
          <cx:pt idx="2558">West - Hospital</cx:pt>
          <cx:pt idx="2559">West - Hospital</cx:pt>
          <cx:pt idx="2560">West - Hospital</cx:pt>
          <cx:pt idx="2561">West - Hospital</cx:pt>
          <cx:pt idx="2562">West - Hospital</cx:pt>
          <cx:pt idx="2563">West - Hospital</cx:pt>
          <cx:pt idx="2564">West - Hospital</cx:pt>
          <cx:pt idx="2565">West - Hospital</cx:pt>
          <cx:pt idx="2566">West - Hospital</cx:pt>
          <cx:pt idx="2567">West - Hospital</cx:pt>
          <cx:pt idx="2568">West - Hospital</cx:pt>
          <cx:pt idx="2569">West - Hospital</cx:pt>
          <cx:pt idx="2570">West - Hospital</cx:pt>
          <cx:pt idx="2571">West - Hospital</cx:pt>
          <cx:pt idx="2572">West - Hospital</cx:pt>
          <cx:pt idx="2573">West - Hospital</cx:pt>
          <cx:pt idx="2574">West - Hospital</cx:pt>
          <cx:pt idx="2575">West - Hospital</cx:pt>
          <cx:pt idx="2576">West - Hospital</cx:pt>
          <cx:pt idx="2577">West - Hospital</cx:pt>
          <cx:pt idx="2578">West - Hospital</cx:pt>
          <cx:pt idx="2579">West - Hospital</cx:pt>
          <cx:pt idx="2580">West - Hospital</cx:pt>
          <cx:pt idx="2581">West - Hospital</cx:pt>
          <cx:pt idx="2582">West - Hospital</cx:pt>
          <cx:pt idx="2583">West - Hospital</cx:pt>
          <cx:pt idx="2584">West - Hospital</cx:pt>
          <cx:pt idx="2585">West - Hospital</cx:pt>
          <cx:pt idx="2586">West - Hospital</cx:pt>
          <cx:pt idx="2587">West - Hospital</cx:pt>
          <cx:pt idx="2588">West - Hospital</cx:pt>
          <cx:pt idx="2589">West - Hospital</cx:pt>
          <cx:pt idx="2590">West - Hospital</cx:pt>
          <cx:pt idx="2591">West - Hospital</cx:pt>
          <cx:pt idx="2592">West - Hospital</cx:pt>
          <cx:pt idx="2593">West - Hospital</cx:pt>
          <cx:pt idx="2594">West - Hospital</cx:pt>
          <cx:pt idx="2595">West - Hospital</cx:pt>
          <cx:pt idx="2596">West - Hospital</cx:pt>
          <cx:pt idx="2597">West - Hospital</cx:pt>
          <cx:pt idx="2598">West - Hospital</cx:pt>
          <cx:pt idx="2599">West - Hospital</cx:pt>
          <cx:pt idx="2600">West - Hospital</cx:pt>
          <cx:pt idx="2601">West - Hospital</cx:pt>
          <cx:pt idx="2602">West - Hospital</cx:pt>
          <cx:pt idx="2603">West - Hospital</cx:pt>
          <cx:pt idx="2604">West - Hospital</cx:pt>
          <cx:pt idx="2605">West - Hospital</cx:pt>
          <cx:pt idx="2606">West - Hospital</cx:pt>
          <cx:pt idx="2607">West - Hospital</cx:pt>
          <cx:pt idx="2608">West - Hospital</cx:pt>
          <cx:pt idx="2609">West - Hospital</cx:pt>
          <cx:pt idx="2610">West - Hospital</cx:pt>
          <cx:pt idx="2611">West - Hospital</cx:pt>
          <cx:pt idx="2612">West - Hospital</cx:pt>
          <cx:pt idx="2613">West - Hospital</cx:pt>
          <cx:pt idx="2614">West - Hospital</cx:pt>
          <cx:pt idx="2615">West - Hospital</cx:pt>
          <cx:pt idx="2616">West - Hospital</cx:pt>
          <cx:pt idx="2617">West - Hospital</cx:pt>
          <cx:pt idx="2618">West - Hospital</cx:pt>
          <cx:pt idx="2619">West - Hospital</cx:pt>
          <cx:pt idx="2620">West - Hospital</cx:pt>
          <cx:pt idx="2621">West - Hospital</cx:pt>
          <cx:pt idx="2622">West - Hospital</cx:pt>
          <cx:pt idx="2623">West - Hospital</cx:pt>
          <cx:pt idx="2624">West - Hospital</cx:pt>
          <cx:pt idx="2625">West - Hospital</cx:pt>
          <cx:pt idx="2626">West - Hospital</cx:pt>
          <cx:pt idx="2627">West - Hospital</cx:pt>
          <cx:pt idx="2628">West - Hospital</cx:pt>
          <cx:pt idx="2629">West - Hospital</cx:pt>
          <cx:pt idx="2630">West - Hospital</cx:pt>
          <cx:pt idx="2631">West - Hospital</cx:pt>
          <cx:pt idx="2632">West - Hospital</cx:pt>
          <cx:pt idx="2633">West - Hospital</cx:pt>
          <cx:pt idx="2634">West - Hospital</cx:pt>
          <cx:pt idx="2635">West - Hospital</cx:pt>
          <cx:pt idx="2636">West - Hospital</cx:pt>
          <cx:pt idx="2637">West - Hospital</cx:pt>
          <cx:pt idx="2638">West - Hospital</cx:pt>
          <cx:pt idx="2639">West - Hospital</cx:pt>
          <cx:pt idx="2640">West - Hospital</cx:pt>
          <cx:pt idx="2641">West - Hospital</cx:pt>
          <cx:pt idx="2642">West - Hospital</cx:pt>
          <cx:pt idx="2643">West - Hospital</cx:pt>
          <cx:pt idx="2644">West - Hospital</cx:pt>
          <cx:pt idx="2645">West - Hospital</cx:pt>
          <cx:pt idx="2646">West - Hospital</cx:pt>
          <cx:pt idx="2647">West - Hospital</cx:pt>
          <cx:pt idx="2648">West - Hospital</cx:pt>
          <cx:pt idx="2649">West - Hospital</cx:pt>
          <cx:pt idx="2650">West - Hospital</cx:pt>
          <cx:pt idx="2651">West - Hospital</cx:pt>
          <cx:pt idx="2652">West - Hospital</cx:pt>
          <cx:pt idx="2653">West - Hospital</cx:pt>
          <cx:pt idx="2654">West - Hospital</cx:pt>
          <cx:pt idx="2655">West - Hospital</cx:pt>
          <cx:pt idx="2656">West - Hospital</cx:pt>
          <cx:pt idx="2657">West - Hospital</cx:pt>
          <cx:pt idx="2658">West - Hospital</cx:pt>
          <cx:pt idx="2659">West - Hospital</cx:pt>
          <cx:pt idx="2660">West - Hospital</cx:pt>
          <cx:pt idx="2661">West - Hospital</cx:pt>
          <cx:pt idx="2662">West - Hospital</cx:pt>
          <cx:pt idx="2663">West - Hospital</cx:pt>
          <cx:pt idx="2664">West - Hospital</cx:pt>
          <cx:pt idx="2665">West - Hospital</cx:pt>
          <cx:pt idx="2666">West - Hospital</cx:pt>
          <cx:pt idx="2667">West - Hospital</cx:pt>
          <cx:pt idx="2668">West - Hospital</cx:pt>
          <cx:pt idx="2669">West - Hospital</cx:pt>
          <cx:pt idx="2670">West - Hospital</cx:pt>
          <cx:pt idx="2671">West - Hospital</cx:pt>
          <cx:pt idx="2672">West - Hospital</cx:pt>
          <cx:pt idx="2673">West - Hospital</cx:pt>
          <cx:pt idx="2674">West - Hospital</cx:pt>
          <cx:pt idx="2675">West - Hospital</cx:pt>
          <cx:pt idx="2676">West - Hospital</cx:pt>
          <cx:pt idx="2677">West - Hospital</cx:pt>
          <cx:pt idx="2678">West - Hospital</cx:pt>
          <cx:pt idx="2679">West - Hospital</cx:pt>
          <cx:pt idx="2680">West - Hospital</cx:pt>
          <cx:pt idx="2681">West - Hospital</cx:pt>
          <cx:pt idx="2682">West - Hospital</cx:pt>
          <cx:pt idx="2683">West - Hospital</cx:pt>
          <cx:pt idx="2684">West - Hospital</cx:pt>
          <cx:pt idx="2685">West - Hospital</cx:pt>
          <cx:pt idx="2686">West - Hospital</cx:pt>
          <cx:pt idx="2687">West - Hospital</cx:pt>
          <cx:pt idx="2688">West - Hospital</cx:pt>
          <cx:pt idx="2689">West - Hospital</cx:pt>
          <cx:pt idx="2690">West - Hospital</cx:pt>
          <cx:pt idx="2691">West - Hospital</cx:pt>
          <cx:pt idx="2692">West - Hospital</cx:pt>
          <cx:pt idx="2693">West - Hospital</cx:pt>
          <cx:pt idx="2694">West - Hospital</cx:pt>
          <cx:pt idx="2695">West - Hospital</cx:pt>
          <cx:pt idx="2696">West - Hospital</cx:pt>
          <cx:pt idx="2697">West - Hospital</cx:pt>
          <cx:pt idx="2698">West - Hospital</cx:pt>
          <cx:pt idx="2699">West - Hospital</cx:pt>
          <cx:pt idx="2700">West - Hospital</cx:pt>
          <cx:pt idx="2701">West - Hospital</cx:pt>
          <cx:pt idx="2702">West - Hospital</cx:pt>
          <cx:pt idx="2703">West - Hospital</cx:pt>
          <cx:pt idx="2704">West - Hospital</cx:pt>
          <cx:pt idx="2705">West - Hospital</cx:pt>
          <cx:pt idx="2706">West - Hospital</cx:pt>
          <cx:pt idx="2707">West - Hospital</cx:pt>
          <cx:pt idx="2708">West - Hospital</cx:pt>
          <cx:pt idx="2709">West - Hospital</cx:pt>
          <cx:pt idx="2710">West - Hospital</cx:pt>
          <cx:pt idx="2711">West - Hospital</cx:pt>
          <cx:pt idx="2712">West - Hospital</cx:pt>
          <cx:pt idx="2713">West - Hospital</cx:pt>
          <cx:pt idx="2714">West - Hospital</cx:pt>
          <cx:pt idx="2715">West - Hospital</cx:pt>
          <cx:pt idx="2716">West - Hospital</cx:pt>
          <cx:pt idx="2717">West - Hospital</cx:pt>
          <cx:pt idx="2718">West - Hospital</cx:pt>
          <cx:pt idx="2719">West - Hospital</cx:pt>
          <cx:pt idx="2720">West - Hospital</cx:pt>
          <cx:pt idx="2721">West - Hospital</cx:pt>
          <cx:pt idx="2722">West - Hospital</cx:pt>
          <cx:pt idx="2723">West - Hospital</cx:pt>
          <cx:pt idx="2724">West - Hospital</cx:pt>
          <cx:pt idx="2725">West - Hospital</cx:pt>
          <cx:pt idx="2726">West - Hospital</cx:pt>
          <cx:pt idx="2727">West - Hospital</cx:pt>
          <cx:pt idx="2728">West - Hospital</cx:pt>
          <cx:pt idx="2729">West - Hospital</cx:pt>
          <cx:pt idx="2730">West - Hospital</cx:pt>
          <cx:pt idx="2731">West - Hospital</cx:pt>
          <cx:pt idx="2732">West - Hospital</cx:pt>
          <cx:pt idx="2733">West - Hospital</cx:pt>
          <cx:pt idx="2734">West - Hospital</cx:pt>
          <cx:pt idx="2735">West - Hospital</cx:pt>
          <cx:pt idx="2736">West - Hospital</cx:pt>
          <cx:pt idx="2737">West - Hospital</cx:pt>
          <cx:pt idx="2738">West - Hospital</cx:pt>
          <cx:pt idx="2739">West - Hospital</cx:pt>
          <cx:pt idx="2740">West - Hospital</cx:pt>
          <cx:pt idx="2741">West - Hospital</cx:pt>
          <cx:pt idx="2742">West - Hospital</cx:pt>
          <cx:pt idx="2743">West - Hospital</cx:pt>
          <cx:pt idx="2744">West - Hospital</cx:pt>
          <cx:pt idx="2745">West - Hospital</cx:pt>
          <cx:pt idx="2746">West - Hospital</cx:pt>
          <cx:pt idx="2747">West - Hospital</cx:pt>
          <cx:pt idx="2748">West - Hospital</cx:pt>
          <cx:pt idx="2749">West - Hospital</cx:pt>
          <cx:pt idx="2750">West - Hospital</cx:pt>
          <cx:pt idx="2751">West - Hospital</cx:pt>
          <cx:pt idx="2752">West - Hospital</cx:pt>
          <cx:pt idx="2753">West - Hospital</cx:pt>
          <cx:pt idx="2754">West - Hospital</cx:pt>
          <cx:pt idx="2755">West - Hospital</cx:pt>
          <cx:pt idx="2756">West - Hospital</cx:pt>
          <cx:pt idx="2757">West - Hospital</cx:pt>
          <cx:pt idx="2758">West - Hospital</cx:pt>
          <cx:pt idx="2759">West - Hospital</cx:pt>
          <cx:pt idx="2760">West - Hospital</cx:pt>
          <cx:pt idx="2761">West - Hospital</cx:pt>
          <cx:pt idx="2762">West - Hospital</cx:pt>
          <cx:pt idx="2763">West - Hospital</cx:pt>
          <cx:pt idx="2764">West - Hospital</cx:pt>
          <cx:pt idx="2765">West - Hospital</cx:pt>
          <cx:pt idx="2766">West - Hospital</cx:pt>
          <cx:pt idx="2767">West - Hospital</cx:pt>
          <cx:pt idx="2768">West - Hospital</cx:pt>
          <cx:pt idx="2769">West - Hospital</cx:pt>
          <cx:pt idx="2770">West - Hospital</cx:pt>
          <cx:pt idx="2771">West - Hospital</cx:pt>
          <cx:pt idx="2772">West - Hospital</cx:pt>
          <cx:pt idx="2773">West - Hospital</cx:pt>
          <cx:pt idx="2774">West - Hospital</cx:pt>
          <cx:pt idx="2775">West - Hospital</cx:pt>
          <cx:pt idx="2776">West - Hospital</cx:pt>
          <cx:pt idx="2777">West - Hospital</cx:pt>
          <cx:pt idx="2778">West - Hospital</cx:pt>
          <cx:pt idx="2779">West - Hospital</cx:pt>
          <cx:pt idx="2780">West - Hospital</cx:pt>
          <cx:pt idx="2781">West - Hospital</cx:pt>
          <cx:pt idx="2782">West - Hospital</cx:pt>
          <cx:pt idx="2783">West - Hospital</cx:pt>
          <cx:pt idx="2784">West - Hospital</cx:pt>
          <cx:pt idx="2785">West - Hospital</cx:pt>
          <cx:pt idx="2786">West - Hospital</cx:pt>
          <cx:pt idx="2787">West - Hospital</cx:pt>
          <cx:pt idx="2788">West - Hospital</cx:pt>
          <cx:pt idx="2789">West - Hospital</cx:pt>
          <cx:pt idx="2790">West - Hospital</cx:pt>
          <cx:pt idx="2791">West - Hospital</cx:pt>
          <cx:pt idx="2792">West - Hospital</cx:pt>
          <cx:pt idx="2793">West - Hospital</cx:pt>
          <cx:pt idx="2794">West - Hospital</cx:pt>
          <cx:pt idx="2795">West - Hospital</cx:pt>
          <cx:pt idx="2796">West - Hospital</cx:pt>
          <cx:pt idx="2797">West - Hospital</cx:pt>
          <cx:pt idx="2798">West - Hospital</cx:pt>
          <cx:pt idx="2799">West - Hospital</cx:pt>
          <cx:pt idx="2800">West - Hospital</cx:pt>
          <cx:pt idx="2801">West - Hospital</cx:pt>
          <cx:pt idx="2802">West - Hospital</cx:pt>
          <cx:pt idx="2803">West - Hospital</cx:pt>
          <cx:pt idx="2804">West - Hospital</cx:pt>
          <cx:pt idx="2805">West - Hospital</cx:pt>
          <cx:pt idx="2806">West - Hospital</cx:pt>
          <cx:pt idx="2807">West - Hospital</cx:pt>
          <cx:pt idx="2808">West - Hospital</cx:pt>
          <cx:pt idx="2809">West - Hospital</cx:pt>
          <cx:pt idx="2810">West - Hospital</cx:pt>
          <cx:pt idx="2811">West - Hospital</cx:pt>
          <cx:pt idx="2812">West - Hospital</cx:pt>
          <cx:pt idx="2813">West - Hospital</cx:pt>
          <cx:pt idx="2814">West - Hospital</cx:pt>
          <cx:pt idx="2815">West - Hospital</cx:pt>
          <cx:pt idx="2816">West - Hospital</cx:pt>
          <cx:pt idx="2817">West - Hospital</cx:pt>
          <cx:pt idx="2818">West - Hospital</cx:pt>
          <cx:pt idx="2819">West - Hospital</cx:pt>
          <cx:pt idx="2820">West - Hospital</cx:pt>
          <cx:pt idx="2821">West - Hospital</cx:pt>
          <cx:pt idx="2822">West - Hospital</cx:pt>
          <cx:pt idx="2823">West - Hospital</cx:pt>
          <cx:pt idx="2824">West - Hospital</cx:pt>
          <cx:pt idx="2825">West - Hospital</cx:pt>
          <cx:pt idx="2826">West - Hospital</cx:pt>
          <cx:pt idx="2827">West - Hospital</cx:pt>
          <cx:pt idx="2828">West - Hospital</cx:pt>
          <cx:pt idx="2829">West - Hospital</cx:pt>
          <cx:pt idx="2830">West - Hospital</cx:pt>
          <cx:pt idx="2831">West - Hospital</cx:pt>
          <cx:pt idx="2832">West - Hospital</cx:pt>
          <cx:pt idx="2833">West - Hospital</cx:pt>
          <cx:pt idx="2834">West - Hospital</cx:pt>
          <cx:pt idx="2835">West - Hospital</cx:pt>
          <cx:pt idx="2836">West - Hospital</cx:pt>
          <cx:pt idx="2837">West - Hospital</cx:pt>
          <cx:pt idx="2838">West - Hospital</cx:pt>
          <cx:pt idx="2839">West - Hospital</cx:pt>
          <cx:pt idx="2840">West - Hospital</cx:pt>
          <cx:pt idx="2841">West - Hospital</cx:pt>
          <cx:pt idx="2842">West - Hospital</cx:pt>
          <cx:pt idx="2843">West - Hospital</cx:pt>
          <cx:pt idx="2844">West - Hospital</cx:pt>
          <cx:pt idx="2845">West - Hospital</cx:pt>
          <cx:pt idx="2846">West - Hospital</cx:pt>
          <cx:pt idx="2847">West - Hospital</cx:pt>
          <cx:pt idx="2848">West - Hospital</cx:pt>
          <cx:pt idx="2849">West - Hospital</cx:pt>
          <cx:pt idx="2850">West - Hospital</cx:pt>
          <cx:pt idx="2851">West - Hospital</cx:pt>
          <cx:pt idx="2852">West - Hospital</cx:pt>
          <cx:pt idx="2853">West - Hospital</cx:pt>
          <cx:pt idx="2854">West - Hospital</cx:pt>
          <cx:pt idx="2855">West - Hospital</cx:pt>
          <cx:pt idx="2856">West - Hospital</cx:pt>
          <cx:pt idx="2857">West - Hospital</cx:pt>
          <cx:pt idx="2858">West - Hospital</cx:pt>
          <cx:pt idx="2859">West - Hospital</cx:pt>
          <cx:pt idx="2860">West - Hospital</cx:pt>
          <cx:pt idx="2861">West - Hospital</cx:pt>
          <cx:pt idx="2862">West - Hospital</cx:pt>
          <cx:pt idx="2863">West - Hospital</cx:pt>
          <cx:pt idx="2864">West - Hospital</cx:pt>
          <cx:pt idx="2865">West - Hospital</cx:pt>
          <cx:pt idx="2866">West - Hospital</cx:pt>
          <cx:pt idx="2867">West - Hospital</cx:pt>
          <cx:pt idx="2868">West - Hospital</cx:pt>
          <cx:pt idx="2869">West - Hospital</cx:pt>
          <cx:pt idx="2870">West - Hospital</cx:pt>
          <cx:pt idx="2871">West - Hospital</cx:pt>
          <cx:pt idx="2872">West - Hospital</cx:pt>
          <cx:pt idx="2873">West - Hospital</cx:pt>
          <cx:pt idx="2874">West - Hospital</cx:pt>
          <cx:pt idx="2875">West - Hospital</cx:pt>
          <cx:pt idx="2876">West - Hospital</cx:pt>
          <cx:pt idx="2877">West - Hospital</cx:pt>
          <cx:pt idx="2878">West - Hospital</cx:pt>
          <cx:pt idx="2879">West - Hospital</cx:pt>
          <cx:pt idx="2880">West - Hospital</cx:pt>
          <cx:pt idx="2881">West - Hospital</cx:pt>
          <cx:pt idx="2882">West - Hospital</cx:pt>
          <cx:pt idx="2883">West - Hospital</cx:pt>
          <cx:pt idx="2884">West - Hospital</cx:pt>
          <cx:pt idx="2885">West - Hospital</cx:pt>
          <cx:pt idx="2886">West - Hospital</cx:pt>
          <cx:pt idx="2887">West - Hospital</cx:pt>
          <cx:pt idx="2888">West - Hospital</cx:pt>
          <cx:pt idx="2889">West - Hospital</cx:pt>
          <cx:pt idx="2890">West - Hospital</cx:pt>
          <cx:pt idx="2891">West - Hospital</cx:pt>
          <cx:pt idx="2892">West - Hospital</cx:pt>
          <cx:pt idx="2893">West - Hospital</cx:pt>
          <cx:pt idx="2894">West - Hospital</cx:pt>
          <cx:pt idx="2895">West - Hospital</cx:pt>
          <cx:pt idx="2896">West - Hospital</cx:pt>
          <cx:pt idx="2897">West - Hospital</cx:pt>
          <cx:pt idx="2898">West - Hospital</cx:pt>
          <cx:pt idx="2899">West - Hospital</cx:pt>
          <cx:pt idx="2900">West - Hospital</cx:pt>
          <cx:pt idx="2901">West - Hospital</cx:pt>
          <cx:pt idx="2902">West - Hospital</cx:pt>
          <cx:pt idx="2903">West - Hospital</cx:pt>
          <cx:pt idx="2904">West - Hospital</cx:pt>
          <cx:pt idx="2905">West - Hospital</cx:pt>
          <cx:pt idx="2906">West - Hospital</cx:pt>
          <cx:pt idx="2907">West - Hospital</cx:pt>
          <cx:pt idx="2908">West - Hospital</cx:pt>
          <cx:pt idx="2909">West - Hospital</cx:pt>
          <cx:pt idx="2910">West - Hospital</cx:pt>
          <cx:pt idx="2911">West - Hospital</cx:pt>
          <cx:pt idx="2912">West - Hospital</cx:pt>
          <cx:pt idx="2913">West - Hospital</cx:pt>
          <cx:pt idx="2914">West - Hospital</cx:pt>
          <cx:pt idx="2915">West - Hospital</cx:pt>
          <cx:pt idx="2916">West - Hospital</cx:pt>
          <cx:pt idx="2917">West - Hospital</cx:pt>
          <cx:pt idx="2918">West - Hospital</cx:pt>
          <cx:pt idx="2919">West - Hospital</cx:pt>
          <cx:pt idx="2920">West - Hospital</cx:pt>
          <cx:pt idx="2921">West - Hospital</cx:pt>
          <cx:pt idx="2922">West - Hospital</cx:pt>
          <cx:pt idx="2923">West - Hospital</cx:pt>
          <cx:pt idx="2924">West - Hospital</cx:pt>
          <cx:pt idx="2925">West - Hospital</cx:pt>
          <cx:pt idx="2926">West - Hospital</cx:pt>
          <cx:pt idx="2927">West - Hospital</cx:pt>
          <cx:pt idx="2928">West - Hospital</cx:pt>
          <cx:pt idx="2929">West - Hospital</cx:pt>
          <cx:pt idx="2930">West - Hospital</cx:pt>
          <cx:pt idx="2931">West - Hospital</cx:pt>
          <cx:pt idx="2932">West - Hospital</cx:pt>
          <cx:pt idx="2933">West - Hospital</cx:pt>
          <cx:pt idx="2934">West - Hospital</cx:pt>
          <cx:pt idx="2935">West - Hospital</cx:pt>
          <cx:pt idx="2936">West - Hospital</cx:pt>
          <cx:pt idx="2937">West - Hospital</cx:pt>
          <cx:pt idx="2938">West - Hospital</cx:pt>
          <cx:pt idx="2939">West - Hospital</cx:pt>
          <cx:pt idx="2940">West - Hospital</cx:pt>
          <cx:pt idx="2941">West - Hospital</cx:pt>
          <cx:pt idx="2942">West - Hospital</cx:pt>
          <cx:pt idx="2943">West - Hospital</cx:pt>
          <cx:pt idx="2944">West - Hospital</cx:pt>
          <cx:pt idx="2945">West - Hospital</cx:pt>
          <cx:pt idx="2946">West - Hospital</cx:pt>
          <cx:pt idx="2947">West - Hospital</cx:pt>
          <cx:pt idx="2948">West - Hospital</cx:pt>
          <cx:pt idx="2949">West - Hospital</cx:pt>
          <cx:pt idx="2950">West - Hospital</cx:pt>
          <cx:pt idx="2951">West - Hospital</cx:pt>
          <cx:pt idx="2952">West - Hospital</cx:pt>
          <cx:pt idx="2953">West - Hospital</cx:pt>
          <cx:pt idx="2954">West - Hospital</cx:pt>
          <cx:pt idx="2955">West - Hospital</cx:pt>
          <cx:pt idx="2956">West - Hospital</cx:pt>
          <cx:pt idx="2957">West - Hospital</cx:pt>
          <cx:pt idx="2958">West - Hospital</cx:pt>
          <cx:pt idx="2959">West - Hospital</cx:pt>
          <cx:pt idx="2960">West - Hospital</cx:pt>
          <cx:pt idx="2961">West - Hospital</cx:pt>
          <cx:pt idx="2962">West - Hospital</cx:pt>
          <cx:pt idx="2963">West - Hospital</cx:pt>
          <cx:pt idx="2964">West - Hospital</cx:pt>
          <cx:pt idx="2965">West - Hospital</cx:pt>
          <cx:pt idx="2966">West - Hospital</cx:pt>
          <cx:pt idx="2967">West - Hospital</cx:pt>
          <cx:pt idx="2968">West - Hospital</cx:pt>
          <cx:pt idx="2969">West - Hospital</cx:pt>
          <cx:pt idx="2970">West - Hospital</cx:pt>
          <cx:pt idx="2971">West - Hospital</cx:pt>
          <cx:pt idx="2972">West - Hospital</cx:pt>
          <cx:pt idx="2973">West - Hospital</cx:pt>
          <cx:pt idx="2974">West - Hospital</cx:pt>
          <cx:pt idx="2975">West - Hospital</cx:pt>
          <cx:pt idx="2976">West - Hospital</cx:pt>
          <cx:pt idx="2977">West - Hospital</cx:pt>
          <cx:pt idx="2978">West - Hospital</cx:pt>
          <cx:pt idx="2979">West - Hospital</cx:pt>
          <cx:pt idx="2980">West - Hospital</cx:pt>
          <cx:pt idx="2981">West - Hospital</cx:pt>
          <cx:pt idx="2982">West - Hospital</cx:pt>
          <cx:pt idx="2983">West - Hospital</cx:pt>
          <cx:pt idx="2984">West - Hospital</cx:pt>
          <cx:pt idx="2985">West - Hospital</cx:pt>
          <cx:pt idx="2986">West - Hospital</cx:pt>
          <cx:pt idx="2987">West - Hospital</cx:pt>
          <cx:pt idx="2988">West - Hospital</cx:pt>
          <cx:pt idx="2989">West - Hospital</cx:pt>
          <cx:pt idx="2990">West - Hospital</cx:pt>
          <cx:pt idx="2991">West - Hospital</cx:pt>
          <cx:pt idx="2992">West - Hospital</cx:pt>
          <cx:pt idx="2993">West - Hospital</cx:pt>
          <cx:pt idx="2994">West - Hospital</cx:pt>
          <cx:pt idx="2995">West - Hospital</cx:pt>
          <cx:pt idx="2996">West - Hospital</cx:pt>
          <cx:pt idx="2997">West - Hospital</cx:pt>
          <cx:pt idx="2998">West - Hospital</cx:pt>
          <cx:pt idx="2999">West - Hospital</cx:pt>
          <cx:pt idx="3000">West - Hospital</cx:pt>
          <cx:pt idx="3001">West - Hospital</cx:pt>
          <cx:pt idx="3002">West - Hospital</cx:pt>
          <cx:pt idx="3003">West - Hospital</cx:pt>
          <cx:pt idx="3004">West - Hospital</cx:pt>
          <cx:pt idx="3005">West - Hospital</cx:pt>
          <cx:pt idx="3006">West - Hospital</cx:pt>
          <cx:pt idx="3007">West - Hospital</cx:pt>
          <cx:pt idx="3008">West - Hospital</cx:pt>
          <cx:pt idx="3009">West - Hospital</cx:pt>
          <cx:pt idx="3010">West - Hospital</cx:pt>
          <cx:pt idx="3011">West - Hospital</cx:pt>
          <cx:pt idx="3012">West - Hospital</cx:pt>
          <cx:pt idx="3013">West - Hospital</cx:pt>
          <cx:pt idx="3014">West - Hospital</cx:pt>
          <cx:pt idx="3015">West - Hospital</cx:pt>
          <cx:pt idx="3016">West - Hospital</cx:pt>
          <cx:pt idx="3017">West - Hospital</cx:pt>
          <cx:pt idx="3018">West - Hospital</cx:pt>
          <cx:pt idx="3019">West - Hospital</cx:pt>
          <cx:pt idx="3020">West - Hospital</cx:pt>
          <cx:pt idx="3021">West - Hospital</cx:pt>
          <cx:pt idx="3022">West - Hospital</cx:pt>
          <cx:pt idx="3023">West - Hospital</cx:pt>
          <cx:pt idx="3024">West - Hospital</cx:pt>
          <cx:pt idx="3025">West - Hospital</cx:pt>
          <cx:pt idx="3026">West - Hospital</cx:pt>
          <cx:pt idx="3027">West - Hospital</cx:pt>
          <cx:pt idx="3028">West - Hospital</cx:pt>
          <cx:pt idx="3029">West - Hospital</cx:pt>
          <cx:pt idx="3030">West - Hospital</cx:pt>
          <cx:pt idx="3031">West - Hospital</cx:pt>
          <cx:pt idx="3032">West - Hospital</cx:pt>
          <cx:pt idx="3033">West - Hospital</cx:pt>
          <cx:pt idx="3034">West - Hospital</cx:pt>
          <cx:pt idx="3035">West - Hospital</cx:pt>
          <cx:pt idx="3036">West - Hospital</cx:pt>
          <cx:pt idx="3037">West - Hospital</cx:pt>
          <cx:pt idx="3038">West - Hospital</cx:pt>
          <cx:pt idx="3039">West - Hospital</cx:pt>
          <cx:pt idx="3040">West - Hospital</cx:pt>
          <cx:pt idx="3041">West - Hospital</cx:pt>
          <cx:pt idx="3042">West - Hospital</cx:pt>
          <cx:pt idx="3043">West - Hospital</cx:pt>
          <cx:pt idx="3044">West - Hospital</cx:pt>
          <cx:pt idx="3045">West - Hospital</cx:pt>
          <cx:pt idx="3046">West - Hospital</cx:pt>
          <cx:pt idx="3047">West - Hospital</cx:pt>
          <cx:pt idx="3048">West - Hospital</cx:pt>
          <cx:pt idx="3049">West - Hospital</cx:pt>
          <cx:pt idx="3050">West - Hospital</cx:pt>
          <cx:pt idx="3051">West - Hospital</cx:pt>
          <cx:pt idx="3052">West - Hospital</cx:pt>
          <cx:pt idx="3053">West - Hospital</cx:pt>
          <cx:pt idx="3054">West - Hospital</cx:pt>
          <cx:pt idx="3055">West - Hospital</cx:pt>
          <cx:pt idx="3056">West - Hospital</cx:pt>
          <cx:pt idx="3057">West - Hospital</cx:pt>
          <cx:pt idx="3058">West - Hospital</cx:pt>
          <cx:pt idx="3059">West - Hospital</cx:pt>
          <cx:pt idx="3060">West - Hospital</cx:pt>
          <cx:pt idx="3061">West - Hospital</cx:pt>
          <cx:pt idx="3062">West - Hospital</cx:pt>
          <cx:pt idx="3063">West - Hospital</cx:pt>
          <cx:pt idx="3064">West - Hospital</cx:pt>
          <cx:pt idx="3065">West - Hospital</cx:pt>
          <cx:pt idx="3066">West - Hospital</cx:pt>
          <cx:pt idx="3067">West - Hospital</cx:pt>
          <cx:pt idx="3068">West - Hospital</cx:pt>
          <cx:pt idx="3069">West - Hospital</cx:pt>
          <cx:pt idx="3070">West - Hospital</cx:pt>
          <cx:pt idx="3071">West - Hospital</cx:pt>
          <cx:pt idx="3072">West - Hospital</cx:pt>
          <cx:pt idx="3073">West - Hospital</cx:pt>
          <cx:pt idx="3074">West - Hospital</cx:pt>
          <cx:pt idx="3075">West - Hospital</cx:pt>
          <cx:pt idx="3076">West - Hospital</cx:pt>
          <cx:pt idx="3077">West - Hospital</cx:pt>
          <cx:pt idx="3078">West - Hospital</cx:pt>
          <cx:pt idx="3079">West - Hospital</cx:pt>
          <cx:pt idx="3080">West - Hospital</cx:pt>
          <cx:pt idx="3081">West - Hospital</cx:pt>
          <cx:pt idx="3082">West - Hospital</cx:pt>
          <cx:pt idx="3083">West - Hospital</cx:pt>
          <cx:pt idx="3084">West - Hospital</cx:pt>
          <cx:pt idx="3085">West - Hospital</cx:pt>
          <cx:pt idx="3086">West - Hospital</cx:pt>
          <cx:pt idx="3087">West - Hospital</cx:pt>
          <cx:pt idx="3088">West - Hospital</cx:pt>
          <cx:pt idx="3089">West - Hospital</cx:pt>
          <cx:pt idx="3090">West - Hospital</cx:pt>
          <cx:pt idx="3091">West - Hospital</cx:pt>
          <cx:pt idx="3092">West - Hospital</cx:pt>
          <cx:pt idx="3093">West - Hospital</cx:pt>
          <cx:pt idx="3094">West - Hospital</cx:pt>
          <cx:pt idx="3095">West - Hospital</cx:pt>
          <cx:pt idx="3096">West - Hospital</cx:pt>
          <cx:pt idx="3097">West - Hospital</cx:pt>
          <cx:pt idx="3098">West - Hospital</cx:pt>
          <cx:pt idx="3099">West - Hospital</cx:pt>
          <cx:pt idx="3100">West - Hospital</cx:pt>
          <cx:pt idx="3101">West - Hospital</cx:pt>
          <cx:pt idx="3102">West - Hospital</cx:pt>
          <cx:pt idx="3103">West - Hospital</cx:pt>
          <cx:pt idx="3104">West - Hospital</cx:pt>
          <cx:pt idx="3105">West - Hospital</cx:pt>
          <cx:pt idx="3106">West - Hospital</cx:pt>
          <cx:pt idx="3107">West - Hospital</cx:pt>
          <cx:pt idx="3108">West - Hospital</cx:pt>
          <cx:pt idx="3109">West - Hospital</cx:pt>
          <cx:pt idx="3110">West - Hospital</cx:pt>
          <cx:pt idx="3111">West - Hospital</cx:pt>
          <cx:pt idx="3112">West - Hospital</cx:pt>
          <cx:pt idx="3113">West - Hospital</cx:pt>
          <cx:pt idx="3114">West - Hospital</cx:pt>
          <cx:pt idx="3115">West - Hospital</cx:pt>
          <cx:pt idx="3116">West - Hospital</cx:pt>
          <cx:pt idx="3117">West - Hospital</cx:pt>
          <cx:pt idx="3118">West - Hospital</cx:pt>
          <cx:pt idx="3119">West - Hospital</cx:pt>
          <cx:pt idx="3120">West - Hospital</cx:pt>
          <cx:pt idx="3121">West - Hospital</cx:pt>
          <cx:pt idx="3122">West - Hospital</cx:pt>
          <cx:pt idx="3123">West - Hospital</cx:pt>
          <cx:pt idx="3124">West - Hospital</cx:pt>
          <cx:pt idx="3125">West - Hospital</cx:pt>
          <cx:pt idx="3126">West - Hospital</cx:pt>
          <cx:pt idx="3127">West - Hospital</cx:pt>
          <cx:pt idx="3128">West - Hospital</cx:pt>
          <cx:pt idx="3129">West - Hospital</cx:pt>
          <cx:pt idx="3130">West - Hospital</cx:pt>
          <cx:pt idx="3131">West - Hospital</cx:pt>
          <cx:pt idx="3132">West - Hospital</cx:pt>
          <cx:pt idx="3133">West - Hospital</cx:pt>
          <cx:pt idx="3134">West - Hospital</cx:pt>
          <cx:pt idx="3135">West - Hospital</cx:pt>
          <cx:pt idx="3136">West - Hospital</cx:pt>
          <cx:pt idx="3137">West - Hospital</cx:pt>
          <cx:pt idx="3138">West - Hospital</cx:pt>
          <cx:pt idx="3139">West - Hospital</cx:pt>
          <cx:pt idx="3140">West - Hospital</cx:pt>
          <cx:pt idx="3141">West - Hospital</cx:pt>
          <cx:pt idx="3142">West - Hospital</cx:pt>
          <cx:pt idx="3143">West - Hospital</cx:pt>
          <cx:pt idx="3144">West - Hospital</cx:pt>
          <cx:pt idx="3145">West - Hospital</cx:pt>
          <cx:pt idx="3146">West - Hospital</cx:pt>
          <cx:pt idx="3147">West - Hospital</cx:pt>
          <cx:pt idx="3148">West - Hospital</cx:pt>
          <cx:pt idx="3149">West - Hospital</cx:pt>
          <cx:pt idx="3150">West - Hospital</cx:pt>
          <cx:pt idx="3151">West - Hospital</cx:pt>
          <cx:pt idx="3152">West - Hospital</cx:pt>
          <cx:pt idx="3153">West - Hospital</cx:pt>
          <cx:pt idx="3154">West - Hospital</cx:pt>
          <cx:pt idx="3155">West - Hospital</cx:pt>
          <cx:pt idx="3156">West - Hospital</cx:pt>
          <cx:pt idx="3157">West - Hospital</cx:pt>
          <cx:pt idx="3158">West - Hospital</cx:pt>
          <cx:pt idx="3159">West - Hospital</cx:pt>
          <cx:pt idx="3160">West - Hospital</cx:pt>
          <cx:pt idx="3161">West - Hospital</cx:pt>
          <cx:pt idx="3162">West - Hospital</cx:pt>
          <cx:pt idx="3163">West - Hospital</cx:pt>
          <cx:pt idx="3164">West - Hospital</cx:pt>
          <cx:pt idx="3165">West - Hospital</cx:pt>
          <cx:pt idx="3166">West - Hospital</cx:pt>
          <cx:pt idx="3167">West - Hospital</cx:pt>
          <cx:pt idx="3168">West - Hospital</cx:pt>
          <cx:pt idx="3169">West - Hospital</cx:pt>
          <cx:pt idx="3170">West - Hospital</cx:pt>
          <cx:pt idx="3171">West - Hospital</cx:pt>
          <cx:pt idx="3172">West - Hospital</cx:pt>
          <cx:pt idx="3173">West - Hospital</cx:pt>
          <cx:pt idx="3174">West - Hospital</cx:pt>
          <cx:pt idx="3175">West - Hospital</cx:pt>
          <cx:pt idx="3176">West - Hospital</cx:pt>
          <cx:pt idx="3177">West - Hospital</cx:pt>
          <cx:pt idx="3178">West - Hospital</cx:pt>
          <cx:pt idx="3179">West - Hospital</cx:pt>
          <cx:pt idx="3180">West - Hospital</cx:pt>
          <cx:pt idx="3181">West - Hospital</cx:pt>
          <cx:pt idx="3182">West - Hospital</cx:pt>
          <cx:pt idx="3183">West - Hospital</cx:pt>
          <cx:pt idx="3184">West - Hospital</cx:pt>
          <cx:pt idx="3185">West - Hospital</cx:pt>
          <cx:pt idx="3186">West - Hospital</cx:pt>
          <cx:pt idx="3187">West - Hospital</cx:pt>
          <cx:pt idx="3188">West - Hospital</cx:pt>
          <cx:pt idx="3189">West - Hospital</cx:pt>
          <cx:pt idx="3190">West - Hospital</cx:pt>
          <cx:pt idx="3191">West - Hospital</cx:pt>
          <cx:pt idx="3192">West - Hospital</cx:pt>
          <cx:pt idx="3193">West - Hospital</cx:pt>
          <cx:pt idx="3194">West - Hospital</cx:pt>
          <cx:pt idx="3195">West - Hospital</cx:pt>
          <cx:pt idx="3196">West - Hospital</cx:pt>
          <cx:pt idx="3197">West - Hospital</cx:pt>
          <cx:pt idx="3198">West - Hospital</cx:pt>
          <cx:pt idx="3199">West - Hospital</cx:pt>
          <cx:pt idx="3200">West - Hospital</cx:pt>
          <cx:pt idx="3201">West - Hospital</cx:pt>
          <cx:pt idx="3202">West - Hospital</cx:pt>
          <cx:pt idx="3203">West - Hospital</cx:pt>
          <cx:pt idx="3204">West - Hospital</cx:pt>
          <cx:pt idx="3205">West - Hospital</cx:pt>
          <cx:pt idx="3206">West - Hospital</cx:pt>
          <cx:pt idx="3207">West - Hospital</cx:pt>
          <cx:pt idx="3208">West - Hospital</cx:pt>
          <cx:pt idx="3209">West - Hospital</cx:pt>
          <cx:pt idx="3210">West - Hospital</cx:pt>
          <cx:pt idx="3211">West - Hospital</cx:pt>
          <cx:pt idx="3212">West - Hospital</cx:pt>
          <cx:pt idx="3213">West - Hospital</cx:pt>
          <cx:pt idx="3214">West - Hospital</cx:pt>
          <cx:pt idx="3215">West - Hospital</cx:pt>
          <cx:pt idx="3216">West - Hospital</cx:pt>
          <cx:pt idx="3217">West - Hospital</cx:pt>
          <cx:pt idx="3218">West - Hospital</cx:pt>
          <cx:pt idx="3219">West - Hospital</cx:pt>
          <cx:pt idx="3220">West - Hospital</cx:pt>
          <cx:pt idx="3221">West - Hospital</cx:pt>
          <cx:pt idx="3222">West - Hospital</cx:pt>
          <cx:pt idx="3223">West - Hospital</cx:pt>
          <cx:pt idx="3224">West - Hospital</cx:pt>
          <cx:pt idx="3225">West - Hospital</cx:pt>
          <cx:pt idx="3226">West - Hospital</cx:pt>
          <cx:pt idx="3227">West - Hospital</cx:pt>
          <cx:pt idx="3228">West - Hospital</cx:pt>
          <cx:pt idx="3229">West - Hospital</cx:pt>
          <cx:pt idx="3230">West - Hospital</cx:pt>
          <cx:pt idx="3231">West - Hospital</cx:pt>
          <cx:pt idx="3232">West - Hospital</cx:pt>
          <cx:pt idx="3233">West - Hospital</cx:pt>
          <cx:pt idx="3234">West - Hospital</cx:pt>
          <cx:pt idx="3235">West - Hospital</cx:pt>
          <cx:pt idx="3236">West - Hospital</cx:pt>
          <cx:pt idx="3237">West - Hospital</cx:pt>
          <cx:pt idx="3238">West - Hospital</cx:pt>
          <cx:pt idx="3239">West - Hospital</cx:pt>
          <cx:pt idx="3240">West - Hospital</cx:pt>
          <cx:pt idx="3241">West - Hospital</cx:pt>
          <cx:pt idx="3242">West - Hospital</cx:pt>
          <cx:pt idx="3243">West - Hospital</cx:pt>
          <cx:pt idx="3244">West - Hospital</cx:pt>
          <cx:pt idx="3245">West - Hospital</cx:pt>
          <cx:pt idx="3246">West - Hospital</cx:pt>
          <cx:pt idx="3247">West - Hospital</cx:pt>
          <cx:pt idx="3248">West - Hospital</cx:pt>
          <cx:pt idx="3249">West - Hospital</cx:pt>
          <cx:pt idx="3250">West - Hospital</cx:pt>
          <cx:pt idx="3251">West - Hospital</cx:pt>
          <cx:pt idx="3252">West - Hospital</cx:pt>
          <cx:pt idx="3253">West - Hospital</cx:pt>
          <cx:pt idx="3254">West - Hospital</cx:pt>
          <cx:pt idx="3255">West - Hospital</cx:pt>
          <cx:pt idx="3256">West - Hospital</cx:pt>
          <cx:pt idx="3257">West - Hospital</cx:pt>
          <cx:pt idx="3258">West - Hospital</cx:pt>
          <cx:pt idx="3259">West - Hospital</cx:pt>
          <cx:pt idx="3260">West - Hospital</cx:pt>
          <cx:pt idx="3261">West - Hospital</cx:pt>
          <cx:pt idx="3262">West - Hospital</cx:pt>
          <cx:pt idx="3263">West - Hospital</cx:pt>
          <cx:pt idx="3264">West - Hospital</cx:pt>
          <cx:pt idx="3265">West - Hospital</cx:pt>
          <cx:pt idx="3266">West - Hospital</cx:pt>
          <cx:pt idx="3267">West - Hospital</cx:pt>
          <cx:pt idx="3268">West - Hospital</cx:pt>
          <cx:pt idx="3269">West - Hospital</cx:pt>
          <cx:pt idx="3270">West - Hospital</cx:pt>
          <cx:pt idx="3271">West - Hospital</cx:pt>
          <cx:pt idx="3272">West - Hospital</cx:pt>
          <cx:pt idx="3273">West - Hospital</cx:pt>
          <cx:pt idx="3274">West - Hospital</cx:pt>
          <cx:pt idx="3275">West - Hospital</cx:pt>
          <cx:pt idx="3276">West - Hospital</cx:pt>
          <cx:pt idx="3277">West - Hospital</cx:pt>
          <cx:pt idx="3278">West - Hospital</cx:pt>
          <cx:pt idx="3279">West - Hospital</cx:pt>
          <cx:pt idx="3280">West - Hospital</cx:pt>
          <cx:pt idx="3281">West - Hospital</cx:pt>
          <cx:pt idx="3282">West - Hospital</cx:pt>
          <cx:pt idx="3283">West - Hospital</cx:pt>
          <cx:pt idx="3284">West - Hospital</cx:pt>
          <cx:pt idx="3285">West - Hospital</cx:pt>
          <cx:pt idx="3286">West - Hospital</cx:pt>
          <cx:pt idx="3287">West - Hospital</cx:pt>
          <cx:pt idx="3288">West - Hospital</cx:pt>
          <cx:pt idx="3289">West - Hospital</cx:pt>
          <cx:pt idx="3290">West - Hospital</cx:pt>
          <cx:pt idx="3291">West - Hospital</cx:pt>
          <cx:pt idx="3292">West - Hospital</cx:pt>
          <cx:pt idx="3293">West - Hospital</cx:pt>
          <cx:pt idx="3294">West - Hospital</cx:pt>
          <cx:pt idx="3295">West - Hospital</cx:pt>
          <cx:pt idx="3296">West - Hospital</cx:pt>
          <cx:pt idx="3297">West - Hospital</cx:pt>
          <cx:pt idx="3298">West - Hospital</cx:pt>
          <cx:pt idx="3299">West - Hospital</cx:pt>
          <cx:pt idx="3300">West - Hospital</cx:pt>
          <cx:pt idx="3301">West - Hospital</cx:pt>
          <cx:pt idx="3302">West - Hospital</cx:pt>
          <cx:pt idx="3303">West - Hospital</cx:pt>
          <cx:pt idx="3304">West - Hospital</cx:pt>
          <cx:pt idx="3305">West - Hospital</cx:pt>
          <cx:pt idx="3306">West - Hospital</cx:pt>
          <cx:pt idx="3307">West - Hospital</cx:pt>
          <cx:pt idx="3308">West - Hospital</cx:pt>
          <cx:pt idx="3309">West - Hospital</cx:pt>
          <cx:pt idx="3310">West - Hospital</cx:pt>
          <cx:pt idx="3311">West - Hospital</cx:pt>
          <cx:pt idx="3312">West - Hospital</cx:pt>
          <cx:pt idx="3313">West - Hospital</cx:pt>
          <cx:pt idx="3314">West - Hospital</cx:pt>
          <cx:pt idx="3315">West - Hospital</cx:pt>
          <cx:pt idx="3316">West - Hospital</cx:pt>
          <cx:pt idx="3317">West - Hospital</cx:pt>
          <cx:pt idx="3318">West - Hospital</cx:pt>
          <cx:pt idx="3319">West - Hospital</cx:pt>
          <cx:pt idx="3320">West - Hospital</cx:pt>
          <cx:pt idx="3321">West - Hospital</cx:pt>
          <cx:pt idx="3322">West - Hospital</cx:pt>
          <cx:pt idx="3323">West - Hospital</cx:pt>
          <cx:pt idx="3324">West - Hospital</cx:pt>
          <cx:pt idx="3325">West - Hospital</cx:pt>
          <cx:pt idx="3326">West - Hospital</cx:pt>
          <cx:pt idx="3327">West - Hospital</cx:pt>
          <cx:pt idx="3328">West - Hospital</cx:pt>
          <cx:pt idx="3329">West - Hospital</cx:pt>
          <cx:pt idx="3330">West - Hospital</cx:pt>
          <cx:pt idx="3331">West - Hospital</cx:pt>
          <cx:pt idx="3332">West - Hospital</cx:pt>
          <cx:pt idx="3333">West - Hospital</cx:pt>
          <cx:pt idx="3334">West - Hospital</cx:pt>
          <cx:pt idx="3335">West - Hospital</cx:pt>
          <cx:pt idx="3336">West - Hospital</cx:pt>
          <cx:pt idx="3337">West - Hospital</cx:pt>
          <cx:pt idx="3338">West - Hospital</cx:pt>
          <cx:pt idx="3339">West - Hospital</cx:pt>
          <cx:pt idx="3340">West - Hospital</cx:pt>
          <cx:pt idx="3341">West - Hospital</cx:pt>
          <cx:pt idx="3342">West - Hospital</cx:pt>
          <cx:pt idx="3343">West - Hospital</cx:pt>
          <cx:pt idx="3344">West - Hospital</cx:pt>
          <cx:pt idx="3345">West - Hospital</cx:pt>
          <cx:pt idx="3346">West - Hospital</cx:pt>
          <cx:pt idx="3347">West - Hospital</cx:pt>
          <cx:pt idx="3348">West - Hospital</cx:pt>
          <cx:pt idx="3349">West - Hospital</cx:pt>
          <cx:pt idx="3350">West - Hospital</cx:pt>
          <cx:pt idx="3351">West - Hospital</cx:pt>
          <cx:pt idx="3352">West - Hospital</cx:pt>
          <cx:pt idx="3353">West - Hospital</cx:pt>
          <cx:pt idx="3354">West - Hospital</cx:pt>
          <cx:pt idx="3355">West - Hospital</cx:pt>
          <cx:pt idx="3356">West - Hospital</cx:pt>
          <cx:pt idx="3357">West - Hospital</cx:pt>
          <cx:pt idx="3358">West - Hospital</cx:pt>
          <cx:pt idx="3359">West - Hospital</cx:pt>
          <cx:pt idx="3360">West - Hospital</cx:pt>
          <cx:pt idx="3361">West - Hospital</cx:pt>
          <cx:pt idx="3362">West - Hospital</cx:pt>
          <cx:pt idx="3363">West - Hospital</cx:pt>
          <cx:pt idx="3364">West - Hospital</cx:pt>
          <cx:pt idx="3365">West - Hospital</cx:pt>
          <cx:pt idx="3366">West - Hospital</cx:pt>
          <cx:pt idx="3367">West - Hospital</cx:pt>
          <cx:pt idx="3368">West - Hospital</cx:pt>
          <cx:pt idx="3369">West - Hospital</cx:pt>
          <cx:pt idx="3370">West - Hospital</cx:pt>
          <cx:pt idx="3371">West - Hospital</cx:pt>
          <cx:pt idx="3372">West - Hospital</cx:pt>
          <cx:pt idx="3373">West - Hospital</cx:pt>
          <cx:pt idx="3374">West - Hospital</cx:pt>
          <cx:pt idx="3375">West - Hospital</cx:pt>
          <cx:pt idx="3376">West - Hospital</cx:pt>
          <cx:pt idx="3377">West - Hospital</cx:pt>
          <cx:pt idx="3378">West - Hospital</cx:pt>
          <cx:pt idx="3379">West - Hospital</cx:pt>
          <cx:pt idx="3380">West - Hospital</cx:pt>
          <cx:pt idx="3381">West - Hospital</cx:pt>
          <cx:pt idx="3382">West - Hospital</cx:pt>
          <cx:pt idx="3383">West - Hospital</cx:pt>
          <cx:pt idx="3384">West - Hospital</cx:pt>
          <cx:pt idx="3385">West - Hospital</cx:pt>
          <cx:pt idx="3386">West - Hospital</cx:pt>
          <cx:pt idx="3387">West - Hospital</cx:pt>
          <cx:pt idx="3388">West - Hospital</cx:pt>
          <cx:pt idx="3389">West - Hospital</cx:pt>
          <cx:pt idx="3390">West - Hospital</cx:pt>
          <cx:pt idx="3391">West - Hospital</cx:pt>
          <cx:pt idx="3392">West - Hospital</cx:pt>
          <cx:pt idx="3393">West - Hospital</cx:pt>
          <cx:pt idx="3394">West - Hospital</cx:pt>
          <cx:pt idx="3395">West - Hospital</cx:pt>
          <cx:pt idx="3396">West - Hospital</cx:pt>
          <cx:pt idx="3397">West - Hospital</cx:pt>
          <cx:pt idx="3398">West - Hospital</cx:pt>
          <cx:pt idx="3399">West - Hospital</cx:pt>
          <cx:pt idx="3400">West - Hospital</cx:pt>
          <cx:pt idx="3401">West - Hospital</cx:pt>
          <cx:pt idx="3402">West - Hospital</cx:pt>
          <cx:pt idx="3403">West - Hospital</cx:pt>
          <cx:pt idx="3404">West - Hospital</cx:pt>
          <cx:pt idx="3405">West - Hospital</cx:pt>
          <cx:pt idx="3406">West - Hospital</cx:pt>
          <cx:pt idx="3407">West - Hospital</cx:pt>
          <cx:pt idx="3408">West - Hospital</cx:pt>
          <cx:pt idx="3409">West - Hospital</cx:pt>
          <cx:pt idx="3410">West - Hospital</cx:pt>
          <cx:pt idx="3411">West - Hospital</cx:pt>
          <cx:pt idx="3412">West - Hospital</cx:pt>
          <cx:pt idx="3413">West - Hospital</cx:pt>
          <cx:pt idx="3414">West - Hospital</cx:pt>
          <cx:pt idx="3415">West - Hospital</cx:pt>
          <cx:pt idx="3416">West - Hospital</cx:pt>
          <cx:pt idx="3417">West - Hospital</cx:pt>
          <cx:pt idx="3418">West - Hospital</cx:pt>
          <cx:pt idx="3419">West - Hospital</cx:pt>
          <cx:pt idx="3420">West - Hospital</cx:pt>
          <cx:pt idx="3421">West - Hospital</cx:pt>
          <cx:pt idx="3422">West - Hospital</cx:pt>
          <cx:pt idx="3423">West - Hospital</cx:pt>
          <cx:pt idx="3424">West - Hospital</cx:pt>
          <cx:pt idx="3425">West - Hospital</cx:pt>
          <cx:pt idx="3426">West - Hospital</cx:pt>
          <cx:pt idx="3427">West - Hospital</cx:pt>
          <cx:pt idx="3428">West - Hospital</cx:pt>
          <cx:pt idx="3429">West - Hospital</cx:pt>
          <cx:pt idx="3430">West - Hospital</cx:pt>
          <cx:pt idx="3431">West - Hospital</cx:pt>
          <cx:pt idx="3432">West - Hospital</cx:pt>
          <cx:pt idx="3433">West - Hospital</cx:pt>
          <cx:pt idx="3434">West - Hospital</cx:pt>
          <cx:pt idx="3435">West - Hospital</cx:pt>
          <cx:pt idx="3436">West - Hospital</cx:pt>
          <cx:pt idx="3437">West - Hospital</cx:pt>
          <cx:pt idx="3438">West - Hospital</cx:pt>
          <cx:pt idx="3439">West - Hospital</cx:pt>
          <cx:pt idx="3440">West - Hospital</cx:pt>
          <cx:pt idx="3441">West - Hospital</cx:pt>
          <cx:pt idx="3442">West - Hospital</cx:pt>
          <cx:pt idx="3443">West - Hospital</cx:pt>
          <cx:pt idx="3444">West - Hospital</cx:pt>
          <cx:pt idx="3445">West - Hospital</cx:pt>
          <cx:pt idx="3446">West - Hospital</cx:pt>
          <cx:pt idx="3447">West - Hospital</cx:pt>
          <cx:pt idx="3448">West - Hospital</cx:pt>
          <cx:pt idx="3449">West - Hospital</cx:pt>
          <cx:pt idx="3450">West - Hospital</cx:pt>
          <cx:pt idx="3451">West - Hospital</cx:pt>
          <cx:pt idx="3452">West - Hospital</cx:pt>
          <cx:pt idx="3453">West - Hospital</cx:pt>
          <cx:pt idx="3454">West - Hospital</cx:pt>
          <cx:pt idx="3455">West - Hospital</cx:pt>
          <cx:pt idx="3456">West - Hospital</cx:pt>
          <cx:pt idx="3457">West - Hospital</cx:pt>
          <cx:pt idx="3458">West - Hospital</cx:pt>
          <cx:pt idx="3459">West - Hospital</cx:pt>
          <cx:pt idx="3460">West - Hospital</cx:pt>
          <cx:pt idx="3461">West - Hospital</cx:pt>
          <cx:pt idx="3462">West - Hospital</cx:pt>
          <cx:pt idx="3463">West - Hospital</cx:pt>
          <cx:pt idx="3464">West - Hospital</cx:pt>
          <cx:pt idx="3465">West - Hospital</cx:pt>
          <cx:pt idx="3466">West - Hospital</cx:pt>
          <cx:pt idx="3467">West - Hospital</cx:pt>
          <cx:pt idx="3468">West - Hospital</cx:pt>
          <cx:pt idx="3469">West - Hospital</cx:pt>
          <cx:pt idx="3470">West - Hospital</cx:pt>
          <cx:pt idx="3471">West - Hospital</cx:pt>
          <cx:pt idx="3472">West - Hospital</cx:pt>
          <cx:pt idx="3473">West - Hospital</cx:pt>
          <cx:pt idx="3474">West - Hospital</cx:pt>
          <cx:pt idx="3475">West - Hospital</cx:pt>
          <cx:pt idx="3476">West - Hospital</cx:pt>
          <cx:pt idx="3477">West - Hospital</cx:pt>
          <cx:pt idx="3478">West - Hospital</cx:pt>
          <cx:pt idx="3479">West - Hospital</cx:pt>
          <cx:pt idx="3480">West - Hospital</cx:pt>
          <cx:pt idx="3481">West - Hospital</cx:pt>
          <cx:pt idx="3482">West - Hospital</cx:pt>
          <cx:pt idx="3483">West - Hospital</cx:pt>
          <cx:pt idx="3484">West - Hospital</cx:pt>
          <cx:pt idx="3485">West - Hospital</cx:pt>
          <cx:pt idx="3486">West - Hospital</cx:pt>
          <cx:pt idx="3487">West - Hospital</cx:pt>
          <cx:pt idx="3488">West - Hospital</cx:pt>
          <cx:pt idx="3489">West - Hospital</cx:pt>
          <cx:pt idx="3490">West - Hospital</cx:pt>
          <cx:pt idx="3491">West - Hospital</cx:pt>
          <cx:pt idx="3492">West - Hospital</cx:pt>
          <cx:pt idx="3493">West - Hospital</cx:pt>
          <cx:pt idx="3494">West - Hospital</cx:pt>
          <cx:pt idx="3495">West - Hospital</cx:pt>
          <cx:pt idx="3496">West - Hospital</cx:pt>
          <cx:pt idx="3497">West - Hospital</cx:pt>
          <cx:pt idx="3498">West - Hospital</cx:pt>
          <cx:pt idx="3499">West - Hospital</cx:pt>
          <cx:pt idx="3500">West - Hospital</cx:pt>
          <cx:pt idx="3501">West - Hospital</cx:pt>
          <cx:pt idx="3502">West - Hospital</cx:pt>
          <cx:pt idx="3503">West - Hospital</cx:pt>
          <cx:pt idx="3504">West - Hospital</cx:pt>
          <cx:pt idx="3505">West - Hospital</cx:pt>
          <cx:pt idx="3506">West - Hospital</cx:pt>
          <cx:pt idx="3507">West - Hospital</cx:pt>
          <cx:pt idx="3508">West - Hospital</cx:pt>
          <cx:pt idx="3509">West - Hospital</cx:pt>
          <cx:pt idx="3510">West - Hospital</cx:pt>
          <cx:pt idx="3511">West - Hospital</cx:pt>
          <cx:pt idx="3512">West - Hospital</cx:pt>
          <cx:pt idx="3513">West - Hospital</cx:pt>
          <cx:pt idx="3514">West - Hospital</cx:pt>
          <cx:pt idx="3515">West - Hospital</cx:pt>
          <cx:pt idx="3516">West - Hospital</cx:pt>
          <cx:pt idx="3517">West - Hospital</cx:pt>
          <cx:pt idx="3518">West - Hospital</cx:pt>
          <cx:pt idx="3519">West - Hospital</cx:pt>
          <cx:pt idx="3520">West - Hospital</cx:pt>
          <cx:pt idx="3521">West - Hospital</cx:pt>
          <cx:pt idx="3522">West - Hospital</cx:pt>
          <cx:pt idx="3523">West - Hospital</cx:pt>
          <cx:pt idx="3524">West - Hospital</cx:pt>
          <cx:pt idx="3525">West - Hospital</cx:pt>
          <cx:pt idx="3526">West - Hospital</cx:pt>
          <cx:pt idx="3527">West - Hospital</cx:pt>
          <cx:pt idx="3528">West - Hospital</cx:pt>
          <cx:pt idx="3529">West - Hospital</cx:pt>
          <cx:pt idx="3530">West - Hospital</cx:pt>
          <cx:pt idx="3531">West - Hospital</cx:pt>
          <cx:pt idx="3532">West - Hospital</cx:pt>
          <cx:pt idx="3533">West - Hospital</cx:pt>
          <cx:pt idx="3534">West - Hospital</cx:pt>
          <cx:pt idx="3535">West - Hospital</cx:pt>
          <cx:pt idx="3536">West - Hospital</cx:pt>
          <cx:pt idx="3537">West - Hospital</cx:pt>
          <cx:pt idx="3538">West - Hospital</cx:pt>
          <cx:pt idx="3539">West - Hospital</cx:pt>
          <cx:pt idx="3540">West - Hospital</cx:pt>
          <cx:pt idx="3541">West - Hospital</cx:pt>
          <cx:pt idx="3542">West - Hospital</cx:pt>
          <cx:pt idx="3543">West - Hospital</cx:pt>
          <cx:pt idx="3544">West - Hospital</cx:pt>
          <cx:pt idx="3545">West - Hospital</cx:pt>
          <cx:pt idx="3546">West - Hospital</cx:pt>
          <cx:pt idx="3547">West - Hospital</cx:pt>
          <cx:pt idx="3548">West - Hospital</cx:pt>
          <cx:pt idx="3549">West - Hospital</cx:pt>
          <cx:pt idx="3550">West - Hospital</cx:pt>
          <cx:pt idx="3551">West - Hospital</cx:pt>
          <cx:pt idx="3552">West - Hospital</cx:pt>
          <cx:pt idx="3553">West - Hospital</cx:pt>
          <cx:pt idx="3554">West - Hospital</cx:pt>
          <cx:pt idx="3555">West - Hospital</cx:pt>
          <cx:pt idx="3556">West - Hospital</cx:pt>
          <cx:pt idx="3557">West - Hospital</cx:pt>
          <cx:pt idx="3558">West - Hospital</cx:pt>
          <cx:pt idx="3559">West - Hospital</cx:pt>
          <cx:pt idx="3560">West - Hospital</cx:pt>
          <cx:pt idx="3561">West - Hospital</cx:pt>
          <cx:pt idx="3562">West - Hospital</cx:pt>
          <cx:pt idx="3563">West - Hospital</cx:pt>
          <cx:pt idx="3564">West - Hospital</cx:pt>
          <cx:pt idx="3565">West - Hospital</cx:pt>
          <cx:pt idx="3566">West - Hospital</cx:pt>
          <cx:pt idx="3567">West - Hospital</cx:pt>
          <cx:pt idx="3568">West - Hospital</cx:pt>
          <cx:pt idx="3569">West - Hospital</cx:pt>
          <cx:pt idx="3570">West - Hospital</cx:pt>
          <cx:pt idx="3571">West - Hospital</cx:pt>
          <cx:pt idx="3572">West - Hospital</cx:pt>
          <cx:pt idx="3573">West - Hospital</cx:pt>
          <cx:pt idx="3574">West - Hospital</cx:pt>
          <cx:pt idx="3575">West - Hospital</cx:pt>
          <cx:pt idx="3576">West - Hospital</cx:pt>
          <cx:pt idx="3577">West - Hospital</cx:pt>
          <cx:pt idx="3578">West - Hospital</cx:pt>
          <cx:pt idx="3579">West - Hospital</cx:pt>
          <cx:pt idx="3580">West - Hospital</cx:pt>
          <cx:pt idx="3581">West - Hospital</cx:pt>
          <cx:pt idx="3582">West - Hospital</cx:pt>
          <cx:pt idx="3583">West - Hospital</cx:pt>
          <cx:pt idx="3584">West - Hospital</cx:pt>
          <cx:pt idx="3585">West - Hospital</cx:pt>
          <cx:pt idx="3586">West - Hospital</cx:pt>
          <cx:pt idx="3587">West - Hospital</cx:pt>
          <cx:pt idx="3588">West - Hospital</cx:pt>
          <cx:pt idx="3589">West - Hospital</cx:pt>
          <cx:pt idx="3590">West - Hospital</cx:pt>
          <cx:pt idx="3591">West - Hospital</cx:pt>
          <cx:pt idx="3592">West - Hospital</cx:pt>
          <cx:pt idx="3593">West - Hospital</cx:pt>
          <cx:pt idx="3594">West - Hospital</cx:pt>
          <cx:pt idx="3595">West - Hospital</cx:pt>
          <cx:pt idx="3596">West - Hospital</cx:pt>
          <cx:pt idx="3597">West - Hospital</cx:pt>
          <cx:pt idx="3598">West - Hospital</cx:pt>
          <cx:pt idx="3599">West - Hospital</cx:pt>
          <cx:pt idx="3600">West - Hospital</cx:pt>
          <cx:pt idx="3601">West - Hospital</cx:pt>
          <cx:pt idx="3602">West - Hospital</cx:pt>
          <cx:pt idx="3603">West - Hospital</cx:pt>
          <cx:pt idx="3604">West - Hospital</cx:pt>
          <cx:pt idx="3605">West - Hospital</cx:pt>
          <cx:pt idx="3606">West - Hospital</cx:pt>
          <cx:pt idx="3607">West - Hospital</cx:pt>
          <cx:pt idx="3608">West - Hospital</cx:pt>
          <cx:pt idx="3609">West - Hospital</cx:pt>
          <cx:pt idx="3610">West - Hospital</cx:pt>
          <cx:pt idx="3611">West - Hospital</cx:pt>
          <cx:pt idx="3612">West - Hospital</cx:pt>
          <cx:pt idx="3613">West - Hospital</cx:pt>
          <cx:pt idx="3614">West - Hospital</cx:pt>
          <cx:pt idx="3615">West - Hospital</cx:pt>
          <cx:pt idx="3616">West - Hospital</cx:pt>
          <cx:pt idx="3617">West - Hospital</cx:pt>
          <cx:pt idx="3618">West - Hospital</cx:pt>
          <cx:pt idx="3619">West - Hospital</cx:pt>
          <cx:pt idx="3620">West - Hospital</cx:pt>
          <cx:pt idx="3621">West - Hospital</cx:pt>
          <cx:pt idx="3622">West - Hospital</cx:pt>
          <cx:pt idx="3623">West - Hospital</cx:pt>
          <cx:pt idx="3624">West - Hospital</cx:pt>
          <cx:pt idx="3625">West - Hospital</cx:pt>
          <cx:pt idx="3626">West - Hospital</cx:pt>
          <cx:pt idx="3627">West - Hospital</cx:pt>
          <cx:pt idx="3628">West - Hospital</cx:pt>
          <cx:pt idx="3629">West - Hospital</cx:pt>
          <cx:pt idx="3630">West - Hospital</cx:pt>
          <cx:pt idx="3631">West - Hospital</cx:pt>
          <cx:pt idx="3632">West - Hospital</cx:pt>
          <cx:pt idx="3633">West - Hospital</cx:pt>
          <cx:pt idx="3634">West - Hospital</cx:pt>
          <cx:pt idx="3635">West - Hospital</cx:pt>
          <cx:pt idx="3636">West - Hospital</cx:pt>
          <cx:pt idx="3637">West - Hospital</cx:pt>
          <cx:pt idx="3638">West - Hospital</cx:pt>
          <cx:pt idx="3639">West - Hospital</cx:pt>
          <cx:pt idx="3640">West - Hospital</cx:pt>
          <cx:pt idx="3641">West - Hospital</cx:pt>
          <cx:pt idx="3642">West - Hospital</cx:pt>
          <cx:pt idx="3643">West - Hospital</cx:pt>
          <cx:pt idx="3644">West - Hospital</cx:pt>
          <cx:pt idx="3645">West - Hospital</cx:pt>
          <cx:pt idx="3646">West - Hospital</cx:pt>
          <cx:pt idx="3647">West - Hospital</cx:pt>
          <cx:pt idx="3648">West - Hospital</cx:pt>
          <cx:pt idx="3649">West - Hospital</cx:pt>
          <cx:pt idx="3650">West - Hospital</cx:pt>
          <cx:pt idx="3651">West - Hospital</cx:pt>
          <cx:pt idx="3652">West - Hospital</cx:pt>
          <cx:pt idx="3653">West - Hospital</cx:pt>
          <cx:pt idx="3654">West - Hospital</cx:pt>
          <cx:pt idx="3655">West - Hospital</cx:pt>
          <cx:pt idx="3656">West - Hospital</cx:pt>
          <cx:pt idx="3657">West - Hospital</cx:pt>
          <cx:pt idx="3658">West - Hospital</cx:pt>
          <cx:pt idx="3659">West - Hospital</cx:pt>
          <cx:pt idx="3660">West - Hospital</cx:pt>
          <cx:pt idx="3661">West - Hospital</cx:pt>
          <cx:pt idx="3662">West - Hospital</cx:pt>
          <cx:pt idx="3663">West - Hospital</cx:pt>
          <cx:pt idx="3664">West - Hospital</cx:pt>
          <cx:pt idx="3665">West - Hospital</cx:pt>
          <cx:pt idx="3666">West - Hospital</cx:pt>
          <cx:pt idx="3667">West - Hospital</cx:pt>
          <cx:pt idx="3668">West - Hospital</cx:pt>
          <cx:pt idx="3669">West - Hospital</cx:pt>
          <cx:pt idx="3670">West - Hospital</cx:pt>
          <cx:pt idx="3671">West - Hospital</cx:pt>
          <cx:pt idx="3672">West - Hospital</cx:pt>
          <cx:pt idx="3673">West - Hospital</cx:pt>
          <cx:pt idx="3674">West - Hospital</cx:pt>
          <cx:pt idx="3675">West - Hospital</cx:pt>
          <cx:pt idx="3676">West - Hospital</cx:pt>
          <cx:pt idx="3677">West - Hospital</cx:pt>
          <cx:pt idx="3678">West - Hospital</cx:pt>
          <cx:pt idx="3679">West - Hospital</cx:pt>
          <cx:pt idx="3680">West - Hospital</cx:pt>
          <cx:pt idx="3681">West - Hospital</cx:pt>
          <cx:pt idx="3682">West - Hospital</cx:pt>
          <cx:pt idx="3683">West - Hospital</cx:pt>
          <cx:pt idx="3684">West - Hospital</cx:pt>
          <cx:pt idx="3685">West - Hospital</cx:pt>
          <cx:pt idx="3686">West - Hospital</cx:pt>
          <cx:pt idx="3687">West - Hospital</cx:pt>
          <cx:pt idx="3688">West - Hospital</cx:pt>
          <cx:pt idx="3689">West - Hospital</cx:pt>
          <cx:pt idx="3690">West - Hospital</cx:pt>
          <cx:pt idx="3691">West - Hospital</cx:pt>
          <cx:pt idx="3692">West - Hospital</cx:pt>
          <cx:pt idx="3693">West - Hospital</cx:pt>
          <cx:pt idx="3694">West - Hospital</cx:pt>
          <cx:pt idx="3695">West - Hospital</cx:pt>
          <cx:pt idx="3696">West - Hospital</cx:pt>
          <cx:pt idx="3697">West - Hospital</cx:pt>
          <cx:pt idx="3698">West - Hospital</cx:pt>
          <cx:pt idx="3699">West - Hospital</cx:pt>
          <cx:pt idx="3700">West - Hospital</cx:pt>
          <cx:pt idx="3701">West - Hospital</cx:pt>
          <cx:pt idx="3702">West - Hospital</cx:pt>
          <cx:pt idx="3703">West - Hospital</cx:pt>
          <cx:pt idx="3704">West - Hospital</cx:pt>
          <cx:pt idx="3705">West - Hospital</cx:pt>
          <cx:pt idx="3706">West - Hospital</cx:pt>
          <cx:pt idx="3707">West - Hospital</cx:pt>
          <cx:pt idx="3708">West - Hospital</cx:pt>
          <cx:pt idx="3709">West - Hospital</cx:pt>
          <cx:pt idx="3710">West - Hospital</cx:pt>
          <cx:pt idx="3711">West - Hospital</cx:pt>
          <cx:pt idx="3712">West - Hospital</cx:pt>
          <cx:pt idx="3713">West - Hospital</cx:pt>
          <cx:pt idx="3714">West - Hospital</cx:pt>
          <cx:pt idx="3715">West - Hospital</cx:pt>
          <cx:pt idx="3716">West - Hospital</cx:pt>
          <cx:pt idx="3717">West - Hospital</cx:pt>
          <cx:pt idx="3718">West - Hospital</cx:pt>
          <cx:pt idx="3719">West - Hospital</cx:pt>
          <cx:pt idx="3720">West - Hospital</cx:pt>
          <cx:pt idx="3721">West - Hospital</cx:pt>
          <cx:pt idx="3722">West - Hospital</cx:pt>
          <cx:pt idx="3723">West - Hospital</cx:pt>
          <cx:pt idx="3724">West - Hospital</cx:pt>
          <cx:pt idx="3725">West - Hospital</cx:pt>
          <cx:pt idx="3726">West - Hospital</cx:pt>
          <cx:pt idx="3727">West - Hospital</cx:pt>
          <cx:pt idx="3728">West - Hospital</cx:pt>
          <cx:pt idx="3729">West - Hospital</cx:pt>
          <cx:pt idx="3730">West - Hospital</cx:pt>
          <cx:pt idx="3731">West - Hospital</cx:pt>
          <cx:pt idx="3732">West - Hospital</cx:pt>
          <cx:pt idx="3733">West - Hospital</cx:pt>
          <cx:pt idx="3734">West - Hospital</cx:pt>
          <cx:pt idx="3735">West - Hospital</cx:pt>
          <cx:pt idx="3736">West - Hospital</cx:pt>
          <cx:pt idx="3737">West - Hospital</cx:pt>
          <cx:pt idx="3738">West - Hospital</cx:pt>
          <cx:pt idx="3739">West - Hospital</cx:pt>
          <cx:pt idx="3740">West - Hospital</cx:pt>
          <cx:pt idx="3741">West - Hospital</cx:pt>
          <cx:pt idx="3742">West - Hospital</cx:pt>
          <cx:pt idx="3743">West - Hospital</cx:pt>
          <cx:pt idx="3744">West - Hospital</cx:pt>
          <cx:pt idx="3745">West - Hospital</cx:pt>
          <cx:pt idx="3746">West - Hospital</cx:pt>
          <cx:pt idx="3747">West - Hospital</cx:pt>
          <cx:pt idx="3748">West - Hospital</cx:pt>
          <cx:pt idx="3749">West - Hospital</cx:pt>
          <cx:pt idx="3750">West - Hospital</cx:pt>
          <cx:pt idx="3751">West - Hospital</cx:pt>
          <cx:pt idx="3752">West - Hospital</cx:pt>
          <cx:pt idx="3753">West - Hospital</cx:pt>
          <cx:pt idx="3754">West - Hospital</cx:pt>
          <cx:pt idx="3755">West - Hospital</cx:pt>
          <cx:pt idx="3756">West - Hospital</cx:pt>
          <cx:pt idx="3757">West - Hospital</cx:pt>
          <cx:pt idx="3758">West - Hospital</cx:pt>
          <cx:pt idx="3759">West - Hospital</cx:pt>
          <cx:pt idx="3760">West - Hospital</cx:pt>
          <cx:pt idx="3761">West - Hospital</cx:pt>
          <cx:pt idx="3762">West - Hospital</cx:pt>
          <cx:pt idx="3763">West - Hospital</cx:pt>
          <cx:pt idx="3764">West - Hospital</cx:pt>
          <cx:pt idx="3765">West - Hospital</cx:pt>
          <cx:pt idx="3766">West - Hospital</cx:pt>
          <cx:pt idx="3767">West - Hospital</cx:pt>
          <cx:pt idx="3768">West - Hospital</cx:pt>
          <cx:pt idx="3769">West - Hospital</cx:pt>
          <cx:pt idx="3770">West - Hospital</cx:pt>
          <cx:pt idx="3771">West - Hospital</cx:pt>
          <cx:pt idx="3772">West - Hospital</cx:pt>
          <cx:pt idx="3773">West - Hospital</cx:pt>
          <cx:pt idx="3774">West - Hospital</cx:pt>
          <cx:pt idx="3775">West - Hospital</cx:pt>
          <cx:pt idx="3776">West - Hospital</cx:pt>
          <cx:pt idx="3777">West - Hospital</cx:pt>
          <cx:pt idx="3778">West - Hospital</cx:pt>
          <cx:pt idx="3779">West - Hospital</cx:pt>
          <cx:pt idx="3780">West - Hospital</cx:pt>
          <cx:pt idx="3781">West - Hospital</cx:pt>
          <cx:pt idx="3782">West - Hospital</cx:pt>
          <cx:pt idx="3783">West - Hospital</cx:pt>
          <cx:pt idx="3784">West - Hospital</cx:pt>
          <cx:pt idx="3785">West - Hospital</cx:pt>
          <cx:pt idx="3786">West - Hospital</cx:pt>
          <cx:pt idx="3787">West - Hospital</cx:pt>
          <cx:pt idx="3788">West - Hospital</cx:pt>
          <cx:pt idx="3789">West - Hospital</cx:pt>
          <cx:pt idx="3790">West - Hospital</cx:pt>
          <cx:pt idx="3791">West - Hospital</cx:pt>
          <cx:pt idx="3792">West - Hospital</cx:pt>
          <cx:pt idx="3793">West - Hospital</cx:pt>
          <cx:pt idx="3794">West - Hospital</cx:pt>
          <cx:pt idx="3795">West - Hospital</cx:pt>
          <cx:pt idx="3796">West - Hospital</cx:pt>
          <cx:pt idx="3797">West - Hospital</cx:pt>
          <cx:pt idx="3798">West - Hospital</cx:pt>
          <cx:pt idx="3799">West - Hospital</cx:pt>
          <cx:pt idx="3800">West - Hospital</cx:pt>
          <cx:pt idx="3801">West - Hospital</cx:pt>
          <cx:pt idx="3802">West - Hospital</cx:pt>
          <cx:pt idx="3803">West - Hospital</cx:pt>
          <cx:pt idx="3804">West - Hospital</cx:pt>
          <cx:pt idx="3805">West - Hospital</cx:pt>
          <cx:pt idx="3806">West - Hospital</cx:pt>
          <cx:pt idx="3807">West - Hospital</cx:pt>
          <cx:pt idx="3808">West - Hospital</cx:pt>
          <cx:pt idx="3809">West - Hospital</cx:pt>
          <cx:pt idx="3810">West - Hospital</cx:pt>
          <cx:pt idx="3811">West - Hospital</cx:pt>
          <cx:pt idx="3812">West - Hospital</cx:pt>
          <cx:pt idx="3813">West - Hospital</cx:pt>
          <cx:pt idx="3814">West - Hospital</cx:pt>
          <cx:pt idx="3815">West - Hospital</cx:pt>
          <cx:pt idx="3816">West - Hospital</cx:pt>
          <cx:pt idx="3817">West - Hospital</cx:pt>
          <cx:pt idx="3818">West - Hospital</cx:pt>
          <cx:pt idx="3819">West - Hospital</cx:pt>
          <cx:pt idx="3820">West - Hospital</cx:pt>
          <cx:pt idx="3821">West - Hospital</cx:pt>
          <cx:pt idx="3822">West - TRIA</cx:pt>
          <cx:pt idx="3823">West - TRIA</cx:pt>
          <cx:pt idx="3824">West - TRIA</cx:pt>
          <cx:pt idx="3825">West - TRIA</cx:pt>
          <cx:pt idx="3826">West - TRIA</cx:pt>
          <cx:pt idx="3827">West - TRIA</cx:pt>
          <cx:pt idx="3828">West - TRIA</cx:pt>
          <cx:pt idx="3829">West - TRIA</cx:pt>
          <cx:pt idx="3830">West - TRIA</cx:pt>
          <cx:pt idx="3831">West - TRIA</cx:pt>
          <cx:pt idx="3832">West - TRIA</cx:pt>
          <cx:pt idx="3833">West - TRIA</cx:pt>
          <cx:pt idx="3834">West - TRIA</cx:pt>
          <cx:pt idx="3835">West - TRIA</cx:pt>
          <cx:pt idx="3836">West - TRIA</cx:pt>
          <cx:pt idx="3837">West - TRIA</cx:pt>
          <cx:pt idx="3838">West - TRIA</cx:pt>
          <cx:pt idx="3839">West - TRIA</cx:pt>
          <cx:pt idx="3840">West - TRIA</cx:pt>
          <cx:pt idx="3841">West - TRIA</cx:pt>
          <cx:pt idx="3842">West - TRIA</cx:pt>
          <cx:pt idx="3843">West - TRIA</cx:pt>
          <cx:pt idx="3844">West - TRIA</cx:pt>
          <cx:pt idx="3845">West - TRIA</cx:pt>
          <cx:pt idx="3846">West - TRIA</cx:pt>
          <cx:pt idx="3847">West - TRIA</cx:pt>
          <cx:pt idx="3848">West - TRIA</cx:pt>
          <cx:pt idx="3849">West - TRIA</cx:pt>
          <cx:pt idx="3850">West - TRIA</cx:pt>
          <cx:pt idx="3851">West - TRIA</cx:pt>
          <cx:pt idx="3852">West - TRIA</cx:pt>
          <cx:pt idx="3853">West - TRIA</cx:pt>
          <cx:pt idx="3854">West - TRIA</cx:pt>
          <cx:pt idx="3855">West - TRIA</cx:pt>
          <cx:pt idx="3856">West - TRIA</cx:pt>
          <cx:pt idx="3857">West - TRIA</cx:pt>
          <cx:pt idx="3858">West - TRIA</cx:pt>
          <cx:pt idx="3859">West - TRIA</cx:pt>
          <cx:pt idx="3860">West - TRIA</cx:pt>
          <cx:pt idx="3861">West - TRIA</cx:pt>
          <cx:pt idx="3862">West - TRIA</cx:pt>
          <cx:pt idx="3863">West - TRIA</cx:pt>
          <cx:pt idx="3864">West - TRIA</cx:pt>
          <cx:pt idx="3865">West - TRIA</cx:pt>
          <cx:pt idx="3866">West - TRIA</cx:pt>
          <cx:pt idx="3867">West - TRIA</cx:pt>
          <cx:pt idx="3868">West - TRIA</cx:pt>
          <cx:pt idx="3869">West - TRIA</cx:pt>
          <cx:pt idx="3870">West - TRIA</cx:pt>
          <cx:pt idx="3871">West - TRIA</cx:pt>
          <cx:pt idx="3872">West - TRIA</cx:pt>
          <cx:pt idx="3873">West - TRIA</cx:pt>
          <cx:pt idx="3874">West - TRIA</cx:pt>
          <cx:pt idx="3875">West - TRIA</cx:pt>
          <cx:pt idx="3876">West - TRIA</cx:pt>
          <cx:pt idx="3877">West - TRIA</cx:pt>
          <cx:pt idx="3878">West - TRIA</cx:pt>
          <cx:pt idx="3879">West - TRIA</cx:pt>
          <cx:pt idx="3880">West - TRIA</cx:pt>
          <cx:pt idx="3881">West - TRIA</cx:pt>
          <cx:pt idx="3882">West - TRIA</cx:pt>
          <cx:pt idx="3883">West - TRIA</cx:pt>
          <cx:pt idx="3884">West - TRIA</cx:pt>
          <cx:pt idx="3885">West - TRIA</cx:pt>
          <cx:pt idx="3886">West - TRIA</cx:pt>
          <cx:pt idx="3887">West - TRIA</cx:pt>
          <cx:pt idx="3888">West - TRIA</cx:pt>
          <cx:pt idx="3889">West - TRIA</cx:pt>
          <cx:pt idx="3890">West - TRIA</cx:pt>
          <cx:pt idx="3891">West - TRIA</cx:pt>
          <cx:pt idx="3892">West - TRIA</cx:pt>
          <cx:pt idx="3893">West - TRIA</cx:pt>
          <cx:pt idx="3894">West - TRIA</cx:pt>
          <cx:pt idx="3895">West - TRIA</cx:pt>
          <cx:pt idx="3896">West - TRIA</cx:pt>
          <cx:pt idx="3897">West - TRIA</cx:pt>
          <cx:pt idx="3898">West - TRIA</cx:pt>
          <cx:pt idx="3899">West - TRIA</cx:pt>
          <cx:pt idx="3900">West - TRIA</cx:pt>
          <cx:pt idx="3901">West - TRIA</cx:pt>
          <cx:pt idx="3902">West - TRIA</cx:pt>
          <cx:pt idx="3903">West - TRIA</cx:pt>
          <cx:pt idx="3904">West - TRIA</cx:pt>
          <cx:pt idx="3905">West - TRIA</cx:pt>
          <cx:pt idx="3906">West - TRIA</cx:pt>
          <cx:pt idx="3907">West - TRIA</cx:pt>
          <cx:pt idx="3908">West - TRIA</cx:pt>
          <cx:pt idx="3909">West - TRIA</cx:pt>
          <cx:pt idx="3910">West - TRIA</cx:pt>
          <cx:pt idx="3911">West - TRIA</cx:pt>
          <cx:pt idx="3912">West - TRIA</cx:pt>
          <cx:pt idx="3913">West - TRIA</cx:pt>
          <cx:pt idx="3914">West - TRIA</cx:pt>
          <cx:pt idx="3915">West - TRIA</cx:pt>
          <cx:pt idx="3916">West - TRIA</cx:pt>
          <cx:pt idx="3917">West - TRIA</cx:pt>
          <cx:pt idx="3918">West - TRIA</cx:pt>
          <cx:pt idx="3919">West - TRIA</cx:pt>
          <cx:pt idx="3920">West - TRIA</cx:pt>
          <cx:pt idx="3921">West - TRIA</cx:pt>
          <cx:pt idx="3922">West - TRIA</cx:pt>
          <cx:pt idx="3923">West - TRIA</cx:pt>
          <cx:pt idx="3924">West - TRIA</cx:pt>
          <cx:pt idx="3925">West - TRIA</cx:pt>
          <cx:pt idx="3926">West - TRIA</cx:pt>
          <cx:pt idx="3927">West - TRIA</cx:pt>
          <cx:pt idx="3928">West - TRIA</cx:pt>
          <cx:pt idx="3929">West - TRIA</cx:pt>
          <cx:pt idx="3930">West - TRIA</cx:pt>
          <cx:pt idx="3931">West - TRIA</cx:pt>
          <cx:pt idx="3932">West - TRIA</cx:pt>
          <cx:pt idx="3933">West - TRIA</cx:pt>
          <cx:pt idx="3934">West - TRIA</cx:pt>
          <cx:pt idx="3935">West - TRIA</cx:pt>
          <cx:pt idx="3936">West - TRIA</cx:pt>
          <cx:pt idx="3937">West - TRIA</cx:pt>
          <cx:pt idx="3938">West - TRIA</cx:pt>
          <cx:pt idx="3939">West - TRIA</cx:pt>
          <cx:pt idx="3940">West - TRIA</cx:pt>
          <cx:pt idx="3941">West - TRIA</cx:pt>
          <cx:pt idx="3942">West - TRIA</cx:pt>
          <cx:pt idx="3943">West - TRIA</cx:pt>
          <cx:pt idx="3944">West - TRIA</cx:pt>
          <cx:pt idx="3945">West - TRIA</cx:pt>
          <cx:pt idx="3946">West - TRIA</cx:pt>
          <cx:pt idx="3947">West - TRIA</cx:pt>
          <cx:pt idx="3948">West - TRIA</cx:pt>
          <cx:pt idx="3949">West - TRIA</cx:pt>
          <cx:pt idx="3950">West - TRIA</cx:pt>
          <cx:pt idx="3951">West - TRIA</cx:pt>
          <cx:pt idx="3952">West - TRIA</cx:pt>
          <cx:pt idx="3953">West - TRIA</cx:pt>
          <cx:pt idx="3954">West - TRIA</cx:pt>
          <cx:pt idx="3955">West - TRIA</cx:pt>
          <cx:pt idx="3956">West - TRIA</cx:pt>
          <cx:pt idx="3957">West - TRIA</cx:pt>
          <cx:pt idx="3958">West - TRIA</cx:pt>
          <cx:pt idx="3959">West - TRIA</cx:pt>
          <cx:pt idx="3960">West - TRIA</cx:pt>
          <cx:pt idx="3961">West - TRIA</cx:pt>
          <cx:pt idx="3962">West - TRIA</cx:pt>
          <cx:pt idx="3963">West - TRIA</cx:pt>
          <cx:pt idx="3964">West - TRIA</cx:pt>
          <cx:pt idx="3965">West - TRIA</cx:pt>
          <cx:pt idx="3966">West - TRIA</cx:pt>
          <cx:pt idx="3967">West - TRIA</cx:pt>
          <cx:pt idx="3968">West - TRIA</cx:pt>
          <cx:pt idx="3969">West - TRIA</cx:pt>
          <cx:pt idx="3970">West - TRIA</cx:pt>
          <cx:pt idx="3971">West - TRIA</cx:pt>
          <cx:pt idx="3972">West - TRIA</cx:pt>
          <cx:pt idx="3973">West - TRIA</cx:pt>
          <cx:pt idx="3974">West - TRIA</cx:pt>
          <cx:pt idx="3975">West - TRIA</cx:pt>
          <cx:pt idx="3976">West - TRIA</cx:pt>
          <cx:pt idx="3977">West - TRIA</cx:pt>
          <cx:pt idx="3978">West - TRIA</cx:pt>
          <cx:pt idx="3979">West - TRIA</cx:pt>
          <cx:pt idx="3980">West - TRIA</cx:pt>
          <cx:pt idx="3981">West - TRIA</cx:pt>
          <cx:pt idx="3982">West - TRIA</cx:pt>
          <cx:pt idx="3983">West - TRIA</cx:pt>
          <cx:pt idx="3984">West - TRIA</cx:pt>
          <cx:pt idx="3985">West - TRIA</cx:pt>
          <cx:pt idx="3986">West - TRIA</cx:pt>
          <cx:pt idx="3987">West - TRIA</cx:pt>
          <cx:pt idx="3988">West - TRIA</cx:pt>
          <cx:pt idx="3989">West - TRIA</cx:pt>
          <cx:pt idx="3990">West - TRIA</cx:pt>
          <cx:pt idx="3991">West - TRIA</cx:pt>
          <cx:pt idx="3992">West - TRIA</cx:pt>
          <cx:pt idx="3993">West - TRIA</cx:pt>
          <cx:pt idx="3994">West - TRIA</cx:pt>
          <cx:pt idx="3995">West - TRIA</cx:pt>
          <cx:pt idx="3996">West - TRIA</cx:pt>
          <cx:pt idx="3997">West - TRIA</cx:pt>
          <cx:pt idx="3998">West - TRIA</cx:pt>
          <cx:pt idx="3999">West - TRIA</cx:pt>
          <cx:pt idx="4000">West - TRIA</cx:pt>
          <cx:pt idx="4001">West - TRIA</cx:pt>
          <cx:pt idx="4002">West - TRIA</cx:pt>
          <cx:pt idx="4003">West - TRIA</cx:pt>
          <cx:pt idx="4004">West - TRIA</cx:pt>
          <cx:pt idx="4005">West - TRIA</cx:pt>
          <cx:pt idx="4006">West - TRIA</cx:pt>
          <cx:pt idx="4007">West - TRIA</cx:pt>
          <cx:pt idx="4008">West - TRIA</cx:pt>
          <cx:pt idx="4009">West - TRIA</cx:pt>
          <cx:pt idx="4010">West - TRIA</cx:pt>
          <cx:pt idx="4011">West - TRIA</cx:pt>
          <cx:pt idx="4012">West - TRIA</cx:pt>
          <cx:pt idx="4013">West - TRIA</cx:pt>
          <cx:pt idx="4014">West - TRIA</cx:pt>
          <cx:pt idx="4015">West - TRIA</cx:pt>
          <cx:pt idx="4016">West - TRIA</cx:pt>
          <cx:pt idx="4017">West - TRIA</cx:pt>
          <cx:pt idx="4018">West - TRIA</cx:pt>
          <cx:pt idx="4019">West - TRIA</cx:pt>
          <cx:pt idx="4020">West - TRIA</cx:pt>
          <cx:pt idx="4021">West - TRIA</cx:pt>
          <cx:pt idx="4022">West - TRIA</cx:pt>
          <cx:pt idx="4023">West - TRIA</cx:pt>
          <cx:pt idx="4024">West - TRIA</cx:pt>
          <cx:pt idx="4025">West - TRIA</cx:pt>
          <cx:pt idx="4026">West - TRIA</cx:pt>
          <cx:pt idx="4027">West - TRIA</cx:pt>
          <cx:pt idx="4028">West - TRIA</cx:pt>
          <cx:pt idx="4029">West - TRIA</cx:pt>
          <cx:pt idx="4030">West - TRIA</cx:pt>
          <cx:pt idx="4031">West - TRIA</cx:pt>
          <cx:pt idx="4032">West - TRIA</cx:pt>
          <cx:pt idx="4033">West - TRIA</cx:pt>
          <cx:pt idx="4034">West - TRIA</cx:pt>
          <cx:pt idx="4035">West - TRIA</cx:pt>
          <cx:pt idx="4036">West - TRIA</cx:pt>
          <cx:pt idx="4037">West - TRIA</cx:pt>
          <cx:pt idx="4038">West - TRIA</cx:pt>
          <cx:pt idx="4039">West - TRIA</cx:pt>
          <cx:pt idx="4040">West - TRIA</cx:pt>
          <cx:pt idx="4041">West - TRIA</cx:pt>
          <cx:pt idx="4042">West - TRIA</cx:pt>
          <cx:pt idx="4043">West - TRIA</cx:pt>
          <cx:pt idx="4044">West - TRIA</cx:pt>
          <cx:pt idx="4045">West - TRIA</cx:pt>
          <cx:pt idx="4046">West - TRIA</cx:pt>
          <cx:pt idx="4047">West - TRIA</cx:pt>
          <cx:pt idx="4048">West - TRIA</cx:pt>
          <cx:pt idx="4049">West - TRIA</cx:pt>
          <cx:pt idx="4050">West - TRIA</cx:pt>
          <cx:pt idx="4051">West - TRIA</cx:pt>
          <cx:pt idx="4052">West - TRIA</cx:pt>
          <cx:pt idx="4053">West - TRIA</cx:pt>
          <cx:pt idx="4054">West - TRIA</cx:pt>
          <cx:pt idx="4055">West - TRIA</cx:pt>
          <cx:pt idx="4056">West - TRIA</cx:pt>
          <cx:pt idx="4057">West - TRIA</cx:pt>
          <cx:pt idx="4058">West - TRIA</cx:pt>
          <cx:pt idx="4059">West - TRIA</cx:pt>
          <cx:pt idx="4060">West - TRIA</cx:pt>
          <cx:pt idx="4061">West - TRIA</cx:pt>
          <cx:pt idx="4062">West - TRIA</cx:pt>
          <cx:pt idx="4063">West - TRIA</cx:pt>
          <cx:pt idx="4064">West - TRIA</cx:pt>
          <cx:pt idx="4065">West - TRIA</cx:pt>
          <cx:pt idx="4066">West - TRIA</cx:pt>
          <cx:pt idx="4067">West - TRIA</cx:pt>
          <cx:pt idx="4068">West - TRIA</cx:pt>
          <cx:pt idx="4069">West - TRIA</cx:pt>
          <cx:pt idx="4070">West - TRIA</cx:pt>
          <cx:pt idx="4071">West - TRIA</cx:pt>
          <cx:pt idx="4072">West - TRIA</cx:pt>
          <cx:pt idx="4073">West - TRIA</cx:pt>
          <cx:pt idx="4074">West - TRIA</cx:pt>
          <cx:pt idx="4075">West - TRIA</cx:pt>
          <cx:pt idx="4076">West - TRIA</cx:pt>
          <cx:pt idx="4077">West - TRIA</cx:pt>
          <cx:pt idx="4078">West - TRIA</cx:pt>
          <cx:pt idx="4079">West - TRIA</cx:pt>
          <cx:pt idx="4080">West - TRIA</cx:pt>
          <cx:pt idx="4081">West - TRIA</cx:pt>
          <cx:pt idx="4082">West - TRIA</cx:pt>
          <cx:pt idx="4083">West - TRIA</cx:pt>
          <cx:pt idx="4084">West - TRIA</cx:pt>
          <cx:pt idx="4085">West - TRIA</cx:pt>
          <cx:pt idx="4086">West - TRIA</cx:pt>
          <cx:pt idx="4087">West - TRIA</cx:pt>
          <cx:pt idx="4088">West - TRIA</cx:pt>
          <cx:pt idx="4089">West - TRIA</cx:pt>
          <cx:pt idx="4090">West - TRIA</cx:pt>
          <cx:pt idx="4091">West - TRIA</cx:pt>
          <cx:pt idx="4092">West - TRIA</cx:pt>
          <cx:pt idx="4093">West - TRIA</cx:pt>
          <cx:pt idx="4094">West - TRIA</cx:pt>
          <cx:pt idx="4095">West - TRIA</cx:pt>
          <cx:pt idx="4096">West - TRIA</cx:pt>
          <cx:pt idx="4097">West - TRIA</cx:pt>
          <cx:pt idx="4098">West - TRIA</cx:pt>
          <cx:pt idx="4099">West - TRIA</cx:pt>
          <cx:pt idx="4100">West - TRIA</cx:pt>
          <cx:pt idx="4101">West - TRIA</cx:pt>
          <cx:pt idx="4102">West - TRIA</cx:pt>
          <cx:pt idx="4103">West - TRIA</cx:pt>
          <cx:pt idx="4104">West - TRIA</cx:pt>
          <cx:pt idx="4105">West - TRIA</cx:pt>
          <cx:pt idx="4106">West - TRIA</cx:pt>
          <cx:pt idx="4107">West - TRIA</cx:pt>
          <cx:pt idx="4108">West - TRIA</cx:pt>
          <cx:pt idx="4109">West - TRIA</cx:pt>
          <cx:pt idx="4110">West - TRIA</cx:pt>
          <cx:pt idx="4111">West - TRIA</cx:pt>
          <cx:pt idx="4112">West - TRIA</cx:pt>
          <cx:pt idx="4113">West - TRIA</cx:pt>
          <cx:pt idx="4114">West - TRIA</cx:pt>
          <cx:pt idx="4115">West - TRIA</cx:pt>
          <cx:pt idx="4116">West - TRIA</cx:pt>
          <cx:pt idx="4117">West - TRIA</cx:pt>
          <cx:pt idx="4118">West - TRIA</cx:pt>
          <cx:pt idx="4119">West - TRIA</cx:pt>
          <cx:pt idx="4120">West - TRIA</cx:pt>
          <cx:pt idx="4121">West - TRIA</cx:pt>
          <cx:pt idx="4122">West - TRIA</cx:pt>
          <cx:pt idx="4123">West - TRIA</cx:pt>
          <cx:pt idx="4124">West - TRIA</cx:pt>
          <cx:pt idx="4125">West - TRIA</cx:pt>
          <cx:pt idx="4126">West - TRIA</cx:pt>
          <cx:pt idx="4127">West - TRIA</cx:pt>
          <cx:pt idx="4128">West - TRIA</cx:pt>
          <cx:pt idx="4129">West - TRIA</cx:pt>
          <cx:pt idx="4130">West - TRIA</cx:pt>
          <cx:pt idx="4131">West - TRIA</cx:pt>
          <cx:pt idx="4132">West - TRIA</cx:pt>
          <cx:pt idx="4133">West - TRIA</cx:pt>
          <cx:pt idx="4134">West - TRIA</cx:pt>
          <cx:pt idx="4135">West - TRIA</cx:pt>
          <cx:pt idx="4136">West - TRIA</cx:pt>
          <cx:pt idx="4137">West - TRIA</cx:pt>
          <cx:pt idx="4138">West - TRIA</cx:pt>
          <cx:pt idx="4139">West - TRIA</cx:pt>
          <cx:pt idx="4140">West - TRIA</cx:pt>
          <cx:pt idx="4141">West - TRIA</cx:pt>
          <cx:pt idx="4142">West - TRIA</cx:pt>
          <cx:pt idx="4143">West - TRIA</cx:pt>
          <cx:pt idx="4144">West - TRIA</cx:pt>
          <cx:pt idx="4145">West - TRIA</cx:pt>
          <cx:pt idx="4146">West - TRIA</cx:pt>
          <cx:pt idx="4147">West - TRIA</cx:pt>
          <cx:pt idx="4148">West - TRIA</cx:pt>
          <cx:pt idx="4149">West - TRIA</cx:pt>
          <cx:pt idx="4150">West - TRIA</cx:pt>
          <cx:pt idx="4151">West - TRIA</cx:pt>
          <cx:pt idx="4152">West - TRIA</cx:pt>
          <cx:pt idx="4153">West - TRIA</cx:pt>
          <cx:pt idx="4154">West - TRIA</cx:pt>
          <cx:pt idx="4155">West - TRIA</cx:pt>
          <cx:pt idx="4156">West - TRIA</cx:pt>
          <cx:pt idx="4157">West - TRIA</cx:pt>
          <cx:pt idx="4158">West - TRIA</cx:pt>
          <cx:pt idx="4159">West - TRIA</cx:pt>
          <cx:pt idx="4160">West - TRIA</cx:pt>
          <cx:pt idx="4161">West - TRIA</cx:pt>
          <cx:pt idx="4162">West - TRIA</cx:pt>
          <cx:pt idx="4163">West - TRIA</cx:pt>
          <cx:pt idx="4164">West - TRIA</cx:pt>
          <cx:pt idx="4165">West - TRIA</cx:pt>
          <cx:pt idx="4166">West - TRIA</cx:pt>
          <cx:pt idx="4167">West - TRIA</cx:pt>
          <cx:pt idx="4168">West - TRIA</cx:pt>
          <cx:pt idx="4169">West - TRIA</cx:pt>
          <cx:pt idx="4170">West - TRIA</cx:pt>
          <cx:pt idx="4171">West - TRIA</cx:pt>
          <cx:pt idx="4172">West - TRIA</cx:pt>
          <cx:pt idx="4173">West - TRIA</cx:pt>
          <cx:pt idx="4174">West - TRIA</cx:pt>
          <cx:pt idx="4175">West - TRIA</cx:pt>
          <cx:pt idx="4176">West - TRIA</cx:pt>
          <cx:pt idx="4177">West - TRIA</cx:pt>
          <cx:pt idx="4178">West - TRIA</cx:pt>
          <cx:pt idx="4179">West - TRIA</cx:pt>
          <cx:pt idx="4180">West - TRIA</cx:pt>
          <cx:pt idx="4181">West - TRIA</cx:pt>
          <cx:pt idx="4182">West - TRIA</cx:pt>
          <cx:pt idx="4183">West - TRIA</cx:pt>
          <cx:pt idx="4184">West - TRIA</cx:pt>
          <cx:pt idx="4185">West - TRIA</cx:pt>
          <cx:pt idx="4186">West - TRIA</cx:pt>
          <cx:pt idx="4187">West - TRIA</cx:pt>
          <cx:pt idx="4188">West - TRIA</cx:pt>
          <cx:pt idx="4189">West - TRIA</cx:pt>
          <cx:pt idx="4190">West - TRIA</cx:pt>
          <cx:pt idx="4191">West - TRIA</cx:pt>
          <cx:pt idx="4192">West - TRIA</cx:pt>
          <cx:pt idx="4193">West - TRIA</cx:pt>
          <cx:pt idx="4194">West - TRIA</cx:pt>
          <cx:pt idx="4195">West - TRIA</cx:pt>
          <cx:pt idx="4196">West - TRIA</cx:pt>
          <cx:pt idx="4197">West - TRIA</cx:pt>
          <cx:pt idx="4198">West - TRIA</cx:pt>
          <cx:pt idx="4199">West - TRIA</cx:pt>
          <cx:pt idx="4200">West - TRIA</cx:pt>
          <cx:pt idx="4201">West - TRIA</cx:pt>
          <cx:pt idx="4202">West - TRIA</cx:pt>
          <cx:pt idx="4203">West - TRIA</cx:pt>
          <cx:pt idx="4204">West - TRIA</cx:pt>
          <cx:pt idx="4205">West - TRIA</cx:pt>
          <cx:pt idx="4206">West - TRIA</cx:pt>
          <cx:pt idx="4207">West - TRIA</cx:pt>
          <cx:pt idx="4208">West - TRIA</cx:pt>
          <cx:pt idx="4209">West - TRIA</cx:pt>
          <cx:pt idx="4210">West - TRIA</cx:pt>
          <cx:pt idx="4211">West - TRIA</cx:pt>
          <cx:pt idx="4212">West - TRIA</cx:pt>
          <cx:pt idx="4213">West - TRIA</cx:pt>
          <cx:pt idx="4214">West - TRIA</cx:pt>
          <cx:pt idx="4215">West - TRIA</cx:pt>
          <cx:pt idx="4216">West - TRIA</cx:pt>
          <cx:pt idx="4217">West - TRIA</cx:pt>
          <cx:pt idx="4218">West - TRIA</cx:pt>
          <cx:pt idx="4219">West - TRIA</cx:pt>
          <cx:pt idx="4220">West - TRIA</cx:pt>
          <cx:pt idx="4221">West - TRIA</cx:pt>
          <cx:pt idx="4222">West - TRIA</cx:pt>
          <cx:pt idx="4223">West - TRIA</cx:pt>
          <cx:pt idx="4224">West - TRIA</cx:pt>
          <cx:pt idx="4225">West - TRIA</cx:pt>
          <cx:pt idx="4226">West - TRIA</cx:pt>
          <cx:pt idx="4227">West - TRIA</cx:pt>
          <cx:pt idx="4228">West - TRIA</cx:pt>
          <cx:pt idx="4229">West - TRIA</cx:pt>
          <cx:pt idx="4230">West - TRIA</cx:pt>
          <cx:pt idx="4231">West - TRIA</cx:pt>
          <cx:pt idx="4232">West - TRIA</cx:pt>
          <cx:pt idx="4233">West - TRIA</cx:pt>
          <cx:pt idx="4234">West - TRIA</cx:pt>
          <cx:pt idx="4235">West - TRIA</cx:pt>
          <cx:pt idx="4236">West - TRIA</cx:pt>
          <cx:pt idx="4237">West - TRIA</cx:pt>
          <cx:pt idx="4238">West - TRIA</cx:pt>
          <cx:pt idx="4239">West - TRIA</cx:pt>
          <cx:pt idx="4240">West - TRIA</cx:pt>
          <cx:pt idx="4241">West - TRIA</cx:pt>
          <cx:pt idx="4242">West - TRIA</cx:pt>
          <cx:pt idx="4243">West - TRIA</cx:pt>
          <cx:pt idx="4244">West - TRIA</cx:pt>
          <cx:pt idx="4245">West - TRIA</cx:pt>
          <cx:pt idx="4246">West - TRIA</cx:pt>
          <cx:pt idx="4247">West - TRIA</cx:pt>
          <cx:pt idx="4248">West - TRIA</cx:pt>
          <cx:pt idx="4249">West - TRIA</cx:pt>
          <cx:pt idx="4250">West - TRIA</cx:pt>
          <cx:pt idx="4251">West - TRIA</cx:pt>
          <cx:pt idx="4252">West - TRIA</cx:pt>
          <cx:pt idx="4253">West - TRIA</cx:pt>
          <cx:pt idx="4254">West - TRIA</cx:pt>
          <cx:pt idx="4255">West - TRIA</cx:pt>
          <cx:pt idx="4256">West - TRIA</cx:pt>
          <cx:pt idx="4257">West - TRIA</cx:pt>
          <cx:pt idx="4258">West - TRIA</cx:pt>
          <cx:pt idx="4259">West - TRIA</cx:pt>
          <cx:pt idx="4260">West - TRIA</cx:pt>
          <cx:pt idx="4261">West - TRIA</cx:pt>
          <cx:pt idx="4262">West - TRIA</cx:pt>
          <cx:pt idx="4263">West - TRIA</cx:pt>
          <cx:pt idx="4264">West - TRIA</cx:pt>
          <cx:pt idx="4265">West - TRIA</cx:pt>
          <cx:pt idx="4266">West - TRIA</cx:pt>
          <cx:pt idx="4267">West - TRIA</cx:pt>
          <cx:pt idx="4268">West - TRIA</cx:pt>
          <cx:pt idx="4269">West - TRIA</cx:pt>
          <cx:pt idx="4270">West - TRIA</cx:pt>
          <cx:pt idx="4271">West - TRIA</cx:pt>
          <cx:pt idx="4272">West - TRIA</cx:pt>
          <cx:pt idx="4273">West - TRIA</cx:pt>
          <cx:pt idx="4274">West - TRIA</cx:pt>
          <cx:pt idx="4275">West - TRIA</cx:pt>
          <cx:pt idx="4276">West - TRIA</cx:pt>
          <cx:pt idx="4277">West - TRIA</cx:pt>
          <cx:pt idx="4278">West - TRIA</cx:pt>
          <cx:pt idx="4279">West - TRIA</cx:pt>
          <cx:pt idx="4280">West - TRIA</cx:pt>
          <cx:pt idx="4281">West - TRIA</cx:pt>
          <cx:pt idx="4282">West - TRIA</cx:pt>
          <cx:pt idx="4283">West - TRIA</cx:pt>
          <cx:pt idx="4284">West - TRIA</cx:pt>
          <cx:pt idx="4285">West - TRIA</cx:pt>
          <cx:pt idx="4286">West - TRIA</cx:pt>
          <cx:pt idx="4287">West - TRIA</cx:pt>
          <cx:pt idx="4288">West - TRIA</cx:pt>
          <cx:pt idx="4289">West - TRIA</cx:pt>
          <cx:pt idx="4290">West - TRIA</cx:pt>
          <cx:pt idx="4291">West - TRIA</cx:pt>
          <cx:pt idx="4292">West - TRIA</cx:pt>
          <cx:pt idx="4293">West - TRIA</cx:pt>
          <cx:pt idx="4294">West - TRIA</cx:pt>
          <cx:pt idx="4295">West - TRIA</cx:pt>
          <cx:pt idx="4296">West - TRIA</cx:pt>
          <cx:pt idx="4297">West - TRIA</cx:pt>
          <cx:pt idx="4298">West - TRIA</cx:pt>
          <cx:pt idx="4299">West - TRIA</cx:pt>
          <cx:pt idx="4300">West - TRIA</cx:pt>
          <cx:pt idx="4301">West - TRIA</cx:pt>
          <cx:pt idx="4302">West - TRIA</cx:pt>
          <cx:pt idx="4303">West - TRIA</cx:pt>
          <cx:pt idx="4304">West - TRIA</cx:pt>
          <cx:pt idx="4305">West - TRIA</cx:pt>
          <cx:pt idx="4306">West - TRIA</cx:pt>
          <cx:pt idx="4307">West - TRIA</cx:pt>
          <cx:pt idx="4308">West - TRIA</cx:pt>
          <cx:pt idx="4309">West - TRIA</cx:pt>
          <cx:pt idx="4310">West - TRIA</cx:pt>
          <cx:pt idx="4311">West - TRIA</cx:pt>
          <cx:pt idx="4312">West - TRIA</cx:pt>
          <cx:pt idx="4313">West - TRIA</cx:pt>
          <cx:pt idx="4314">West - TRIA</cx:pt>
          <cx:pt idx="4315">West - TRIA</cx:pt>
          <cx:pt idx="4316">West - TRIA</cx:pt>
          <cx:pt idx="4317">West - TRIA</cx:pt>
          <cx:pt idx="4318">West - TRIA</cx:pt>
          <cx:pt idx="4319">West - TRIA</cx:pt>
          <cx:pt idx="4320">West - TRIA</cx:pt>
          <cx:pt idx="4321">West - TRIA</cx:pt>
          <cx:pt idx="4322">West - TRIA</cx:pt>
          <cx:pt idx="4323">West - TRIA</cx:pt>
          <cx:pt idx="4324">West - TRIA</cx:pt>
          <cx:pt idx="4325">West - TRIA</cx:pt>
          <cx:pt idx="4326">West - TRIA</cx:pt>
          <cx:pt idx="4327">West - TRIA</cx:pt>
          <cx:pt idx="4328">West - TRIA</cx:pt>
          <cx:pt idx="4329">West - TRIA</cx:pt>
          <cx:pt idx="4330">West - TRIA</cx:pt>
          <cx:pt idx="4331">West - TRIA</cx:pt>
          <cx:pt idx="4332">West - TRIA</cx:pt>
          <cx:pt idx="4333">West - TRIA</cx:pt>
          <cx:pt idx="4334">West - TRIA</cx:pt>
          <cx:pt idx="4335">West - TRIA</cx:pt>
          <cx:pt idx="4336">West - TRIA</cx:pt>
          <cx:pt idx="4337">West - TRIA</cx:pt>
          <cx:pt idx="4338">West - TRIA</cx:pt>
          <cx:pt idx="4339">West - TRIA</cx:pt>
          <cx:pt idx="4340">West - TRIA</cx:pt>
          <cx:pt idx="4341">West - TRIA</cx:pt>
          <cx:pt idx="4342">West - TRIA</cx:pt>
          <cx:pt idx="4343">West - TRIA</cx:pt>
          <cx:pt idx="4344">West - TRIA</cx:pt>
          <cx:pt idx="4345">West - TRIA</cx:pt>
          <cx:pt idx="4346">West - TRIA</cx:pt>
          <cx:pt idx="4347">West - TRIA</cx:pt>
          <cx:pt idx="4348">West - TRIA</cx:pt>
          <cx:pt idx="4349">West - TRIA</cx:pt>
          <cx:pt idx="4350">West - TRIA</cx:pt>
          <cx:pt idx="4351">West - TRIA</cx:pt>
          <cx:pt idx="4352">West - TRIA</cx:pt>
          <cx:pt idx="4353">West - TRIA</cx:pt>
          <cx:pt idx="4354">West - TRIA</cx:pt>
          <cx:pt idx="4355">West - TRIA</cx:pt>
          <cx:pt idx="4356">West - TRIA</cx:pt>
          <cx:pt idx="4357">West - TRIA</cx:pt>
          <cx:pt idx="4358">West - TRIA</cx:pt>
          <cx:pt idx="4359">West - TRIA</cx:pt>
          <cx:pt idx="4360">West - TRIA</cx:pt>
          <cx:pt idx="4361">West - TRIA</cx:pt>
          <cx:pt idx="4362">West - TRIA</cx:pt>
          <cx:pt idx="4363">West - TRIA</cx:pt>
          <cx:pt idx="4364">West - TRIA</cx:pt>
          <cx:pt idx="4365">West - TRIA</cx:pt>
          <cx:pt idx="4366">West - TRIA</cx:pt>
          <cx:pt idx="4367">West - TRIA</cx:pt>
          <cx:pt idx="4368">West - TRIA</cx:pt>
          <cx:pt idx="4369">West - TRIA</cx:pt>
          <cx:pt idx="4370">West - TRIA</cx:pt>
          <cx:pt idx="4371">West - TRIA</cx:pt>
          <cx:pt idx="4372">West - TRIA</cx:pt>
          <cx:pt idx="4373">West - TRIA</cx:pt>
          <cx:pt idx="4374">West - TRIA</cx:pt>
          <cx:pt idx="4375">West - TRIA</cx:pt>
          <cx:pt idx="4376">West - TRIA</cx:pt>
          <cx:pt idx="4377">West - TRIA</cx:pt>
          <cx:pt idx="4378">West - TRIA</cx:pt>
          <cx:pt idx="4379">West - TRIA</cx:pt>
          <cx:pt idx="4380">West - TRIA</cx:pt>
          <cx:pt idx="4381">West - TRIA</cx:pt>
          <cx:pt idx="4382">West - TRIA</cx:pt>
          <cx:pt idx="4383">West - TRIA</cx:pt>
          <cx:pt idx="4384">West - TRIA</cx:pt>
          <cx:pt idx="4385">West - TRIA</cx:pt>
          <cx:pt idx="4386">West - TRIA</cx:pt>
          <cx:pt idx="4387">West - TRIA</cx:pt>
          <cx:pt idx="4388">West - TRIA</cx:pt>
          <cx:pt idx="4389">West - TRIA</cx:pt>
          <cx:pt idx="4390">West - TRIA</cx:pt>
          <cx:pt idx="4391">West - TRIA</cx:pt>
          <cx:pt idx="4392">West - TRIA</cx:pt>
          <cx:pt idx="4393">West - TRIA</cx:pt>
          <cx:pt idx="4394">West - TRIA</cx:pt>
          <cx:pt idx="4395">West - TRIA</cx:pt>
          <cx:pt idx="4396">West - TRIA</cx:pt>
          <cx:pt idx="4397">West - TRIA</cx:pt>
          <cx:pt idx="4398">West - TRIA</cx:pt>
          <cx:pt idx="4399">West - TRIA</cx:pt>
          <cx:pt idx="4400">West - TRIA</cx:pt>
          <cx:pt idx="4401">West - TRIA</cx:pt>
          <cx:pt idx="4402">West - TRIA</cx:pt>
          <cx:pt idx="4403">West - TRIA</cx:pt>
          <cx:pt idx="4404">West - TRIA</cx:pt>
          <cx:pt idx="4405">West - TRIA</cx:pt>
          <cx:pt idx="4406">West - TRIA</cx:pt>
          <cx:pt idx="4407">West - TRIA</cx:pt>
          <cx:pt idx="4408">West - TRIA</cx:pt>
          <cx:pt idx="4409">West - TRIA</cx:pt>
          <cx:pt idx="4410">West - TRIA</cx:pt>
          <cx:pt idx="4411">West - TRIA</cx:pt>
          <cx:pt idx="4412">West - TRIA</cx:pt>
          <cx:pt idx="4413">West - TRIA</cx:pt>
          <cx:pt idx="4414">West - TRIA</cx:pt>
          <cx:pt idx="4415">West - TRIA</cx:pt>
          <cx:pt idx="4416">West - TRIA</cx:pt>
          <cx:pt idx="4417">West - TRIA</cx:pt>
          <cx:pt idx="4418">West - TRIA</cx:pt>
          <cx:pt idx="4419">West - TRIA</cx:pt>
          <cx:pt idx="4420">West - TRIA</cx:pt>
          <cx:pt idx="4421">West - TRIA</cx:pt>
          <cx:pt idx="4422">West - TRIA</cx:pt>
          <cx:pt idx="4423">West - TRIA</cx:pt>
          <cx:pt idx="4424">West - TRIA</cx:pt>
          <cx:pt idx="4425">West - TRIA</cx:pt>
          <cx:pt idx="4426">West - TRIA</cx:pt>
          <cx:pt idx="4427">West - TRIA</cx:pt>
          <cx:pt idx="4428">West - TRIA</cx:pt>
          <cx:pt idx="4429">West - TRIA</cx:pt>
          <cx:pt idx="4430">West - TRIA</cx:pt>
          <cx:pt idx="4431">West - TRIA</cx:pt>
          <cx:pt idx="4432">West - TRIA</cx:pt>
          <cx:pt idx="4433">West - TRIA</cx:pt>
          <cx:pt idx="4434">West - TRIA</cx:pt>
          <cx:pt idx="4435">West - TRIA</cx:pt>
          <cx:pt idx="4436">West - TRIA</cx:pt>
          <cx:pt idx="4437">West - TRIA</cx:pt>
          <cx:pt idx="4438">West - TRIA</cx:pt>
          <cx:pt idx="4439">West - TRIA</cx:pt>
          <cx:pt idx="4440">West - TRIA</cx:pt>
          <cx:pt idx="4441">West - TRIA</cx:pt>
          <cx:pt idx="4442">West - TRIA</cx:pt>
          <cx:pt idx="4443">West - TRIA</cx:pt>
          <cx:pt idx="4444">West - TRIA</cx:pt>
          <cx:pt idx="4445">West - TRIA</cx:pt>
          <cx:pt idx="4446">West - TRIA</cx:pt>
          <cx:pt idx="4447">West - TRIA</cx:pt>
          <cx:pt idx="4448">West - TRIA</cx:pt>
          <cx:pt idx="4449">West - TRIA</cx:pt>
          <cx:pt idx="4450">West - TRIA</cx:pt>
          <cx:pt idx="4451">West - TRIA</cx:pt>
          <cx:pt idx="4452">West - TRIA</cx:pt>
          <cx:pt idx="4453">West - TRIA</cx:pt>
          <cx:pt idx="4454">West - TRIA</cx:pt>
          <cx:pt idx="4455">West - TRIA</cx:pt>
          <cx:pt idx="4456">West - TRIA</cx:pt>
          <cx:pt idx="4457">West - TRIA</cx:pt>
          <cx:pt idx="4458">West - TRIA</cx:pt>
          <cx:pt idx="4459">West - TRIA</cx:pt>
          <cx:pt idx="4460">West - TRIA</cx:pt>
          <cx:pt idx="4461">West - TRIA</cx:pt>
          <cx:pt idx="4462">West - TRIA</cx:pt>
          <cx:pt idx="4463">West - TRIA</cx:pt>
          <cx:pt idx="4464">West - TRIA</cx:pt>
          <cx:pt idx="4465">West - TRIA</cx:pt>
          <cx:pt idx="4466">West - TRIA</cx:pt>
          <cx:pt idx="4467">West - TRIA</cx:pt>
          <cx:pt idx="4468">West - TRIA</cx:pt>
          <cx:pt idx="4469">West - TRIA</cx:pt>
          <cx:pt idx="4470">West - TRIA</cx:pt>
          <cx:pt idx="4471">West - TRIA</cx:pt>
          <cx:pt idx="4472">West - TRIA</cx:pt>
          <cx:pt idx="4473">West - TRIA</cx:pt>
          <cx:pt idx="4474">West - TRIA</cx:pt>
          <cx:pt idx="4475">West - TRIA</cx:pt>
          <cx:pt idx="4476">West - TRIA</cx:pt>
          <cx:pt idx="4477">West - TRIA</cx:pt>
          <cx:pt idx="4478">West - TRIA</cx:pt>
          <cx:pt idx="4479">West - TRIA</cx:pt>
          <cx:pt idx="4480">West - TRIA</cx:pt>
          <cx:pt idx="4481">West - TRIA</cx:pt>
          <cx:pt idx="4482">West - TRIA</cx:pt>
          <cx:pt idx="4483">West - TRIA</cx:pt>
          <cx:pt idx="4484">West - TRIA</cx:pt>
          <cx:pt idx="4485">West - TRIA</cx:pt>
          <cx:pt idx="4486">West - TRIA</cx:pt>
          <cx:pt idx="4487">West - TRIA</cx:pt>
          <cx:pt idx="4488">West - TRIA</cx:pt>
          <cx:pt idx="4489">West - TRIA</cx:pt>
          <cx:pt idx="4490">West - TRIA</cx:pt>
          <cx:pt idx="4491">West - TRIA</cx:pt>
          <cx:pt idx="4492">West - TRIA</cx:pt>
          <cx:pt idx="4493">West - TRIA</cx:pt>
          <cx:pt idx="4494">West - TRIA</cx:pt>
          <cx:pt idx="4495">West - TRIA</cx:pt>
          <cx:pt idx="4496">West - TRIA</cx:pt>
          <cx:pt idx="4497">West - TRIA</cx:pt>
          <cx:pt idx="4498">West - TRIA</cx:pt>
          <cx:pt idx="4499">West - TRIA</cx:pt>
          <cx:pt idx="4500">West - TRIA</cx:pt>
          <cx:pt idx="4501">West - TRIA</cx:pt>
          <cx:pt idx="4502">West - TRIA</cx:pt>
          <cx:pt idx="4503">West - TRIA</cx:pt>
          <cx:pt idx="4504">West - TRIA</cx:pt>
          <cx:pt idx="4505">West - TRIA</cx:pt>
          <cx:pt idx="4506">West - TRIA</cx:pt>
          <cx:pt idx="4507">West - TRIA</cx:pt>
          <cx:pt idx="4508">West - TRIA</cx:pt>
          <cx:pt idx="4509">West - TRIA</cx:pt>
          <cx:pt idx="4510">West - TRIA</cx:pt>
          <cx:pt idx="4511">West - TRIA</cx:pt>
          <cx:pt idx="4512">West - TRIA</cx:pt>
          <cx:pt idx="4513">West - TRIA</cx:pt>
          <cx:pt idx="4514">West - TRIA</cx:pt>
          <cx:pt idx="4515">West - TRIA</cx:pt>
          <cx:pt idx="4516">West - TRIA</cx:pt>
          <cx:pt idx="4517">West - TRIA</cx:pt>
          <cx:pt idx="4518">West - TRIA</cx:pt>
          <cx:pt idx="4519">West - TRIA</cx:pt>
          <cx:pt idx="4520">West - TRIA</cx:pt>
          <cx:pt idx="4521">West - TRIA</cx:pt>
          <cx:pt idx="4522">West - TRIA</cx:pt>
          <cx:pt idx="4523">West - TRIA</cx:pt>
          <cx:pt idx="4524">West - TRIA</cx:pt>
          <cx:pt idx="4525">West - TRIA</cx:pt>
          <cx:pt idx="4526">West - TRIA</cx:pt>
          <cx:pt idx="4527">West - TRIA</cx:pt>
          <cx:pt idx="4528">West - TRIA</cx:pt>
          <cx:pt idx="4529">West - TRIA</cx:pt>
          <cx:pt idx="4530">West - TRIA</cx:pt>
          <cx:pt idx="4531">West - TRIA</cx:pt>
          <cx:pt idx="4532">West - TRIA</cx:pt>
          <cx:pt idx="4533">West - TRIA</cx:pt>
          <cx:pt idx="4534">West - TRIA</cx:pt>
          <cx:pt idx="4535">West - TRIA</cx:pt>
          <cx:pt idx="4536">West - TRIA</cx:pt>
          <cx:pt idx="4537">West - TRIA</cx:pt>
          <cx:pt idx="4538">West - TRIA</cx:pt>
          <cx:pt idx="4539">West - TRIA</cx:pt>
          <cx:pt idx="4540">West - TRIA</cx:pt>
          <cx:pt idx="4541">West - TRIA</cx:pt>
          <cx:pt idx="4542">West - TRIA</cx:pt>
          <cx:pt idx="4543">West - TRIA</cx:pt>
          <cx:pt idx="4544">West - TRIA</cx:pt>
          <cx:pt idx="4545">West - TRIA</cx:pt>
          <cx:pt idx="4546">West - TRIA</cx:pt>
          <cx:pt idx="4547">West - TRIA</cx:pt>
          <cx:pt idx="4548">West - TRIA</cx:pt>
          <cx:pt idx="4549">West - TRIA</cx:pt>
          <cx:pt idx="4550">West - TRIA</cx:pt>
          <cx:pt idx="4551">West - TRIA</cx:pt>
          <cx:pt idx="4552">West - TRIA</cx:pt>
          <cx:pt idx="4553">West - TRIA</cx:pt>
          <cx:pt idx="4554">West - TRIA</cx:pt>
          <cx:pt idx="4555">West - TRIA</cx:pt>
          <cx:pt idx="4556">West - TRIA</cx:pt>
          <cx:pt idx="4557">West - TRIA</cx:pt>
          <cx:pt idx="4558">West - TRIA</cx:pt>
          <cx:pt idx="4559">West - TRIA</cx:pt>
          <cx:pt idx="4560">West - TRIA</cx:pt>
          <cx:pt idx="4561">West - TRIA</cx:pt>
          <cx:pt idx="4562">West - TRIA</cx:pt>
          <cx:pt idx="4563">West - TRIA</cx:pt>
          <cx:pt idx="4564">West - TRIA</cx:pt>
          <cx:pt idx="4565">West - TRIA</cx:pt>
          <cx:pt idx="4566">West - TRIA</cx:pt>
          <cx:pt idx="4567">West - TRIA</cx:pt>
          <cx:pt idx="4568">West - TRIA</cx:pt>
          <cx:pt idx="4569">West - TRIA</cx:pt>
          <cx:pt idx="4570">West - TRIA</cx:pt>
          <cx:pt idx="4571">West - TRIA</cx:pt>
          <cx:pt idx="4572">West - TRIA</cx:pt>
          <cx:pt idx="4573">West - TRIA</cx:pt>
          <cx:pt idx="4574">West - TRIA</cx:pt>
          <cx:pt idx="4575">West - TRIA</cx:pt>
          <cx:pt idx="4576">West - TRIA</cx:pt>
          <cx:pt idx="4577">West - TRIA</cx:pt>
          <cx:pt idx="4578">West - TRIA</cx:pt>
          <cx:pt idx="4579">West - TRIA</cx:pt>
          <cx:pt idx="4580">West - TRIA</cx:pt>
          <cx:pt idx="4581">West - TRIA</cx:pt>
          <cx:pt idx="4582">West - TRIA</cx:pt>
          <cx:pt idx="4583">West - TRIA</cx:pt>
          <cx:pt idx="4584">West - TRIA</cx:pt>
          <cx:pt idx="4585">West - TRIA</cx:pt>
          <cx:pt idx="4586">West - TRIA</cx:pt>
          <cx:pt idx="4587">West - TRIA</cx:pt>
          <cx:pt idx="4588">West - TRIA</cx:pt>
          <cx:pt idx="4589">West - TRIA</cx:pt>
          <cx:pt idx="4590">West - TRIA</cx:pt>
          <cx:pt idx="4591">West - TRIA</cx:pt>
          <cx:pt idx="4592">West - TRIA</cx:pt>
          <cx:pt idx="4593">West - TRIA</cx:pt>
          <cx:pt idx="4594">West - TRIA</cx:pt>
          <cx:pt idx="4595">West - TRIA</cx:pt>
          <cx:pt idx="4596">West - TRIA</cx:pt>
          <cx:pt idx="4597">West - TRIA</cx:pt>
          <cx:pt idx="4598">West - TRIA</cx:pt>
          <cx:pt idx="4599">West - TRIA</cx:pt>
          <cx:pt idx="4600">West - TRIA</cx:pt>
          <cx:pt idx="4601">West - TRIA</cx:pt>
          <cx:pt idx="4602">West - TRIA</cx:pt>
          <cx:pt idx="4603">West - TRIA</cx:pt>
          <cx:pt idx="4604">West - TRIA</cx:pt>
          <cx:pt idx="4605">West - TRIA</cx:pt>
          <cx:pt idx="4606">West - TRIA</cx:pt>
          <cx:pt idx="4607">West - TRIA</cx:pt>
          <cx:pt idx="4608">West - TRIA</cx:pt>
          <cx:pt idx="4609">West - TRIA</cx:pt>
          <cx:pt idx="4610">West - TRIA</cx:pt>
          <cx:pt idx="4611">West - TRIA</cx:pt>
          <cx:pt idx="4612">West - TRIA</cx:pt>
          <cx:pt idx="4613">West - TRIA</cx:pt>
          <cx:pt idx="4614">West - TRIA</cx:pt>
          <cx:pt idx="4615">West - TRIA</cx:pt>
          <cx:pt idx="4616">West - TRIA</cx:pt>
          <cx:pt idx="4617">West - TRIA</cx:pt>
          <cx:pt idx="4618">West - TRIA</cx:pt>
          <cx:pt idx="4619">West - TRIA</cx:pt>
          <cx:pt idx="4620">West - TRIA</cx:pt>
          <cx:pt idx="4621">West - TRIA</cx:pt>
          <cx:pt idx="4622">West - TRIA</cx:pt>
          <cx:pt idx="4623">West - TRIA</cx:pt>
          <cx:pt idx="4624">West - TRIA</cx:pt>
          <cx:pt idx="4625">West - TRIA</cx:pt>
          <cx:pt idx="4626">West - TRIA</cx:pt>
          <cx:pt idx="4627">West - TRIA</cx:pt>
          <cx:pt idx="4628">West - TRIA</cx:pt>
          <cx:pt idx="4629">West - TRIA</cx:pt>
          <cx:pt idx="4630">West - TRIA</cx:pt>
          <cx:pt idx="4631">West - TRIA</cx:pt>
          <cx:pt idx="4632">West - TRIA</cx:pt>
          <cx:pt idx="4633">West - TRIA</cx:pt>
          <cx:pt idx="4634">West - TRIA</cx:pt>
          <cx:pt idx="4635">West - TRIA</cx:pt>
          <cx:pt idx="4636">West - TRIA</cx:pt>
          <cx:pt idx="4637">West - TRIA</cx:pt>
          <cx:pt idx="4638">West - TRIA</cx:pt>
          <cx:pt idx="4639">West - TRIA</cx:pt>
          <cx:pt idx="4640">West - TRIA</cx:pt>
          <cx:pt idx="4641">West - TRIA</cx:pt>
          <cx:pt idx="4642">West - TRIA</cx:pt>
          <cx:pt idx="4643">West - TRIA</cx:pt>
          <cx:pt idx="4644">West - TRIA</cx:pt>
          <cx:pt idx="4645">West - TRIA</cx:pt>
          <cx:pt idx="4646">West - TRIA</cx:pt>
          <cx:pt idx="4647">West - TRIA</cx:pt>
          <cx:pt idx="4648">West - TRIA</cx:pt>
          <cx:pt idx="4649">West - TRIA</cx:pt>
          <cx:pt idx="4650">West - TRIA</cx:pt>
          <cx:pt idx="4651">West - TRIA</cx:pt>
          <cx:pt idx="4652">West - TRIA</cx:pt>
          <cx:pt idx="4653">West - TRIA</cx:pt>
          <cx:pt idx="4654">West - TRIA</cx:pt>
          <cx:pt idx="4655">West - TRIA</cx:pt>
          <cx:pt idx="4656">West - TRIA</cx:pt>
          <cx:pt idx="4657">West - TRIA</cx:pt>
          <cx:pt idx="4658">West - TRIA</cx:pt>
          <cx:pt idx="4659">West - TRIA</cx:pt>
          <cx:pt idx="4660">West - TRIA</cx:pt>
          <cx:pt idx="4661">West - TRIA</cx:pt>
          <cx:pt idx="4662">West - TRIA</cx:pt>
          <cx:pt idx="4663">West - TRIA</cx:pt>
          <cx:pt idx="4664">West - TRIA</cx:pt>
          <cx:pt idx="4665">West - TRIA</cx:pt>
          <cx:pt idx="4666">West - TRIA</cx:pt>
          <cx:pt idx="4667">West - TRIA</cx:pt>
          <cx:pt idx="4668">West - TRIA</cx:pt>
          <cx:pt idx="4669">West - TRIA</cx:pt>
          <cx:pt idx="4670">West - TRIA</cx:pt>
          <cx:pt idx="4671">West - TRIA</cx:pt>
          <cx:pt idx="4672">West - TRIA</cx:pt>
          <cx:pt idx="4673">West - TRIA</cx:pt>
          <cx:pt idx="4674">West - TRIA</cx:pt>
          <cx:pt idx="4675">West - TRIA</cx:pt>
          <cx:pt idx="4676">West - TRIA</cx:pt>
          <cx:pt idx="4677">West - TRIA</cx:pt>
          <cx:pt idx="4678">West - TRIA</cx:pt>
          <cx:pt idx="4679">West - TRIA</cx:pt>
          <cx:pt idx="4680">West - TRIA</cx:pt>
          <cx:pt idx="4681">West - TRIA</cx:pt>
          <cx:pt idx="4682">West - TRIA</cx:pt>
          <cx:pt idx="4683">West - TRIA</cx:pt>
          <cx:pt idx="4684">West - TRIA</cx:pt>
          <cx:pt idx="4685">West - TRIA</cx:pt>
          <cx:pt idx="4686">West - TRIA</cx:pt>
          <cx:pt idx="4687">West - TRIA</cx:pt>
          <cx:pt idx="4688">West - TRIA</cx:pt>
          <cx:pt idx="4689">West - TRIA</cx:pt>
          <cx:pt idx="4690">West - TRIA</cx:pt>
          <cx:pt idx="4691">West - TRIA</cx:pt>
          <cx:pt idx="4692">West - TRIA</cx:pt>
          <cx:pt idx="4693">West - TRIA</cx:pt>
          <cx:pt idx="4694">West - TRIA</cx:pt>
          <cx:pt idx="4695">West - TRIA</cx:pt>
          <cx:pt idx="4696">West - TRIA</cx:pt>
          <cx:pt idx="4697">West - TRIA</cx:pt>
          <cx:pt idx="4698">West - TRIA</cx:pt>
          <cx:pt idx="4699">West - TRIA</cx:pt>
          <cx:pt idx="4700">West - TRIA</cx:pt>
          <cx:pt idx="4701">West - TRIA</cx:pt>
          <cx:pt idx="4702">West - TRIA</cx:pt>
          <cx:pt idx="4703">West - TRIA</cx:pt>
          <cx:pt idx="4704">West - TRIA</cx:pt>
          <cx:pt idx="4705">West - TRIA</cx:pt>
          <cx:pt idx="4706">West - TRIA</cx:pt>
          <cx:pt idx="4707">West - TRIA</cx:pt>
          <cx:pt idx="4708">West - TRIA</cx:pt>
          <cx:pt idx="4709">West - TRIA</cx:pt>
          <cx:pt idx="4710">West - TRIA</cx:pt>
          <cx:pt idx="4711">West - TRIA</cx:pt>
          <cx:pt idx="4712">West - TRIA</cx:pt>
          <cx:pt idx="4713">West - TRIA</cx:pt>
          <cx:pt idx="4714">West - TRIA</cx:pt>
          <cx:pt idx="4715">West - TRIA</cx:pt>
          <cx:pt idx="4716">West - TRIA</cx:pt>
          <cx:pt idx="4717">West - TRIA</cx:pt>
          <cx:pt idx="4718">West - TRIA</cx:pt>
          <cx:pt idx="4719">West - TRIA</cx:pt>
          <cx:pt idx="4720">West - TRIA</cx:pt>
          <cx:pt idx="4721">West - TRIA</cx:pt>
          <cx:pt idx="4722">West - TRIA</cx:pt>
          <cx:pt idx="4723">West - TRIA</cx:pt>
          <cx:pt idx="4724">West - TRIA</cx:pt>
          <cx:pt idx="4725">West - TRIA</cx:pt>
          <cx:pt idx="4726">West - TRIA</cx:pt>
          <cx:pt idx="4727">West - TRIA</cx:pt>
          <cx:pt idx="4728">West - TRIA</cx:pt>
          <cx:pt idx="4729">West - TRIA</cx:pt>
          <cx:pt idx="4730">West - TRIA</cx:pt>
          <cx:pt idx="4731">West - TRIA</cx:pt>
          <cx:pt idx="4732">West - TRIA</cx:pt>
          <cx:pt idx="4733">West - TRIA</cx:pt>
          <cx:pt idx="4734">West - TRIA</cx:pt>
          <cx:pt idx="4735">West - TRIA</cx:pt>
          <cx:pt idx="4736">West - TRIA</cx:pt>
          <cx:pt idx="4737">West - TRIA</cx:pt>
          <cx:pt idx="4738">West - TRIA</cx:pt>
          <cx:pt idx="4739">West - TRIA</cx:pt>
          <cx:pt idx="4740">West - TRIA</cx:pt>
          <cx:pt idx="4741">West - TRIA</cx:pt>
          <cx:pt idx="4742">West - TRIA</cx:pt>
          <cx:pt idx="4743">West - TRIA</cx:pt>
          <cx:pt idx="4744">West - TRIA</cx:pt>
          <cx:pt idx="4745">West - TRIA</cx:pt>
          <cx:pt idx="4746">West - TRIA</cx:pt>
          <cx:pt idx="4747">West - TRIA</cx:pt>
          <cx:pt idx="4748">West - TRIA</cx:pt>
          <cx:pt idx="4749">West - TRIA</cx:pt>
          <cx:pt idx="4750">West - TRIA</cx:pt>
          <cx:pt idx="4751">West - TRIA</cx:pt>
          <cx:pt idx="4752">West - TRIA</cx:pt>
          <cx:pt idx="4753">West - TRIA</cx:pt>
          <cx:pt idx="4754">West - TRIA</cx:pt>
          <cx:pt idx="4755">West - TRIA</cx:pt>
          <cx:pt idx="4756">West - TRIA</cx:pt>
          <cx:pt idx="4757">West - TRIA</cx:pt>
          <cx:pt idx="4758">West - TRIA</cx:pt>
          <cx:pt idx="4759">West - TRIA</cx:pt>
          <cx:pt idx="4760">West - TRIA</cx:pt>
          <cx:pt idx="4761">West - TRIA</cx:pt>
          <cx:pt idx="4762">West - TRIA</cx:pt>
          <cx:pt idx="4763">West - TRIA</cx:pt>
          <cx:pt idx="4764">West - TRIA</cx:pt>
          <cx:pt idx="4765">West - TRIA</cx:pt>
          <cx:pt idx="4766">West - TRIA</cx:pt>
          <cx:pt idx="4767">West - TRIA</cx:pt>
          <cx:pt idx="4768">West - TRIA</cx:pt>
          <cx:pt idx="4769">West - TRIA</cx:pt>
          <cx:pt idx="4770">West - TRIA</cx:pt>
          <cx:pt idx="4771">West - TRIA</cx:pt>
          <cx:pt idx="4772">West - TRIA</cx:pt>
          <cx:pt idx="4773">West - TRIA</cx:pt>
          <cx:pt idx="4774">West - TRIA</cx:pt>
          <cx:pt idx="4775">West - TRIA</cx:pt>
          <cx:pt idx="4776">West - TRIA</cx:pt>
          <cx:pt idx="4777">West - TRIA</cx:pt>
          <cx:pt idx="4778">West - TRIA</cx:pt>
          <cx:pt idx="4779">West - TRIA</cx:pt>
          <cx:pt idx="4780">West - TRIA</cx:pt>
          <cx:pt idx="4781">West - TRIA</cx:pt>
          <cx:pt idx="4782">West - TRIA</cx:pt>
          <cx:pt idx="4783">West - TRIA</cx:pt>
          <cx:pt idx="4784">West - TRIA</cx:pt>
          <cx:pt idx="4785">West - TRIA</cx:pt>
          <cx:pt idx="4786">West - TRIA</cx:pt>
          <cx:pt idx="4787">West - TRIA</cx:pt>
          <cx:pt idx="4788">West - TRIA</cx:pt>
          <cx:pt idx="4789">West - TRIA</cx:pt>
          <cx:pt idx="4790">West - TRIA</cx:pt>
          <cx:pt idx="4791">West - TRIA</cx:pt>
          <cx:pt idx="4792">West - TRIA</cx:pt>
          <cx:pt idx="4793">West - TRIA</cx:pt>
          <cx:pt idx="4794">West - TRIA</cx:pt>
          <cx:pt idx="4795">West - TRIA</cx:pt>
          <cx:pt idx="4796">West - TRIA</cx:pt>
          <cx:pt idx="4797">West - TRIA</cx:pt>
          <cx:pt idx="4798">West - TRIA</cx:pt>
          <cx:pt idx="4799">West - TRIA</cx:pt>
          <cx:pt idx="4800">West - TRIA</cx:pt>
          <cx:pt idx="4801">West - TRIA</cx:pt>
          <cx:pt idx="4802">West - TRIA</cx:pt>
          <cx:pt idx="4803">West - TRIA</cx:pt>
          <cx:pt idx="4804">West - TRIA</cx:pt>
          <cx:pt idx="4805">West - TRIA</cx:pt>
          <cx:pt idx="4806">West - TRIA</cx:pt>
          <cx:pt idx="4807">West - TRIA</cx:pt>
          <cx:pt idx="4808">West - TRIA</cx:pt>
          <cx:pt idx="4809">West - TRIA</cx:pt>
          <cx:pt idx="4810">West - TRIA</cx:pt>
          <cx:pt idx="4811">West - TRIA</cx:pt>
          <cx:pt idx="4812">West - TRIA</cx:pt>
          <cx:pt idx="4813">West - TRIA</cx:pt>
          <cx:pt idx="4814">West - TRIA</cx:pt>
          <cx:pt idx="4815">West - TRIA</cx:pt>
          <cx:pt idx="4816">West - TRIA</cx:pt>
          <cx:pt idx="4817">West - TRIA</cx:pt>
          <cx:pt idx="4818">West - TRIA</cx:pt>
          <cx:pt idx="4819">West - TRIA</cx:pt>
          <cx:pt idx="4820">West - TRIA</cx:pt>
          <cx:pt idx="4821">West - TRIA</cx:pt>
          <cx:pt idx="4822">West - TRIA</cx:pt>
          <cx:pt idx="4823">West - TRIA</cx:pt>
          <cx:pt idx="4824">West - TRIA</cx:pt>
          <cx:pt idx="4825">West - TRIA</cx:pt>
          <cx:pt idx="4826">West - TRIA</cx:pt>
          <cx:pt idx="4827">West - TRIA</cx:pt>
          <cx:pt idx="4828">West - TRIA</cx:pt>
          <cx:pt idx="4829">West - TRIA</cx:pt>
          <cx:pt idx="4830">West - TRIA</cx:pt>
          <cx:pt idx="4831">West - TRIA</cx:pt>
          <cx:pt idx="4832">West - TRIA</cx:pt>
          <cx:pt idx="4833">West - TRIA</cx:pt>
          <cx:pt idx="4834">West - TRIA</cx:pt>
          <cx:pt idx="4835">West - TRIA</cx:pt>
          <cx:pt idx="4836">West - TRIA</cx:pt>
          <cx:pt idx="4837">West - TRIA</cx:pt>
          <cx:pt idx="4838">West - TRIA</cx:pt>
          <cx:pt idx="4839">West - TRIA</cx:pt>
          <cx:pt idx="4840">West - TRIA</cx:pt>
          <cx:pt idx="4841">West - TRIA</cx:pt>
          <cx:pt idx="4842">West - TRIA</cx:pt>
          <cx:pt idx="4843">West - TRIA</cx:pt>
          <cx:pt idx="4844">West - TRIA</cx:pt>
          <cx:pt idx="4845">West - TRIA</cx:pt>
          <cx:pt idx="4846">West - TRIA</cx:pt>
          <cx:pt idx="4847">West - TRIA</cx:pt>
          <cx:pt idx="4848">West - TRIA</cx:pt>
          <cx:pt idx="4849">West - TRIA</cx:pt>
          <cx:pt idx="4850">West - TRIA</cx:pt>
          <cx:pt idx="4851">West - TRIA</cx:pt>
          <cx:pt idx="4852">West - TRIA</cx:pt>
          <cx:pt idx="4853">West - TRIA</cx:pt>
          <cx:pt idx="4854">West - TRIA</cx:pt>
          <cx:pt idx="4855">West - TRIA</cx:pt>
          <cx:pt idx="4856">West - TRIA</cx:pt>
          <cx:pt idx="4857">West - TRIA</cx:pt>
          <cx:pt idx="4858">West - TRIA</cx:pt>
          <cx:pt idx="4859">West - TRIA</cx:pt>
          <cx:pt idx="4860">West - TRIA</cx:pt>
          <cx:pt idx="4861">West - TRIA</cx:pt>
          <cx:pt idx="4862">West - TRIA</cx:pt>
          <cx:pt idx="4863">West - TRIA</cx:pt>
          <cx:pt idx="4864">West - TRIA</cx:pt>
          <cx:pt idx="4865">West - TRIA</cx:pt>
          <cx:pt idx="4866">West - TRIA</cx:pt>
          <cx:pt idx="4867">West - TRIA</cx:pt>
          <cx:pt idx="4868">West - TRIA</cx:pt>
          <cx:pt idx="4869">West - TRIA</cx:pt>
          <cx:pt idx="4870">West - TRIA</cx:pt>
          <cx:pt idx="4871">West - TRIA</cx:pt>
          <cx:pt idx="4872">West - TRIA</cx:pt>
          <cx:pt idx="4873">West - TRIA</cx:pt>
          <cx:pt idx="4874">West - TRIA</cx:pt>
          <cx:pt idx="4875">West - TRIA</cx:pt>
          <cx:pt idx="4876">West - TRIA</cx:pt>
          <cx:pt idx="4877">West - TRIA</cx:pt>
          <cx:pt idx="4878">West - TRIA</cx:pt>
          <cx:pt idx="4879">West - TRIA</cx:pt>
          <cx:pt idx="4880">West - TRIA</cx:pt>
          <cx:pt idx="4881">West - TRIA</cx:pt>
          <cx:pt idx="4882">West - TRIA</cx:pt>
          <cx:pt idx="4883">West - TRIA</cx:pt>
          <cx:pt idx="4884">West - TRIA</cx:pt>
          <cx:pt idx="4885">West - TRIA</cx:pt>
          <cx:pt idx="4886">West - TRIA</cx:pt>
          <cx:pt idx="4887">West - TRIA</cx:pt>
          <cx:pt idx="4888">West - TRIA</cx:pt>
          <cx:pt idx="4889">West - TRIA</cx:pt>
          <cx:pt idx="4890">West - TRIA</cx:pt>
          <cx:pt idx="4891">West - TRIA</cx:pt>
          <cx:pt idx="4892">West - TRIA</cx:pt>
          <cx:pt idx="4893">West - TRIA</cx:pt>
          <cx:pt idx="4894">West - TRIA</cx:pt>
          <cx:pt idx="4895">West - TRIA</cx:pt>
          <cx:pt idx="4896">West - TRIA</cx:pt>
          <cx:pt idx="4897">West - TRIA</cx:pt>
          <cx:pt idx="4898">West - TRIA</cx:pt>
          <cx:pt idx="4899">West - TRIA</cx:pt>
          <cx:pt idx="4900">West - TRIA</cx:pt>
          <cx:pt idx="4901">West - TRIA</cx:pt>
          <cx:pt idx="4902">West - TRIA</cx:pt>
          <cx:pt idx="4903">West - TRIA</cx:pt>
          <cx:pt idx="4904">West - TRIA</cx:pt>
          <cx:pt idx="4905">West - TRIA</cx:pt>
          <cx:pt idx="4906">West - TRIA</cx:pt>
          <cx:pt idx="4907">West - TRIA</cx:pt>
          <cx:pt idx="4908">West - TRIA</cx:pt>
          <cx:pt idx="4909">West - TRIA</cx:pt>
          <cx:pt idx="4910">West - TRIA</cx:pt>
          <cx:pt idx="4911">West - TRIA</cx:pt>
          <cx:pt idx="4912">West - TRIA</cx:pt>
          <cx:pt idx="4913">West - TRIA</cx:pt>
          <cx:pt idx="4914">West - TRIA</cx:pt>
          <cx:pt idx="4915">West - TRIA</cx:pt>
          <cx:pt idx="4916">West - TRIA</cx:pt>
          <cx:pt idx="4917">West - TRIA</cx:pt>
          <cx:pt idx="4918">West - TRIA</cx:pt>
          <cx:pt idx="4919">West - TRIA</cx:pt>
          <cx:pt idx="4920">West - TRIA</cx:pt>
          <cx:pt idx="4921">West - TRIA</cx:pt>
          <cx:pt idx="4922">West - TRIA</cx:pt>
          <cx:pt idx="4923">West - TRIA</cx:pt>
          <cx:pt idx="4924">West - TRIA</cx:pt>
          <cx:pt idx="4925">West - TRIA</cx:pt>
          <cx:pt idx="4926">West - TRIA</cx:pt>
          <cx:pt idx="4927">West - TRIA</cx:pt>
          <cx:pt idx="4928">West - TRIA</cx:pt>
          <cx:pt idx="4929">West - TRIA</cx:pt>
          <cx:pt idx="4930">West - TRIA</cx:pt>
          <cx:pt idx="4931">West - TRIA</cx:pt>
          <cx:pt idx="4932">West - TRIA</cx:pt>
          <cx:pt idx="4933">West - TRIA</cx:pt>
          <cx:pt idx="4934">West - TRIA</cx:pt>
          <cx:pt idx="4935">West - TRIA</cx:pt>
          <cx:pt idx="4936">West - TRIA</cx:pt>
          <cx:pt idx="4937">West - TRIA</cx:pt>
          <cx:pt idx="4938">West - TRIA</cx:pt>
          <cx:pt idx="4939">West - TRIA</cx:pt>
          <cx:pt idx="4940">West - TRIA</cx:pt>
          <cx:pt idx="4941">West - TRIA</cx:pt>
          <cx:pt idx="4942">West - TRIA</cx:pt>
          <cx:pt idx="4943">West - TRIA</cx:pt>
          <cx:pt idx="4944">West - TRIA</cx:pt>
          <cx:pt idx="4945">West - TRIA</cx:pt>
          <cx:pt idx="4946">West - TRIA</cx:pt>
          <cx:pt idx="4947">West - TRIA</cx:pt>
          <cx:pt idx="4948">West - TRIA</cx:pt>
          <cx:pt idx="4949">West - TRIA</cx:pt>
          <cx:pt idx="4950">West - TRIA</cx:pt>
          <cx:pt idx="4951">West - TRIA</cx:pt>
          <cx:pt idx="4952">West - TRIA</cx:pt>
          <cx:pt idx="4953">West - TRIA</cx:pt>
          <cx:pt idx="4954">West - TRIA</cx:pt>
          <cx:pt idx="4955">West - TRIA</cx:pt>
          <cx:pt idx="4956">West - TRIA</cx:pt>
          <cx:pt idx="4957">West - TRIA</cx:pt>
          <cx:pt idx="4958">West - TRIA</cx:pt>
          <cx:pt idx="4959">West - TRIA</cx:pt>
          <cx:pt idx="4960">West - TRIA</cx:pt>
          <cx:pt idx="4961">West - TRIA</cx:pt>
          <cx:pt idx="4962">West - TRIA</cx:pt>
          <cx:pt idx="4963">West - TRIA</cx:pt>
          <cx:pt idx="4964">West - TRIA</cx:pt>
          <cx:pt idx="4965">West - TRIA</cx:pt>
          <cx:pt idx="4966">West - TRIA</cx:pt>
          <cx:pt idx="4967">West - TRIA</cx:pt>
          <cx:pt idx="4968">West - TRIA</cx:pt>
          <cx:pt idx="4969">West - TRIA</cx:pt>
          <cx:pt idx="4970">West - TRIA</cx:pt>
          <cx:pt idx="4971">West - TRIA</cx:pt>
          <cx:pt idx="4972">West - TRIA</cx:pt>
          <cx:pt idx="4973">West - TRIA</cx:pt>
          <cx:pt idx="4974">West - TRIA</cx:pt>
          <cx:pt idx="4975">West - TRIA</cx:pt>
          <cx:pt idx="4976">West - TRIA</cx:pt>
          <cx:pt idx="4977">West - TRIA</cx:pt>
          <cx:pt idx="4978">West - TRIA</cx:pt>
          <cx:pt idx="4979">West - TRIA</cx:pt>
          <cx:pt idx="4980">West - TRIA</cx:pt>
          <cx:pt idx="4981">West - TRIA</cx:pt>
          <cx:pt idx="4982">West - TRIA</cx:pt>
          <cx:pt idx="4983">West - TRIA</cx:pt>
          <cx:pt idx="4984">West - TRIA</cx:pt>
          <cx:pt idx="4985">West - TRIA</cx:pt>
          <cx:pt idx="4986">West - TRIA</cx:pt>
          <cx:pt idx="4987">West - TRIA</cx:pt>
          <cx:pt idx="4988">West - TRIA</cx:pt>
          <cx:pt idx="4989">West - TRIA</cx:pt>
          <cx:pt idx="4990">West - TRIA</cx:pt>
          <cx:pt idx="4991">West - TRIA</cx:pt>
          <cx:pt idx="4992">West - TRIA</cx:pt>
          <cx:pt idx="4993">West - TRIA</cx:pt>
          <cx:pt idx="4994">West - TRIA</cx:pt>
          <cx:pt idx="4995">West - TRIA</cx:pt>
          <cx:pt idx="4996">West - TRIA</cx:pt>
          <cx:pt idx="4997">West - TRIA</cx:pt>
          <cx:pt idx="4998">West - TRIA</cx:pt>
          <cx:pt idx="4999">West - TRIA</cx:pt>
          <cx:pt idx="5000">West - TRIA</cx:pt>
          <cx:pt idx="5001">West - TRIA</cx:pt>
          <cx:pt idx="5002">West - TRIA</cx:pt>
          <cx:pt idx="5003">West - TRIA</cx:pt>
          <cx:pt idx="5004">West - TRIA</cx:pt>
          <cx:pt idx="5005">West - TRIA</cx:pt>
          <cx:pt idx="5006">West - TRIA</cx:pt>
          <cx:pt idx="5007">West - TRIA</cx:pt>
          <cx:pt idx="5008">West - TRIA</cx:pt>
          <cx:pt idx="5009">West - TRIA</cx:pt>
          <cx:pt idx="5010">West - TRIA</cx:pt>
          <cx:pt idx="5011">West - TRIA</cx:pt>
          <cx:pt idx="5012">West - TRIA</cx:pt>
          <cx:pt idx="5013">West - TRIA</cx:pt>
          <cx:pt idx="5014">West - TRIA</cx:pt>
          <cx:pt idx="5015">West - TRIA</cx:pt>
          <cx:pt idx="5016">West - TRIA</cx:pt>
          <cx:pt idx="5017">West - TRIA</cx:pt>
          <cx:pt idx="5018">West - TRIA</cx:pt>
          <cx:pt idx="5019">West - TRIA</cx:pt>
          <cx:pt idx="5020">West - TRIA</cx:pt>
          <cx:pt idx="5021">West - TRIA</cx:pt>
          <cx:pt idx="5022">West - TRIA</cx:pt>
          <cx:pt idx="5023">West - TRIA</cx:pt>
          <cx:pt idx="5024">West - TRIA</cx:pt>
          <cx:pt idx="5025">West - TRIA</cx:pt>
          <cx:pt idx="5026">West - TRIA</cx:pt>
          <cx:pt idx="5027">West - TRIA</cx:pt>
          <cx:pt idx="5028">West - TRIA</cx:pt>
          <cx:pt idx="5029">West - TRIA</cx:pt>
          <cx:pt idx="5030">West - TRIA</cx:pt>
          <cx:pt idx="5031">West - TRIA</cx:pt>
          <cx:pt idx="5032">West - TRIA</cx:pt>
          <cx:pt idx="5033">West - TRIA</cx:pt>
          <cx:pt idx="5034">West - TRIA</cx:pt>
          <cx:pt idx="5035">West - TRIA</cx:pt>
          <cx:pt idx="5036">West - TRIA</cx:pt>
          <cx:pt idx="5037">West - TRIA</cx:pt>
          <cx:pt idx="5038">West - TRIA</cx:pt>
          <cx:pt idx="5039">West - TRIA</cx:pt>
          <cx:pt idx="5040">West - TRIA</cx:pt>
          <cx:pt idx="5041">West - TRIA</cx:pt>
          <cx:pt idx="5042">West - TRIA</cx:pt>
          <cx:pt idx="5043">West - TRIA</cx:pt>
          <cx:pt idx="5044">West - TRIA</cx:pt>
          <cx:pt idx="5045">West - TRIA</cx:pt>
          <cx:pt idx="5046">West - TRIA</cx:pt>
          <cx:pt idx="5047">West - TRIA</cx:pt>
          <cx:pt idx="5048">West - TRIA</cx:pt>
          <cx:pt idx="5049">West - TRIA</cx:pt>
          <cx:pt idx="5050">West - TRIA</cx:pt>
          <cx:pt idx="5051">West - TRIA</cx:pt>
          <cx:pt idx="5052">West - TRIA</cx:pt>
          <cx:pt idx="5053">West - TRIA</cx:pt>
          <cx:pt idx="5054">West - TRIA</cx:pt>
          <cx:pt idx="5055">West - TRIA</cx:pt>
          <cx:pt idx="5056">West - TRIA</cx:pt>
          <cx:pt idx="5057">West - TRIA</cx:pt>
          <cx:pt idx="5058">West - TRIA</cx:pt>
          <cx:pt idx="5059">West - TRIA</cx:pt>
          <cx:pt idx="5060">West - TRIA</cx:pt>
          <cx:pt idx="5061">West - TRIA</cx:pt>
          <cx:pt idx="5062">West - TRIA</cx:pt>
          <cx:pt idx="5063">West - TRIA</cx:pt>
          <cx:pt idx="5064">West - TRIA</cx:pt>
          <cx:pt idx="5065">West - TRIA</cx:pt>
          <cx:pt idx="5066">West - TRIA</cx:pt>
          <cx:pt idx="5067">West - TRIA</cx:pt>
          <cx:pt idx="5068">West - TRIA</cx:pt>
          <cx:pt idx="5069">West - TRIA</cx:pt>
          <cx:pt idx="5070">West - TRIA</cx:pt>
          <cx:pt idx="5071">West - TRIA</cx:pt>
          <cx:pt idx="5072">West - TRIA</cx:pt>
          <cx:pt idx="5073">West - TRIA</cx:pt>
          <cx:pt idx="5074">West - TRIA</cx:pt>
          <cx:pt idx="5075">West - TRIA</cx:pt>
          <cx:pt idx="5076">West - TRIA</cx:pt>
          <cx:pt idx="5077">West - TRIA</cx:pt>
          <cx:pt idx="5078">West - TRIA</cx:pt>
          <cx:pt idx="5079">West - TRIA</cx:pt>
          <cx:pt idx="5080">West - TRIA</cx:pt>
          <cx:pt idx="5081">West - TRIA</cx:pt>
          <cx:pt idx="5082">West - TRIA</cx:pt>
          <cx:pt idx="5083">West - TRIA</cx:pt>
          <cx:pt idx="5084">West - TRIA</cx:pt>
          <cx:pt idx="5085">West - TRIA</cx:pt>
          <cx:pt idx="5086">West - TRIA</cx:pt>
          <cx:pt idx="5087">West - TRIA</cx:pt>
          <cx:pt idx="5088">West - TRIA</cx:pt>
          <cx:pt idx="5089">West - TRIA</cx:pt>
          <cx:pt idx="5090">West - TRIA</cx:pt>
          <cx:pt idx="5091">West - TRIA</cx:pt>
          <cx:pt idx="5092">West - TRIA</cx:pt>
          <cx:pt idx="5093">West - TRIA</cx:pt>
          <cx:pt idx="5094">West - TRIA</cx:pt>
          <cx:pt idx="5095">West - TRIA</cx:pt>
          <cx:pt idx="5096">West - TRIA</cx:pt>
          <cx:pt idx="5097">West - TRIA</cx:pt>
          <cx:pt idx="5098">West - TRIA</cx:pt>
          <cx:pt idx="5099">West - TRIA</cx:pt>
          <cx:pt idx="5100">West - TRIA</cx:pt>
          <cx:pt idx="5101">West - TRIA</cx:pt>
          <cx:pt idx="5102">West - TRIA</cx:pt>
          <cx:pt idx="5103">West - TRIA</cx:pt>
          <cx:pt idx="5104">West - TRIA</cx:pt>
          <cx:pt idx="5105">West - TRIA</cx:pt>
          <cx:pt idx="5106">West - TRIA</cx:pt>
          <cx:pt idx="5107">West - TRIA</cx:pt>
          <cx:pt idx="5108">West - TRIA</cx:pt>
        </cx:lvl>
      </cx:strDim>
      <cx:numDim type="val">
        <cx:f>'[Total Joint Time Analysis V2.xlsx]Prep and Position'!$G$2:$G$5110</cx:f>
        <cx:lvl ptCount="5109" formatCode="General">
          <cx:pt idx="0">140</cx:pt>
          <cx:pt idx="1">117</cx:pt>
          <cx:pt idx="2">113</cx:pt>
          <cx:pt idx="3">95</cx:pt>
          <cx:pt idx="4">116</cx:pt>
          <cx:pt idx="5">116</cx:pt>
          <cx:pt idx="6">100</cx:pt>
          <cx:pt idx="7">91</cx:pt>
          <cx:pt idx="8">139</cx:pt>
          <cx:pt idx="9">90</cx:pt>
          <cx:pt idx="10">118</cx:pt>
          <cx:pt idx="11">81</cx:pt>
          <cx:pt idx="12">88</cx:pt>
          <cx:pt idx="13">104</cx:pt>
          <cx:pt idx="14">85</cx:pt>
          <cx:pt idx="15">125</cx:pt>
          <cx:pt idx="16">153</cx:pt>
          <cx:pt idx="17">139</cx:pt>
          <cx:pt idx="18">80</cx:pt>
          <cx:pt idx="19">107</cx:pt>
          <cx:pt idx="20">101</cx:pt>
          <cx:pt idx="21">125</cx:pt>
          <cx:pt idx="22">128</cx:pt>
          <cx:pt idx="23">91</cx:pt>
          <cx:pt idx="24">93</cx:pt>
          <cx:pt idx="25">112</cx:pt>
          <cx:pt idx="26">86</cx:pt>
          <cx:pt idx="27">117</cx:pt>
          <cx:pt idx="28">109</cx:pt>
          <cx:pt idx="29">82</cx:pt>
          <cx:pt idx="30">114</cx:pt>
          <cx:pt idx="31">98</cx:pt>
          <cx:pt idx="32">91</cx:pt>
          <cx:pt idx="33">129</cx:pt>
          <cx:pt idx="34">117</cx:pt>
          <cx:pt idx="35">115</cx:pt>
          <cx:pt idx="36">108</cx:pt>
          <cx:pt idx="37">99</cx:pt>
          <cx:pt idx="38">104</cx:pt>
          <cx:pt idx="39">116</cx:pt>
          <cx:pt idx="40">134</cx:pt>
          <cx:pt idx="41">104</cx:pt>
          <cx:pt idx="42">110</cx:pt>
          <cx:pt idx="43">98</cx:pt>
          <cx:pt idx="44">82</cx:pt>
          <cx:pt idx="45">138</cx:pt>
          <cx:pt idx="46">133</cx:pt>
          <cx:pt idx="47">154</cx:pt>
          <cx:pt idx="48">83</cx:pt>
          <cx:pt idx="49">119</cx:pt>
          <cx:pt idx="50">80</cx:pt>
          <cx:pt idx="51">91</cx:pt>
          <cx:pt idx="52">120</cx:pt>
          <cx:pt idx="53">128</cx:pt>
          <cx:pt idx="54">81</cx:pt>
          <cx:pt idx="55">83</cx:pt>
          <cx:pt idx="56">94</cx:pt>
          <cx:pt idx="57">107</cx:pt>
          <cx:pt idx="58">64</cx:pt>
          <cx:pt idx="59">104</cx:pt>
          <cx:pt idx="60">133</cx:pt>
          <cx:pt idx="61">68</cx:pt>
          <cx:pt idx="62">70</cx:pt>
          <cx:pt idx="63">68</cx:pt>
          <cx:pt idx="64">80</cx:pt>
          <cx:pt idx="65">92</cx:pt>
          <cx:pt idx="66">104</cx:pt>
          <cx:pt idx="67">80</cx:pt>
          <cx:pt idx="68">103</cx:pt>
          <cx:pt idx="69">66</cx:pt>
          <cx:pt idx="70">98</cx:pt>
          <cx:pt idx="71">131</cx:pt>
          <cx:pt idx="72">112</cx:pt>
          <cx:pt idx="73">89</cx:pt>
          <cx:pt idx="74">83</cx:pt>
          <cx:pt idx="75">117</cx:pt>
          <cx:pt idx="76">74</cx:pt>
          <cx:pt idx="77">74</cx:pt>
          <cx:pt idx="78">66</cx:pt>
          <cx:pt idx="79">104</cx:pt>
          <cx:pt idx="80">64</cx:pt>
          <cx:pt idx="81">88</cx:pt>
          <cx:pt idx="82">99</cx:pt>
          <cx:pt idx="83">136</cx:pt>
          <cx:pt idx="84">99</cx:pt>
          <cx:pt idx="85">89</cx:pt>
          <cx:pt idx="86">79</cx:pt>
          <cx:pt idx="87">117</cx:pt>
          <cx:pt idx="88">91</cx:pt>
          <cx:pt idx="89">131</cx:pt>
          <cx:pt idx="90">104</cx:pt>
          <cx:pt idx="91">134</cx:pt>
          <cx:pt idx="92">73</cx:pt>
          <cx:pt idx="93">102</cx:pt>
          <cx:pt idx="94">164</cx:pt>
          <cx:pt idx="95">120</cx:pt>
          <cx:pt idx="96">112</cx:pt>
          <cx:pt idx="97">113</cx:pt>
          <cx:pt idx="98">118</cx:pt>
          <cx:pt idx="99">82</cx:pt>
          <cx:pt idx="100">76</cx:pt>
          <cx:pt idx="101">127</cx:pt>
          <cx:pt idx="102">97</cx:pt>
          <cx:pt idx="103">102</cx:pt>
          <cx:pt idx="104">88</cx:pt>
          <cx:pt idx="105">129</cx:pt>
          <cx:pt idx="106">134</cx:pt>
          <cx:pt idx="107">75</cx:pt>
          <cx:pt idx="108">103</cx:pt>
          <cx:pt idx="109">139</cx:pt>
          <cx:pt idx="110">126</cx:pt>
          <cx:pt idx="111">67</cx:pt>
          <cx:pt idx="112">59</cx:pt>
          <cx:pt idx="113">147</cx:pt>
          <cx:pt idx="114">78</cx:pt>
          <cx:pt idx="115">137</cx:pt>
          <cx:pt idx="116">107</cx:pt>
          <cx:pt idx="117">118</cx:pt>
          <cx:pt idx="118">72</cx:pt>
          <cx:pt idx="119">89</cx:pt>
          <cx:pt idx="120">91</cx:pt>
          <cx:pt idx="121">84</cx:pt>
          <cx:pt idx="122">99</cx:pt>
          <cx:pt idx="123">107</cx:pt>
          <cx:pt idx="124">95</cx:pt>
          <cx:pt idx="125">116</cx:pt>
          <cx:pt idx="126">114</cx:pt>
          <cx:pt idx="127">123</cx:pt>
          <cx:pt idx="128">72</cx:pt>
          <cx:pt idx="129">97</cx:pt>
          <cx:pt idx="130">113</cx:pt>
          <cx:pt idx="131">133</cx:pt>
          <cx:pt idx="132">57</cx:pt>
          <cx:pt idx="133">126</cx:pt>
          <cx:pt idx="134">101</cx:pt>
          <cx:pt idx="135">65</cx:pt>
          <cx:pt idx="136">169</cx:pt>
          <cx:pt idx="137">115</cx:pt>
          <cx:pt idx="138">101</cx:pt>
          <cx:pt idx="139">112</cx:pt>
          <cx:pt idx="140">110</cx:pt>
          <cx:pt idx="141">64</cx:pt>
          <cx:pt idx="142">113</cx:pt>
          <cx:pt idx="143">101</cx:pt>
          <cx:pt idx="144">100</cx:pt>
          <cx:pt idx="145">72</cx:pt>
          <cx:pt idx="146">89</cx:pt>
          <cx:pt idx="147">160</cx:pt>
          <cx:pt idx="148">127</cx:pt>
          <cx:pt idx="149">65</cx:pt>
          <cx:pt idx="150">86</cx:pt>
          <cx:pt idx="151">100</cx:pt>
          <cx:pt idx="152">78</cx:pt>
          <cx:pt idx="153">77</cx:pt>
          <cx:pt idx="154">132</cx:pt>
          <cx:pt idx="155">98</cx:pt>
          <cx:pt idx="156">106</cx:pt>
          <cx:pt idx="157">100</cx:pt>
          <cx:pt idx="158">89</cx:pt>
          <cx:pt idx="159">79</cx:pt>
          <cx:pt idx="160">100</cx:pt>
          <cx:pt idx="161">105</cx:pt>
          <cx:pt idx="162">128</cx:pt>
          <cx:pt idx="163">95</cx:pt>
          <cx:pt idx="164">194</cx:pt>
          <cx:pt idx="165">75</cx:pt>
          <cx:pt idx="166">134</cx:pt>
          <cx:pt idx="167">121</cx:pt>
          <cx:pt idx="168">105</cx:pt>
          <cx:pt idx="169">89</cx:pt>
          <cx:pt idx="170">105</cx:pt>
          <cx:pt idx="171">133</cx:pt>
          <cx:pt idx="172">80</cx:pt>
          <cx:pt idx="173">132</cx:pt>
          <cx:pt idx="174">117</cx:pt>
          <cx:pt idx="175">150</cx:pt>
          <cx:pt idx="176">107</cx:pt>
          <cx:pt idx="177">95</cx:pt>
          <cx:pt idx="178">103</cx:pt>
          <cx:pt idx="179">148</cx:pt>
          <cx:pt idx="180">101</cx:pt>
          <cx:pt idx="181">90</cx:pt>
          <cx:pt idx="182">69</cx:pt>
          <cx:pt idx="183">69</cx:pt>
          <cx:pt idx="184">78</cx:pt>
          <cx:pt idx="185">110</cx:pt>
          <cx:pt idx="186">96</cx:pt>
          <cx:pt idx="187">97</cx:pt>
          <cx:pt idx="188">173</cx:pt>
          <cx:pt idx="189">125</cx:pt>
          <cx:pt idx="190">81</cx:pt>
          <cx:pt idx="191">102</cx:pt>
          <cx:pt idx="192">87</cx:pt>
          <cx:pt idx="193">89</cx:pt>
          <cx:pt idx="194">94</cx:pt>
          <cx:pt idx="195">89</cx:pt>
          <cx:pt idx="196">75</cx:pt>
          <cx:pt idx="197">121</cx:pt>
          <cx:pt idx="198">85</cx:pt>
          <cx:pt idx="199">176</cx:pt>
          <cx:pt idx="200">120</cx:pt>
          <cx:pt idx="201">99</cx:pt>
          <cx:pt idx="202">91</cx:pt>
          <cx:pt idx="203">83</cx:pt>
          <cx:pt idx="204">90</cx:pt>
          <cx:pt idx="205">87</cx:pt>
          <cx:pt idx="206">120</cx:pt>
          <cx:pt idx="207">116</cx:pt>
          <cx:pt idx="208">92</cx:pt>
          <cx:pt idx="209">84</cx:pt>
          <cx:pt idx="210">85</cx:pt>
          <cx:pt idx="211">78</cx:pt>
          <cx:pt idx="212">86</cx:pt>
          <cx:pt idx="213">119</cx:pt>
          <cx:pt idx="214">75</cx:pt>
          <cx:pt idx="215">71</cx:pt>
          <cx:pt idx="216">110</cx:pt>
          <cx:pt idx="217">130</cx:pt>
          <cx:pt idx="218">118</cx:pt>
          <cx:pt idx="219">137</cx:pt>
          <cx:pt idx="220">165</cx:pt>
          <cx:pt idx="221">117</cx:pt>
          <cx:pt idx="222">111</cx:pt>
          <cx:pt idx="223">125</cx:pt>
          <cx:pt idx="224">95</cx:pt>
          <cx:pt idx="225">95</cx:pt>
          <cx:pt idx="226">78</cx:pt>
          <cx:pt idx="227">98</cx:pt>
          <cx:pt idx="228">81</cx:pt>
          <cx:pt idx="229">123</cx:pt>
          <cx:pt idx="230">85</cx:pt>
          <cx:pt idx="231">118</cx:pt>
          <cx:pt idx="232">129</cx:pt>
          <cx:pt idx="233">85</cx:pt>
          <cx:pt idx="234">92</cx:pt>
          <cx:pt idx="235">120</cx:pt>
          <cx:pt idx="236">102</cx:pt>
          <cx:pt idx="237">77</cx:pt>
          <cx:pt idx="238">138</cx:pt>
          <cx:pt idx="239">72</cx:pt>
          <cx:pt idx="240">77</cx:pt>
          <cx:pt idx="241">100</cx:pt>
          <cx:pt idx="242">96</cx:pt>
          <cx:pt idx="243">102</cx:pt>
          <cx:pt idx="244">73</cx:pt>
          <cx:pt idx="245">86</cx:pt>
          <cx:pt idx="246">97</cx:pt>
          <cx:pt idx="247">102</cx:pt>
          <cx:pt idx="248">116</cx:pt>
          <cx:pt idx="249">127</cx:pt>
          <cx:pt idx="250">96</cx:pt>
          <cx:pt idx="251">75</cx:pt>
          <cx:pt idx="252">80</cx:pt>
          <cx:pt idx="253">104</cx:pt>
          <cx:pt idx="254">175</cx:pt>
          <cx:pt idx="255">68</cx:pt>
          <cx:pt idx="256">111</cx:pt>
          <cx:pt idx="257">87</cx:pt>
          <cx:pt idx="258">115</cx:pt>
          <cx:pt idx="259">153</cx:pt>
          <cx:pt idx="260">111</cx:pt>
          <cx:pt idx="261">153</cx:pt>
          <cx:pt idx="262">120</cx:pt>
          <cx:pt idx="263">69</cx:pt>
          <cx:pt idx="264">79</cx:pt>
          <cx:pt idx="265">104</cx:pt>
          <cx:pt idx="266">92</cx:pt>
          <cx:pt idx="267">108</cx:pt>
          <cx:pt idx="268">89</cx:pt>
          <cx:pt idx="269">66</cx:pt>
          <cx:pt idx="270">71</cx:pt>
          <cx:pt idx="271">69</cx:pt>
          <cx:pt idx="272">91</cx:pt>
          <cx:pt idx="273">122</cx:pt>
          <cx:pt idx="274">73</cx:pt>
          <cx:pt idx="275">68</cx:pt>
          <cx:pt idx="276">72</cx:pt>
          <cx:pt idx="277">82</cx:pt>
          <cx:pt idx="278">115</cx:pt>
          <cx:pt idx="279">68</cx:pt>
          <cx:pt idx="280">79</cx:pt>
          <cx:pt idx="281">97</cx:pt>
          <cx:pt idx="282">134</cx:pt>
          <cx:pt idx="283">118</cx:pt>
          <cx:pt idx="284">139</cx:pt>
          <cx:pt idx="285">103</cx:pt>
          <cx:pt idx="286">95</cx:pt>
          <cx:pt idx="287">90</cx:pt>
          <cx:pt idx="288">91</cx:pt>
          <cx:pt idx="289">141</cx:pt>
          <cx:pt idx="290">128</cx:pt>
          <cx:pt idx="291">97</cx:pt>
          <cx:pt idx="292">88</cx:pt>
          <cx:pt idx="293">104</cx:pt>
          <cx:pt idx="294">76</cx:pt>
          <cx:pt idx="295">97</cx:pt>
          <cx:pt idx="296">81</cx:pt>
          <cx:pt idx="297">70</cx:pt>
          <cx:pt idx="298">89</cx:pt>
          <cx:pt idx="299">130</cx:pt>
          <cx:pt idx="300">87</cx:pt>
          <cx:pt idx="301">84</cx:pt>
          <cx:pt idx="302">102</cx:pt>
          <cx:pt idx="303">70</cx:pt>
          <cx:pt idx="304">83</cx:pt>
          <cx:pt idx="305">79</cx:pt>
          <cx:pt idx="306">72</cx:pt>
          <cx:pt idx="307">145</cx:pt>
          <cx:pt idx="308">81</cx:pt>
          <cx:pt idx="309">103</cx:pt>
          <cx:pt idx="310">95</cx:pt>
          <cx:pt idx="311">93</cx:pt>
          <cx:pt idx="312">79</cx:pt>
          <cx:pt idx="313">80</cx:pt>
          <cx:pt idx="314">64</cx:pt>
          <cx:pt idx="315">72</cx:pt>
          <cx:pt idx="316">68</cx:pt>
          <cx:pt idx="317">72</cx:pt>
          <cx:pt idx="318">132</cx:pt>
          <cx:pt idx="319">84</cx:pt>
          <cx:pt idx="320">98</cx:pt>
          <cx:pt idx="321">85</cx:pt>
          <cx:pt idx="322">72</cx:pt>
          <cx:pt idx="323">98</cx:pt>
          <cx:pt idx="324">127</cx:pt>
          <cx:pt idx="325">89</cx:pt>
          <cx:pt idx="326">117</cx:pt>
          <cx:pt idx="327">98</cx:pt>
          <cx:pt idx="328">119</cx:pt>
          <cx:pt idx="329">102</cx:pt>
          <cx:pt idx="330">117</cx:pt>
          <cx:pt idx="331">84</cx:pt>
          <cx:pt idx="332">86</cx:pt>
          <cx:pt idx="333">93</cx:pt>
          <cx:pt idx="334">66</cx:pt>
          <cx:pt idx="335">84</cx:pt>
          <cx:pt idx="336">102</cx:pt>
          <cx:pt idx="337">132</cx:pt>
          <cx:pt idx="338">102</cx:pt>
          <cx:pt idx="339">84</cx:pt>
          <cx:pt idx="340">69</cx:pt>
          <cx:pt idx="341">63</cx:pt>
          <cx:pt idx="342">81</cx:pt>
          <cx:pt idx="343">85</cx:pt>
          <cx:pt idx="344">107</cx:pt>
          <cx:pt idx="345">72</cx:pt>
          <cx:pt idx="346">69</cx:pt>
          <cx:pt idx="347">84</cx:pt>
          <cx:pt idx="348">135</cx:pt>
          <cx:pt idx="349">76</cx:pt>
          <cx:pt idx="350">68</cx:pt>
          <cx:pt idx="351">84</cx:pt>
          <cx:pt idx="352">108</cx:pt>
          <cx:pt idx="353">121</cx:pt>
          <cx:pt idx="354">76</cx:pt>
          <cx:pt idx="355">83</cx:pt>
          <cx:pt idx="356">75</cx:pt>
          <cx:pt idx="357">120</cx:pt>
          <cx:pt idx="358">95</cx:pt>
          <cx:pt idx="359">107</cx:pt>
          <cx:pt idx="360">80</cx:pt>
          <cx:pt idx="361">93</cx:pt>
          <cx:pt idx="362">124</cx:pt>
          <cx:pt idx="363">63</cx:pt>
          <cx:pt idx="364">174</cx:pt>
          <cx:pt idx="365">112</cx:pt>
          <cx:pt idx="366">192</cx:pt>
          <cx:pt idx="367">121</cx:pt>
          <cx:pt idx="368">75</cx:pt>
          <cx:pt idx="369">95</cx:pt>
          <cx:pt idx="370">63</cx:pt>
          <cx:pt idx="371">133</cx:pt>
          <cx:pt idx="372">75</cx:pt>
          <cx:pt idx="373">146</cx:pt>
          <cx:pt idx="374">82</cx:pt>
          <cx:pt idx="375">114</cx:pt>
          <cx:pt idx="376">109</cx:pt>
          <cx:pt idx="377">125</cx:pt>
          <cx:pt idx="378">113</cx:pt>
          <cx:pt idx="379">77</cx:pt>
          <cx:pt idx="380">97</cx:pt>
          <cx:pt idx="381">107</cx:pt>
          <cx:pt idx="382">129</cx:pt>
          <cx:pt idx="383">75</cx:pt>
          <cx:pt idx="384">109</cx:pt>
          <cx:pt idx="385">107</cx:pt>
          <cx:pt idx="386">104</cx:pt>
          <cx:pt idx="387">88</cx:pt>
          <cx:pt idx="388">111</cx:pt>
          <cx:pt idx="389">128</cx:pt>
          <cx:pt idx="390">138</cx:pt>
          <cx:pt idx="391">125</cx:pt>
          <cx:pt idx="392">108</cx:pt>
          <cx:pt idx="393">87</cx:pt>
          <cx:pt idx="394">131</cx:pt>
          <cx:pt idx="395">87</cx:pt>
          <cx:pt idx="396">96</cx:pt>
          <cx:pt idx="397">69</cx:pt>
          <cx:pt idx="398">86</cx:pt>
          <cx:pt idx="399">92</cx:pt>
          <cx:pt idx="400">73</cx:pt>
          <cx:pt idx="401">78</cx:pt>
          <cx:pt idx="402">95</cx:pt>
          <cx:pt idx="403">72</cx:pt>
          <cx:pt idx="404">139</cx:pt>
          <cx:pt idx="405">161</cx:pt>
          <cx:pt idx="406">117</cx:pt>
          <cx:pt idx="407">70</cx:pt>
          <cx:pt idx="408">79</cx:pt>
          <cx:pt idx="409">115</cx:pt>
          <cx:pt idx="410">90</cx:pt>
          <cx:pt idx="411">93</cx:pt>
          <cx:pt idx="412">100</cx:pt>
          <cx:pt idx="413">117</cx:pt>
          <cx:pt idx="414">128</cx:pt>
          <cx:pt idx="415">107</cx:pt>
          <cx:pt idx="416">141</cx:pt>
          <cx:pt idx="417">69</cx:pt>
          <cx:pt idx="418">116</cx:pt>
          <cx:pt idx="419">122</cx:pt>
          <cx:pt idx="420">119</cx:pt>
          <cx:pt idx="421">107</cx:pt>
          <cx:pt idx="422">106</cx:pt>
          <cx:pt idx="423">138</cx:pt>
          <cx:pt idx="424">126</cx:pt>
          <cx:pt idx="425">79</cx:pt>
          <cx:pt idx="426">77</cx:pt>
          <cx:pt idx="427">133</cx:pt>
          <cx:pt idx="428">174</cx:pt>
          <cx:pt idx="429">100</cx:pt>
          <cx:pt idx="430">107</cx:pt>
          <cx:pt idx="431">79</cx:pt>
          <cx:pt idx="432">90</cx:pt>
          <cx:pt idx="433">109</cx:pt>
          <cx:pt idx="434">65</cx:pt>
          <cx:pt idx="435">107</cx:pt>
          <cx:pt idx="436">78</cx:pt>
          <cx:pt idx="437">85</cx:pt>
          <cx:pt idx="438">85</cx:pt>
          <cx:pt idx="439">115</cx:pt>
          <cx:pt idx="440">124</cx:pt>
          <cx:pt idx="441">141</cx:pt>
          <cx:pt idx="442">99</cx:pt>
          <cx:pt idx="443">102</cx:pt>
          <cx:pt idx="444">105</cx:pt>
          <cx:pt idx="445">86</cx:pt>
          <cx:pt idx="446">113</cx:pt>
          <cx:pt idx="447">81</cx:pt>
          <cx:pt idx="448">69</cx:pt>
          <cx:pt idx="449">120</cx:pt>
          <cx:pt idx="450">97</cx:pt>
          <cx:pt idx="451">73</cx:pt>
          <cx:pt idx="452">125</cx:pt>
          <cx:pt idx="453">81</cx:pt>
          <cx:pt idx="454">126</cx:pt>
          <cx:pt idx="455">85</cx:pt>
          <cx:pt idx="456">82</cx:pt>
          <cx:pt idx="457">96</cx:pt>
          <cx:pt idx="458">68</cx:pt>
          <cx:pt idx="459">58</cx:pt>
          <cx:pt idx="460">107</cx:pt>
          <cx:pt idx="461">81</cx:pt>
          <cx:pt idx="462">82</cx:pt>
          <cx:pt idx="463">68</cx:pt>
          <cx:pt idx="464">90</cx:pt>
          <cx:pt idx="465">155</cx:pt>
          <cx:pt idx="466">84</cx:pt>
          <cx:pt idx="467">86</cx:pt>
          <cx:pt idx="468">104</cx:pt>
          <cx:pt idx="469">104</cx:pt>
          <cx:pt idx="470">119</cx:pt>
          <cx:pt idx="471">108</cx:pt>
          <cx:pt idx="472">102</cx:pt>
          <cx:pt idx="473">107</cx:pt>
          <cx:pt idx="474">72</cx:pt>
          <cx:pt idx="475">134</cx:pt>
          <cx:pt idx="476">76</cx:pt>
          <cx:pt idx="477">123</cx:pt>
          <cx:pt idx="478">99</cx:pt>
          <cx:pt idx="479">78</cx:pt>
          <cx:pt idx="480">79</cx:pt>
          <cx:pt idx="481">91</cx:pt>
          <cx:pt idx="482">95</cx:pt>
          <cx:pt idx="483">99</cx:pt>
          <cx:pt idx="484">76</cx:pt>
          <cx:pt idx="485">111</cx:pt>
          <cx:pt idx="486">99</cx:pt>
          <cx:pt idx="487">91</cx:pt>
          <cx:pt idx="488">93</cx:pt>
          <cx:pt idx="489">87</cx:pt>
          <cx:pt idx="490">113</cx:pt>
          <cx:pt idx="491">70</cx:pt>
          <cx:pt idx="492">128</cx:pt>
          <cx:pt idx="493">71</cx:pt>
          <cx:pt idx="494">70</cx:pt>
          <cx:pt idx="495">89</cx:pt>
          <cx:pt idx="496">82</cx:pt>
          <cx:pt idx="497">90</cx:pt>
          <cx:pt idx="498">92</cx:pt>
          <cx:pt idx="499">185</cx:pt>
          <cx:pt idx="500">102</cx:pt>
          <cx:pt idx="501">127</cx:pt>
          <cx:pt idx="502">105</cx:pt>
          <cx:pt idx="503">82</cx:pt>
          <cx:pt idx="504">92</cx:pt>
          <cx:pt idx="505">74</cx:pt>
          <cx:pt idx="506">65</cx:pt>
          <cx:pt idx="507">87</cx:pt>
          <cx:pt idx="508">79</cx:pt>
          <cx:pt idx="509">116</cx:pt>
          <cx:pt idx="510">105</cx:pt>
          <cx:pt idx="511">108</cx:pt>
          <cx:pt idx="512">118</cx:pt>
          <cx:pt idx="513">68</cx:pt>
          <cx:pt idx="514">88</cx:pt>
          <cx:pt idx="515">120</cx:pt>
          <cx:pt idx="516">92</cx:pt>
          <cx:pt idx="517">87</cx:pt>
          <cx:pt idx="518">77</cx:pt>
          <cx:pt idx="519">113</cx:pt>
          <cx:pt idx="520">89</cx:pt>
          <cx:pt idx="521">159</cx:pt>
          <cx:pt idx="522">133</cx:pt>
          <cx:pt idx="523">64</cx:pt>
          <cx:pt idx="524">125</cx:pt>
          <cx:pt idx="525">114</cx:pt>
          <cx:pt idx="526">86</cx:pt>
          <cx:pt idx="527">65</cx:pt>
          <cx:pt idx="528">110</cx:pt>
          <cx:pt idx="529">107</cx:pt>
          <cx:pt idx="530">171</cx:pt>
          <cx:pt idx="531">99</cx:pt>
          <cx:pt idx="532">83</cx:pt>
          <cx:pt idx="533">151</cx:pt>
          <cx:pt idx="534">109</cx:pt>
          <cx:pt idx="535">127</cx:pt>
          <cx:pt idx="536">78</cx:pt>
          <cx:pt idx="537">79</cx:pt>
          <cx:pt idx="538">109</cx:pt>
          <cx:pt idx="539">129</cx:pt>
          <cx:pt idx="540">96</cx:pt>
          <cx:pt idx="541">111</cx:pt>
          <cx:pt idx="542">104</cx:pt>
          <cx:pt idx="543">129</cx:pt>
          <cx:pt idx="544">95</cx:pt>
          <cx:pt idx="545">75</cx:pt>
          <cx:pt idx="546">69</cx:pt>
          <cx:pt idx="547">89</cx:pt>
          <cx:pt idx="548">89</cx:pt>
          <cx:pt idx="549">85</cx:pt>
          <cx:pt idx="550">68</cx:pt>
          <cx:pt idx="551">87</cx:pt>
          <cx:pt idx="552">123</cx:pt>
          <cx:pt idx="553">76</cx:pt>
          <cx:pt idx="554">112</cx:pt>
          <cx:pt idx="555">74</cx:pt>
          <cx:pt idx="556">90</cx:pt>
          <cx:pt idx="557">86</cx:pt>
          <cx:pt idx="558">140</cx:pt>
          <cx:pt idx="559">120</cx:pt>
          <cx:pt idx="560">164</cx:pt>
          <cx:pt idx="561">160</cx:pt>
          <cx:pt idx="562">72</cx:pt>
          <cx:pt idx="563">135</cx:pt>
          <cx:pt idx="564">102</cx:pt>
          <cx:pt idx="565">82</cx:pt>
          <cx:pt idx="566">170</cx:pt>
          <cx:pt idx="567">93</cx:pt>
          <cx:pt idx="568">77</cx:pt>
          <cx:pt idx="569">185</cx:pt>
          <cx:pt idx="570">93</cx:pt>
          <cx:pt idx="571">86</cx:pt>
          <cx:pt idx="572">95</cx:pt>
          <cx:pt idx="573">134</cx:pt>
          <cx:pt idx="574">71</cx:pt>
          <cx:pt idx="575">97</cx:pt>
          <cx:pt idx="576">123</cx:pt>
          <cx:pt idx="577">61</cx:pt>
          <cx:pt idx="578">128</cx:pt>
          <cx:pt idx="579">120</cx:pt>
          <cx:pt idx="580">89</cx:pt>
          <cx:pt idx="581">112</cx:pt>
          <cx:pt idx="582">84</cx:pt>
          <cx:pt idx="583">89</cx:pt>
          <cx:pt idx="584">100</cx:pt>
          <cx:pt idx="585">123</cx:pt>
          <cx:pt idx="586">123</cx:pt>
          <cx:pt idx="587">107</cx:pt>
          <cx:pt idx="588">98</cx:pt>
          <cx:pt idx="589">92</cx:pt>
          <cx:pt idx="590">131</cx:pt>
          <cx:pt idx="591">107</cx:pt>
          <cx:pt idx="592">80</cx:pt>
          <cx:pt idx="593">92</cx:pt>
          <cx:pt idx="594">112</cx:pt>
          <cx:pt idx="595">69</cx:pt>
          <cx:pt idx="596">101</cx:pt>
          <cx:pt idx="597">102</cx:pt>
          <cx:pt idx="598">95</cx:pt>
          <cx:pt idx="599">97</cx:pt>
          <cx:pt idx="600">102</cx:pt>
          <cx:pt idx="601">102</cx:pt>
          <cx:pt idx="602">104</cx:pt>
          <cx:pt idx="603">111</cx:pt>
          <cx:pt idx="604">66</cx:pt>
          <cx:pt idx="605">76</cx:pt>
          <cx:pt idx="606">59</cx:pt>
          <cx:pt idx="607">103</cx:pt>
          <cx:pt idx="608">119</cx:pt>
          <cx:pt idx="609">114</cx:pt>
          <cx:pt idx="610">110</cx:pt>
          <cx:pt idx="611">86</cx:pt>
          <cx:pt idx="612">145</cx:pt>
          <cx:pt idx="613">91</cx:pt>
          <cx:pt idx="614">105</cx:pt>
          <cx:pt idx="615">117</cx:pt>
          <cx:pt idx="616">88</cx:pt>
          <cx:pt idx="617">164</cx:pt>
          <cx:pt idx="618">129</cx:pt>
          <cx:pt idx="619">136</cx:pt>
          <cx:pt idx="620">141</cx:pt>
          <cx:pt idx="621">136</cx:pt>
          <cx:pt idx="622">140</cx:pt>
          <cx:pt idx="623">103</cx:pt>
          <cx:pt idx="624">89</cx:pt>
          <cx:pt idx="625">103</cx:pt>
          <cx:pt idx="626">85</cx:pt>
          <cx:pt idx="627">78</cx:pt>
          <cx:pt idx="628">131</cx:pt>
          <cx:pt idx="629">125</cx:pt>
          <cx:pt idx="630">87</cx:pt>
          <cx:pt idx="631">127</cx:pt>
          <cx:pt idx="632">106</cx:pt>
          <cx:pt idx="633">81</cx:pt>
          <cx:pt idx="634">72</cx:pt>
          <cx:pt idx="635">109</cx:pt>
          <cx:pt idx="636">101</cx:pt>
          <cx:pt idx="637">140</cx:pt>
          <cx:pt idx="638">97</cx:pt>
          <cx:pt idx="639">106</cx:pt>
          <cx:pt idx="640">87</cx:pt>
          <cx:pt idx="641">89</cx:pt>
          <cx:pt idx="642">90</cx:pt>
          <cx:pt idx="643">70</cx:pt>
          <cx:pt idx="644">64</cx:pt>
          <cx:pt idx="645">97</cx:pt>
          <cx:pt idx="646">109</cx:pt>
          <cx:pt idx="647">83</cx:pt>
          <cx:pt idx="648">127</cx:pt>
          <cx:pt idx="649">126</cx:pt>
          <cx:pt idx="650">108</cx:pt>
          <cx:pt idx="651">111</cx:pt>
          <cx:pt idx="652">96</cx:pt>
          <cx:pt idx="653">81</cx:pt>
          <cx:pt idx="654">89</cx:pt>
          <cx:pt idx="655">54</cx:pt>
          <cx:pt idx="656">100</cx:pt>
          <cx:pt idx="657">72</cx:pt>
          <cx:pt idx="658">104</cx:pt>
          <cx:pt idx="659">88</cx:pt>
          <cx:pt idx="660">178</cx:pt>
          <cx:pt idx="661">92</cx:pt>
          <cx:pt idx="662">123</cx:pt>
          <cx:pt idx="663">74</cx:pt>
          <cx:pt idx="664">66</cx:pt>
          <cx:pt idx="665">112</cx:pt>
          <cx:pt idx="666">103</cx:pt>
          <cx:pt idx="667">63</cx:pt>
          <cx:pt idx="668">83</cx:pt>
          <cx:pt idx="669">100</cx:pt>
          <cx:pt idx="670">76</cx:pt>
          <cx:pt idx="671">71</cx:pt>
          <cx:pt idx="672">103</cx:pt>
          <cx:pt idx="673">102</cx:pt>
          <cx:pt idx="674">107</cx:pt>
          <cx:pt idx="675">130</cx:pt>
          <cx:pt idx="676">108</cx:pt>
          <cx:pt idx="677">67</cx:pt>
          <cx:pt idx="678">76</cx:pt>
          <cx:pt idx="679">109</cx:pt>
          <cx:pt idx="680">133</cx:pt>
          <cx:pt idx="681">84</cx:pt>
          <cx:pt idx="682">74</cx:pt>
          <cx:pt idx="683">102</cx:pt>
          <cx:pt idx="684">153</cx:pt>
          <cx:pt idx="685">101</cx:pt>
          <cx:pt idx="686">95</cx:pt>
          <cx:pt idx="687">88</cx:pt>
          <cx:pt idx="688">116</cx:pt>
          <cx:pt idx="689">99</cx:pt>
          <cx:pt idx="690">90</cx:pt>
          <cx:pt idx="691">111</cx:pt>
          <cx:pt idx="692">91</cx:pt>
          <cx:pt idx="693">63</cx:pt>
          <cx:pt idx="694">124</cx:pt>
          <cx:pt idx="695">97</cx:pt>
          <cx:pt idx="696">55</cx:pt>
          <cx:pt idx="697">104</cx:pt>
          <cx:pt idx="698">146</cx:pt>
          <cx:pt idx="699">110</cx:pt>
          <cx:pt idx="700">110</cx:pt>
          <cx:pt idx="701">119</cx:pt>
          <cx:pt idx="702">108</cx:pt>
          <cx:pt idx="703">70</cx:pt>
          <cx:pt idx="704">65</cx:pt>
          <cx:pt idx="705">64</cx:pt>
          <cx:pt idx="706">95</cx:pt>
          <cx:pt idx="707">68</cx:pt>
          <cx:pt idx="708">111</cx:pt>
          <cx:pt idx="709">87</cx:pt>
          <cx:pt idx="710">90</cx:pt>
          <cx:pt idx="711">139</cx:pt>
          <cx:pt idx="712">116</cx:pt>
          <cx:pt idx="713">120</cx:pt>
          <cx:pt idx="714">138</cx:pt>
          <cx:pt idx="715">87</cx:pt>
          <cx:pt idx="716">162</cx:pt>
          <cx:pt idx="717">64</cx:pt>
          <cx:pt idx="718">80</cx:pt>
          <cx:pt idx="719">72</cx:pt>
          <cx:pt idx="720">111</cx:pt>
          <cx:pt idx="721">91</cx:pt>
          <cx:pt idx="722">76</cx:pt>
          <cx:pt idx="723">105</cx:pt>
          <cx:pt idx="724">99</cx:pt>
          <cx:pt idx="725">92</cx:pt>
          <cx:pt idx="726">83</cx:pt>
          <cx:pt idx="727">79</cx:pt>
          <cx:pt idx="728">118</cx:pt>
          <cx:pt idx="729">97</cx:pt>
          <cx:pt idx="730">73</cx:pt>
          <cx:pt idx="731">102</cx:pt>
          <cx:pt idx="732">91</cx:pt>
          <cx:pt idx="733">151</cx:pt>
          <cx:pt idx="734">72</cx:pt>
          <cx:pt idx="735">120</cx:pt>
          <cx:pt idx="736">74</cx:pt>
          <cx:pt idx="737">160</cx:pt>
          <cx:pt idx="738">145</cx:pt>
          <cx:pt idx="739">84</cx:pt>
          <cx:pt idx="740">77</cx:pt>
          <cx:pt idx="741">63</cx:pt>
          <cx:pt idx="742">84</cx:pt>
          <cx:pt idx="743">112</cx:pt>
          <cx:pt idx="744">107</cx:pt>
          <cx:pt idx="745">95</cx:pt>
          <cx:pt idx="746">116</cx:pt>
          <cx:pt idx="747">87</cx:pt>
          <cx:pt idx="748">100</cx:pt>
          <cx:pt idx="749">122</cx:pt>
          <cx:pt idx="750">64</cx:pt>
          <cx:pt idx="751">97</cx:pt>
          <cx:pt idx="752">70</cx:pt>
          <cx:pt idx="753">80</cx:pt>
          <cx:pt idx="754">86</cx:pt>
          <cx:pt idx="755">135</cx:pt>
          <cx:pt idx="756">70</cx:pt>
          <cx:pt idx="757">126</cx:pt>
          <cx:pt idx="758">135</cx:pt>
          <cx:pt idx="759">136</cx:pt>
          <cx:pt idx="760">126</cx:pt>
          <cx:pt idx="761">72</cx:pt>
          <cx:pt idx="762">94</cx:pt>
          <cx:pt idx="763">74</cx:pt>
          <cx:pt idx="764">96</cx:pt>
          <cx:pt idx="765">77</cx:pt>
          <cx:pt idx="766">107</cx:pt>
          <cx:pt idx="767">105</cx:pt>
          <cx:pt idx="768">75</cx:pt>
          <cx:pt idx="769">95</cx:pt>
          <cx:pt idx="770">115</cx:pt>
          <cx:pt idx="771">73</cx:pt>
          <cx:pt idx="772">140</cx:pt>
          <cx:pt idx="773">92</cx:pt>
          <cx:pt idx="774">110</cx:pt>
          <cx:pt idx="775">114</cx:pt>
          <cx:pt idx="776">100</cx:pt>
          <cx:pt idx="777">146</cx:pt>
          <cx:pt idx="778">121</cx:pt>
          <cx:pt idx="779">67</cx:pt>
          <cx:pt idx="780">109</cx:pt>
          <cx:pt idx="781">93</cx:pt>
          <cx:pt idx="782">105</cx:pt>
          <cx:pt idx="783">119</cx:pt>
          <cx:pt idx="784">122</cx:pt>
          <cx:pt idx="785">114</cx:pt>
          <cx:pt idx="786">126</cx:pt>
          <cx:pt idx="787">89</cx:pt>
          <cx:pt idx="788">97</cx:pt>
          <cx:pt idx="789">107</cx:pt>
          <cx:pt idx="790">86</cx:pt>
          <cx:pt idx="791">74</cx:pt>
          <cx:pt idx="792">66</cx:pt>
          <cx:pt idx="793">115</cx:pt>
          <cx:pt idx="794">105</cx:pt>
          <cx:pt idx="795">100</cx:pt>
          <cx:pt idx="796">87</cx:pt>
          <cx:pt idx="797">75</cx:pt>
          <cx:pt idx="798">108</cx:pt>
          <cx:pt idx="799">103</cx:pt>
          <cx:pt idx="800">121</cx:pt>
          <cx:pt idx="801">73</cx:pt>
          <cx:pt idx="802">118</cx:pt>
          <cx:pt idx="803">90</cx:pt>
          <cx:pt idx="804">67</cx:pt>
          <cx:pt idx="805">107</cx:pt>
          <cx:pt idx="806">66</cx:pt>
          <cx:pt idx="807">110</cx:pt>
          <cx:pt idx="808">74</cx:pt>
          <cx:pt idx="809">105</cx:pt>
          <cx:pt idx="810">70</cx:pt>
          <cx:pt idx="811">76</cx:pt>
          <cx:pt idx="812">79</cx:pt>
          <cx:pt idx="813">70</cx:pt>
          <cx:pt idx="814">59</cx:pt>
          <cx:pt idx="815">89</cx:pt>
          <cx:pt idx="816">119</cx:pt>
          <cx:pt idx="817">74</cx:pt>
          <cx:pt idx="818">74</cx:pt>
          <cx:pt idx="819">69</cx:pt>
          <cx:pt idx="820">115</cx:pt>
          <cx:pt idx="821">109</cx:pt>
          <cx:pt idx="822">123</cx:pt>
          <cx:pt idx="823">107</cx:pt>
          <cx:pt idx="824">121</cx:pt>
          <cx:pt idx="825">67</cx:pt>
          <cx:pt idx="826">122</cx:pt>
          <cx:pt idx="827">97</cx:pt>
          <cx:pt idx="828">133</cx:pt>
          <cx:pt idx="829">78</cx:pt>
          <cx:pt idx="830">115</cx:pt>
          <cx:pt idx="831">168</cx:pt>
          <cx:pt idx="832">85</cx:pt>
          <cx:pt idx="833">70</cx:pt>
          <cx:pt idx="834">84</cx:pt>
          <cx:pt idx="835">100</cx:pt>
          <cx:pt idx="836">99</cx:pt>
          <cx:pt idx="837">103</cx:pt>
          <cx:pt idx="838">99</cx:pt>
          <cx:pt idx="839">79</cx:pt>
          <cx:pt idx="840">93</cx:pt>
          <cx:pt idx="841">72</cx:pt>
          <cx:pt idx="842">131</cx:pt>
          <cx:pt idx="843">123</cx:pt>
          <cx:pt idx="844">173</cx:pt>
          <cx:pt idx="845">118</cx:pt>
          <cx:pt idx="846">114</cx:pt>
          <cx:pt idx="847">119</cx:pt>
          <cx:pt idx="848">66</cx:pt>
          <cx:pt idx="849">114</cx:pt>
          <cx:pt idx="850">129</cx:pt>
          <cx:pt idx="851">104</cx:pt>
          <cx:pt idx="852">119</cx:pt>
          <cx:pt idx="853">101</cx:pt>
          <cx:pt idx="854">166</cx:pt>
          <cx:pt idx="855">91</cx:pt>
          <cx:pt idx="856">77</cx:pt>
          <cx:pt idx="857">74</cx:pt>
          <cx:pt idx="858">115</cx:pt>
          <cx:pt idx="859">100</cx:pt>
          <cx:pt idx="860">123</cx:pt>
          <cx:pt idx="861">120</cx:pt>
          <cx:pt idx="862">90</cx:pt>
          <cx:pt idx="863">140</cx:pt>
          <cx:pt idx="864">97</cx:pt>
          <cx:pt idx="865">98</cx:pt>
          <cx:pt idx="866">67</cx:pt>
          <cx:pt idx="867">95</cx:pt>
          <cx:pt idx="868">87</cx:pt>
          <cx:pt idx="869">178</cx:pt>
          <cx:pt idx="870">105</cx:pt>
          <cx:pt idx="871">144</cx:pt>
          <cx:pt idx="872">132</cx:pt>
          <cx:pt idx="873">139</cx:pt>
          <cx:pt idx="874">103</cx:pt>
          <cx:pt idx="875">61</cx:pt>
          <cx:pt idx="876">67</cx:pt>
          <cx:pt idx="877">83</cx:pt>
          <cx:pt idx="878">88</cx:pt>
          <cx:pt idx="879">86</cx:pt>
          <cx:pt idx="880">97</cx:pt>
          <cx:pt idx="881">87</cx:pt>
          <cx:pt idx="882">105</cx:pt>
          <cx:pt idx="883">102</cx:pt>
          <cx:pt idx="884">80</cx:pt>
          <cx:pt idx="885">84</cx:pt>
          <cx:pt idx="886">131</cx:pt>
          <cx:pt idx="887">101</cx:pt>
          <cx:pt idx="888">97</cx:pt>
          <cx:pt idx="889">104</cx:pt>
          <cx:pt idx="890">71</cx:pt>
          <cx:pt idx="891">79</cx:pt>
          <cx:pt idx="892">139</cx:pt>
          <cx:pt idx="893">113</cx:pt>
          <cx:pt idx="894">121</cx:pt>
          <cx:pt idx="895">93</cx:pt>
          <cx:pt idx="896">93</cx:pt>
          <cx:pt idx="897">121</cx:pt>
          <cx:pt idx="898">75</cx:pt>
          <cx:pt idx="899">79</cx:pt>
          <cx:pt idx="900">136</cx:pt>
          <cx:pt idx="901">100</cx:pt>
          <cx:pt idx="902">105</cx:pt>
          <cx:pt idx="903">117</cx:pt>
          <cx:pt idx="904">97</cx:pt>
          <cx:pt idx="905">83</cx:pt>
          <cx:pt idx="906">71</cx:pt>
          <cx:pt idx="907">93</cx:pt>
          <cx:pt idx="908">117</cx:pt>
          <cx:pt idx="909">79</cx:pt>
          <cx:pt idx="910">117</cx:pt>
          <cx:pt idx="911">93</cx:pt>
          <cx:pt idx="912">63</cx:pt>
          <cx:pt idx="913">59</cx:pt>
          <cx:pt idx="914">84</cx:pt>
          <cx:pt idx="915">130</cx:pt>
          <cx:pt idx="916">59</cx:pt>
          <cx:pt idx="917">78</cx:pt>
          <cx:pt idx="918">92</cx:pt>
          <cx:pt idx="919">87</cx:pt>
          <cx:pt idx="920">85</cx:pt>
          <cx:pt idx="921">100</cx:pt>
          <cx:pt idx="922">78</cx:pt>
          <cx:pt idx="923">92</cx:pt>
          <cx:pt idx="924">151</cx:pt>
          <cx:pt idx="925">104</cx:pt>
          <cx:pt idx="926">99</cx:pt>
          <cx:pt idx="927">109</cx:pt>
          <cx:pt idx="928">170</cx:pt>
          <cx:pt idx="929">108</cx:pt>
          <cx:pt idx="930">74</cx:pt>
          <cx:pt idx="931">58</cx:pt>
          <cx:pt idx="932">128</cx:pt>
          <cx:pt idx="933">110</cx:pt>
          <cx:pt idx="934">86</cx:pt>
          <cx:pt idx="935">151</cx:pt>
          <cx:pt idx="936">104</cx:pt>
          <cx:pt idx="937">60</cx:pt>
          <cx:pt idx="938">70</cx:pt>
          <cx:pt idx="939">104</cx:pt>
          <cx:pt idx="940">93</cx:pt>
          <cx:pt idx="941">109</cx:pt>
          <cx:pt idx="942">105</cx:pt>
          <cx:pt idx="943">87</cx:pt>
          <cx:pt idx="944">118</cx:pt>
          <cx:pt idx="945">124</cx:pt>
          <cx:pt idx="946">108</cx:pt>
          <cx:pt idx="947">171</cx:pt>
          <cx:pt idx="948">103</cx:pt>
          <cx:pt idx="949">68</cx:pt>
          <cx:pt idx="950">83</cx:pt>
          <cx:pt idx="951">71</cx:pt>
          <cx:pt idx="952">77</cx:pt>
          <cx:pt idx="953">59</cx:pt>
          <cx:pt idx="954">123</cx:pt>
          <cx:pt idx="955">65</cx:pt>
          <cx:pt idx="956">102</cx:pt>
          <cx:pt idx="957">110</cx:pt>
          <cx:pt idx="958">107</cx:pt>
          <cx:pt idx="959">101</cx:pt>
          <cx:pt idx="960">145</cx:pt>
          <cx:pt idx="961">150</cx:pt>
          <cx:pt idx="962">71</cx:pt>
          <cx:pt idx="963">62</cx:pt>
          <cx:pt idx="964">104</cx:pt>
          <cx:pt idx="965">88</cx:pt>
          <cx:pt idx="966">108</cx:pt>
          <cx:pt idx="967">73</cx:pt>
          <cx:pt idx="968">87</cx:pt>
          <cx:pt idx="969">130</cx:pt>
          <cx:pt idx="970">135</cx:pt>
          <cx:pt idx="971">114</cx:pt>
          <cx:pt idx="972">79</cx:pt>
          <cx:pt idx="973">122</cx:pt>
          <cx:pt idx="974">79</cx:pt>
          <cx:pt idx="975">84</cx:pt>
          <cx:pt idx="976">97</cx:pt>
          <cx:pt idx="977">145</cx:pt>
          <cx:pt idx="978">93</cx:pt>
          <cx:pt idx="979">71</cx:pt>
          <cx:pt idx="980">147</cx:pt>
          <cx:pt idx="981">88</cx:pt>
          <cx:pt idx="982">142</cx:pt>
          <cx:pt idx="983">97</cx:pt>
          <cx:pt idx="984">71</cx:pt>
          <cx:pt idx="985">99</cx:pt>
          <cx:pt idx="986">63</cx:pt>
          <cx:pt idx="987">90</cx:pt>
          <cx:pt idx="988">110</cx:pt>
          <cx:pt idx="989">172</cx:pt>
          <cx:pt idx="990">99</cx:pt>
          <cx:pt idx="991">166</cx:pt>
          <cx:pt idx="992">105</cx:pt>
          <cx:pt idx="993">88</cx:pt>
          <cx:pt idx="994">71</cx:pt>
          <cx:pt idx="995">71</cx:pt>
          <cx:pt idx="996">105</cx:pt>
          <cx:pt idx="997">82</cx:pt>
          <cx:pt idx="998">67</cx:pt>
          <cx:pt idx="999">98</cx:pt>
          <cx:pt idx="1000">126</cx:pt>
          <cx:pt idx="1001">153</cx:pt>
          <cx:pt idx="1002">62</cx:pt>
          <cx:pt idx="1003">100</cx:pt>
          <cx:pt idx="1004">122</cx:pt>
          <cx:pt idx="1005">133</cx:pt>
          <cx:pt idx="1006">81</cx:pt>
          <cx:pt idx="1007">90</cx:pt>
          <cx:pt idx="1008">87</cx:pt>
          <cx:pt idx="1009">71</cx:pt>
          <cx:pt idx="1010">97</cx:pt>
          <cx:pt idx="1011">72</cx:pt>
          <cx:pt idx="1012">63</cx:pt>
          <cx:pt idx="1013">99</cx:pt>
          <cx:pt idx="1014">93</cx:pt>
          <cx:pt idx="1015">111</cx:pt>
          <cx:pt idx="1016">135</cx:pt>
          <cx:pt idx="1017">88</cx:pt>
          <cx:pt idx="1018">121</cx:pt>
          <cx:pt idx="1019">169</cx:pt>
          <cx:pt idx="1020">88</cx:pt>
          <cx:pt idx="1021">87</cx:pt>
          <cx:pt idx="1022">120</cx:pt>
          <cx:pt idx="1023">124</cx:pt>
          <cx:pt idx="1024">101</cx:pt>
          <cx:pt idx="1025">66</cx:pt>
          <cx:pt idx="1026">95</cx:pt>
          <cx:pt idx="1027">135</cx:pt>
          <cx:pt idx="1028">107</cx:pt>
          <cx:pt idx="1029">67</cx:pt>
          <cx:pt idx="1030">88</cx:pt>
          <cx:pt idx="1031">102</cx:pt>
          <cx:pt idx="1032">126</cx:pt>
          <cx:pt idx="1033">96</cx:pt>
          <cx:pt idx="1034">131</cx:pt>
          <cx:pt idx="1035">66</cx:pt>
          <cx:pt idx="1036">139</cx:pt>
          <cx:pt idx="1037">109</cx:pt>
          <cx:pt idx="1038">184</cx:pt>
          <cx:pt idx="1039">101</cx:pt>
          <cx:pt idx="1040">90</cx:pt>
          <cx:pt idx="1041">91</cx:pt>
          <cx:pt idx="1042">84</cx:pt>
          <cx:pt idx="1043">94</cx:pt>
          <cx:pt idx="1044">70</cx:pt>
          <cx:pt idx="1045">72</cx:pt>
          <cx:pt idx="1046">79</cx:pt>
          <cx:pt idx="1047">104</cx:pt>
          <cx:pt idx="1048">101</cx:pt>
          <cx:pt idx="1049">116</cx:pt>
          <cx:pt idx="1050">104</cx:pt>
          <cx:pt idx="1051">98</cx:pt>
          <cx:pt idx="1052">71</cx:pt>
          <cx:pt idx="1053">107</cx:pt>
          <cx:pt idx="1054">69</cx:pt>
          <cx:pt idx="1055">78</cx:pt>
          <cx:pt idx="1056">120</cx:pt>
          <cx:pt idx="1057">79</cx:pt>
          <cx:pt idx="1058">147</cx:pt>
          <cx:pt idx="1059">83</cx:pt>
          <cx:pt idx="1060">133</cx:pt>
          <cx:pt idx="1061">112</cx:pt>
          <cx:pt idx="1062">110</cx:pt>
          <cx:pt idx="1063">81</cx:pt>
          <cx:pt idx="1064">76</cx:pt>
          <cx:pt idx="1065">105</cx:pt>
          <cx:pt idx="1066">94</cx:pt>
          <cx:pt idx="1067">104</cx:pt>
          <cx:pt idx="1068">92</cx:pt>
          <cx:pt idx="1069">106</cx:pt>
          <cx:pt idx="1070">81</cx:pt>
          <cx:pt idx="1071">90</cx:pt>
          <cx:pt idx="1072">108</cx:pt>
          <cx:pt idx="1073">110</cx:pt>
          <cx:pt idx="1074">83</cx:pt>
          <cx:pt idx="1075">137</cx:pt>
          <cx:pt idx="1076">70</cx:pt>
          <cx:pt idx="1077">70</cx:pt>
          <cx:pt idx="1078">98</cx:pt>
          <cx:pt idx="1079">92</cx:pt>
          <cx:pt idx="1080">111</cx:pt>
          <cx:pt idx="1081">90</cx:pt>
          <cx:pt idx="1082">69</cx:pt>
          <cx:pt idx="1083">85</cx:pt>
          <cx:pt idx="1084">122</cx:pt>
          <cx:pt idx="1085">170</cx:pt>
          <cx:pt idx="1086">108</cx:pt>
          <cx:pt idx="1087">147</cx:pt>
          <cx:pt idx="1088">63</cx:pt>
          <cx:pt idx="1089">102</cx:pt>
          <cx:pt idx="1090">119</cx:pt>
          <cx:pt idx="1091">112</cx:pt>
          <cx:pt idx="1092">98</cx:pt>
          <cx:pt idx="1093">74</cx:pt>
          <cx:pt idx="1094">62</cx:pt>
          <cx:pt idx="1095">81</cx:pt>
          <cx:pt idx="1096">101</cx:pt>
          <cx:pt idx="1097">114</cx:pt>
          <cx:pt idx="1098">125</cx:pt>
          <cx:pt idx="1099">108</cx:pt>
          <cx:pt idx="1100">148</cx:pt>
          <cx:pt idx="1101">179</cx:pt>
          <cx:pt idx="1102">76</cx:pt>
          <cx:pt idx="1103">105</cx:pt>
          <cx:pt idx="1104">85</cx:pt>
          <cx:pt idx="1105">86</cx:pt>
          <cx:pt idx="1106">119</cx:pt>
          <cx:pt idx="1107">140</cx:pt>
          <cx:pt idx="1108">68</cx:pt>
          <cx:pt idx="1109">88</cx:pt>
          <cx:pt idx="1110">81</cx:pt>
          <cx:pt idx="1111">149</cx:pt>
          <cx:pt idx="1112">110</cx:pt>
          <cx:pt idx="1113">124</cx:pt>
          <cx:pt idx="1114">63</cx:pt>
          <cx:pt idx="1115">111</cx:pt>
          <cx:pt idx="1116">95</cx:pt>
          <cx:pt idx="1117">159</cx:pt>
          <cx:pt idx="1118">110</cx:pt>
          <cx:pt idx="1119">60</cx:pt>
          <cx:pt idx="1120">76</cx:pt>
          <cx:pt idx="1121">60</cx:pt>
          <cx:pt idx="1122">111</cx:pt>
          <cx:pt idx="1123">163</cx:pt>
          <cx:pt idx="1124">164</cx:pt>
          <cx:pt idx="1125">122</cx:pt>
          <cx:pt idx="1126">84</cx:pt>
          <cx:pt idx="1127">91</cx:pt>
          <cx:pt idx="1128">124</cx:pt>
          <cx:pt idx="1129">120</cx:pt>
          <cx:pt idx="1130">83</cx:pt>
          <cx:pt idx="1131">110</cx:pt>
          <cx:pt idx="1132">133</cx:pt>
          <cx:pt idx="1133">88</cx:pt>
          <cx:pt idx="1134">93</cx:pt>
          <cx:pt idx="1135">79</cx:pt>
          <cx:pt idx="1136">94</cx:pt>
          <cx:pt idx="1137">85</cx:pt>
          <cx:pt idx="1138">113</cx:pt>
          <cx:pt idx="1139">85</cx:pt>
          <cx:pt idx="1140">96</cx:pt>
          <cx:pt idx="1141">107</cx:pt>
          <cx:pt idx="1142">107</cx:pt>
          <cx:pt idx="1143">105</cx:pt>
          <cx:pt idx="1144">140</cx:pt>
          <cx:pt idx="1145">60</cx:pt>
          <cx:pt idx="1146">59</cx:pt>
          <cx:pt idx="1147">78</cx:pt>
          <cx:pt idx="1148">134</cx:pt>
          <cx:pt idx="1149">103</cx:pt>
          <cx:pt idx="1150">97</cx:pt>
          <cx:pt idx="1151">71</cx:pt>
          <cx:pt idx="1152">130</cx:pt>
          <cx:pt idx="1153">121</cx:pt>
          <cx:pt idx="1154">94</cx:pt>
          <cx:pt idx="1155">108</cx:pt>
          <cx:pt idx="1156">105</cx:pt>
          <cx:pt idx="1157">101</cx:pt>
          <cx:pt idx="1158">100</cx:pt>
          <cx:pt idx="1159">122</cx:pt>
          <cx:pt idx="1160">65</cx:pt>
          <cx:pt idx="1161">130</cx:pt>
          <cx:pt idx="1162">109</cx:pt>
          <cx:pt idx="1163">99</cx:pt>
          <cx:pt idx="1164">93</cx:pt>
          <cx:pt idx="1165">58</cx:pt>
          <cx:pt idx="1166">117</cx:pt>
          <cx:pt idx="1167">96</cx:pt>
          <cx:pt idx="1168">68</cx:pt>
          <cx:pt idx="1169">105</cx:pt>
          <cx:pt idx="1170">80</cx:pt>
          <cx:pt idx="1171">106</cx:pt>
          <cx:pt idx="1172">127</cx:pt>
          <cx:pt idx="1173">141</cx:pt>
          <cx:pt idx="1174">81</cx:pt>
          <cx:pt idx="1175">84</cx:pt>
          <cx:pt idx="1176">106</cx:pt>
          <cx:pt idx="1177">116</cx:pt>
          <cx:pt idx="1178">98</cx:pt>
          <cx:pt idx="1179">85</cx:pt>
          <cx:pt idx="1180">115</cx:pt>
          <cx:pt idx="1181">127</cx:pt>
          <cx:pt idx="1182">111</cx:pt>
          <cx:pt idx="1183">91</cx:pt>
          <cx:pt idx="1184">82</cx:pt>
          <cx:pt idx="1185">80</cx:pt>
          <cx:pt idx="1186">100</cx:pt>
          <cx:pt idx="1187">93</cx:pt>
          <cx:pt idx="1188">182</cx:pt>
          <cx:pt idx="1189">101</cx:pt>
          <cx:pt idx="1190">96</cx:pt>
          <cx:pt idx="1191">80</cx:pt>
          <cx:pt idx="1192">116</cx:pt>
          <cx:pt idx="1193">79</cx:pt>
          <cx:pt idx="1194">100</cx:pt>
          <cx:pt idx="1195">67</cx:pt>
          <cx:pt idx="1196">106</cx:pt>
          <cx:pt idx="1197">80</cx:pt>
          <cx:pt idx="1198">88</cx:pt>
          <cx:pt idx="1199">111</cx:pt>
          <cx:pt idx="1200">121</cx:pt>
          <cx:pt idx="1201">115</cx:pt>
          <cx:pt idx="1202">99</cx:pt>
          <cx:pt idx="1203">79</cx:pt>
          <cx:pt idx="1204">70</cx:pt>
          <cx:pt idx="1205">85</cx:pt>
          <cx:pt idx="1206">62</cx:pt>
          <cx:pt idx="1207">115</cx:pt>
          <cx:pt idx="1208">97</cx:pt>
          <cx:pt idx="1209">113</cx:pt>
          <cx:pt idx="1210">130</cx:pt>
          <cx:pt idx="1211">100</cx:pt>
          <cx:pt idx="1212">99</cx:pt>
          <cx:pt idx="1213">115</cx:pt>
          <cx:pt idx="1214">89</cx:pt>
          <cx:pt idx="1215">104</cx:pt>
          <cx:pt idx="1216">103</cx:pt>
          <cx:pt idx="1217">178</cx:pt>
          <cx:pt idx="1218">138</cx:pt>
          <cx:pt idx="1219">62</cx:pt>
          <cx:pt idx="1220">123</cx:pt>
          <cx:pt idx="1221">78</cx:pt>
          <cx:pt idx="1222">131</cx:pt>
          <cx:pt idx="1223">77</cx:pt>
          <cx:pt idx="1224">95</cx:pt>
          <cx:pt idx="1225">94</cx:pt>
          <cx:pt idx="1226">98</cx:pt>
          <cx:pt idx="1227">81</cx:pt>
          <cx:pt idx="1228">93</cx:pt>
          <cx:pt idx="1229">118</cx:pt>
          <cx:pt idx="1230">105</cx:pt>
          <cx:pt idx="1231">91</cx:pt>
          <cx:pt idx="1232">71</cx:pt>
          <cx:pt idx="1233">74</cx:pt>
          <cx:pt idx="1234">119</cx:pt>
          <cx:pt idx="1235">125</cx:pt>
          <cx:pt idx="1236">89</cx:pt>
          <cx:pt idx="1237">100</cx:pt>
          <cx:pt idx="1238">122</cx:pt>
          <cx:pt idx="1239">91</cx:pt>
          <cx:pt idx="1240">71</cx:pt>
          <cx:pt idx="1241">86</cx:pt>
          <cx:pt idx="1242">66</cx:pt>
          <cx:pt idx="1243">124</cx:pt>
          <cx:pt idx="1244">73</cx:pt>
          <cx:pt idx="1245">101</cx:pt>
          <cx:pt idx="1246">74</cx:pt>
          <cx:pt idx="1247">96</cx:pt>
          <cx:pt idx="1248">123</cx:pt>
          <cx:pt idx="1249">121</cx:pt>
          <cx:pt idx="1250">117</cx:pt>
          <cx:pt idx="1251">87</cx:pt>
          <cx:pt idx="1252">103</cx:pt>
          <cx:pt idx="1253">97</cx:pt>
          <cx:pt idx="1254">83</cx:pt>
          <cx:pt idx="1255">62</cx:pt>
          <cx:pt idx="1256">100</cx:pt>
          <cx:pt idx="1257">105</cx:pt>
          <cx:pt idx="1258">123</cx:pt>
          <cx:pt idx="1259">128</cx:pt>
          <cx:pt idx="1260">101</cx:pt>
          <cx:pt idx="1261">111</cx:pt>
          <cx:pt idx="1262">149</cx:pt>
          <cx:pt idx="1263">149</cx:pt>
          <cx:pt idx="1264">124</cx:pt>
          <cx:pt idx="1265">110</cx:pt>
          <cx:pt idx="1266">103</cx:pt>
          <cx:pt idx="1267">96</cx:pt>
          <cx:pt idx="1268">99</cx:pt>
          <cx:pt idx="1269">100</cx:pt>
          <cx:pt idx="1270">89</cx:pt>
          <cx:pt idx="1271">63</cx:pt>
          <cx:pt idx="1272">110</cx:pt>
          <cx:pt idx="1273">100</cx:pt>
          <cx:pt idx="1274">74</cx:pt>
          <cx:pt idx="1275">87</cx:pt>
          <cx:pt idx="1276">94</cx:pt>
          <cx:pt idx="1277">113</cx:pt>
          <cx:pt idx="1278">100</cx:pt>
          <cx:pt idx="1279">81</cx:pt>
          <cx:pt idx="1280">83</cx:pt>
          <cx:pt idx="1281">152</cx:pt>
          <cx:pt idx="1282">76</cx:pt>
          <cx:pt idx="1283">107</cx:pt>
          <cx:pt idx="1284">166</cx:pt>
          <cx:pt idx="1285">130</cx:pt>
          <cx:pt idx="1286">103</cx:pt>
          <cx:pt idx="1287">114</cx:pt>
          <cx:pt idx="1288">95</cx:pt>
          <cx:pt idx="1289">92</cx:pt>
          <cx:pt idx="1290">103</cx:pt>
          <cx:pt idx="1291">94</cx:pt>
          <cx:pt idx="1292">128</cx:pt>
          <cx:pt idx="1293">89</cx:pt>
          <cx:pt idx="1294">73</cx:pt>
          <cx:pt idx="1295">120</cx:pt>
          <cx:pt idx="1296">96</cx:pt>
          <cx:pt idx="1297">62</cx:pt>
          <cx:pt idx="1298">106</cx:pt>
          <cx:pt idx="1299">109</cx:pt>
          <cx:pt idx="1300">107</cx:pt>
          <cx:pt idx="1301">83</cx:pt>
          <cx:pt idx="1302">108</cx:pt>
          <cx:pt idx="1303">87</cx:pt>
          <cx:pt idx="1304">91</cx:pt>
          <cx:pt idx="1305">101</cx:pt>
          <cx:pt idx="1306">84</cx:pt>
          <cx:pt idx="1307">78</cx:pt>
          <cx:pt idx="1308">90</cx:pt>
          <cx:pt idx="1309">109</cx:pt>
          <cx:pt idx="1310">84</cx:pt>
          <cx:pt idx="1311">94</cx:pt>
          <cx:pt idx="1312">79</cx:pt>
          <cx:pt idx="1313">126</cx:pt>
          <cx:pt idx="1314">109</cx:pt>
          <cx:pt idx="1315">96</cx:pt>
          <cx:pt idx="1316">99</cx:pt>
          <cx:pt idx="1317">86</cx:pt>
          <cx:pt idx="1318">109</cx:pt>
          <cx:pt idx="1319">89</cx:pt>
          <cx:pt idx="1320">189</cx:pt>
          <cx:pt idx="1321">110</cx:pt>
          <cx:pt idx="1322">100</cx:pt>
          <cx:pt idx="1323">109</cx:pt>
          <cx:pt idx="1324">90</cx:pt>
          <cx:pt idx="1325">73</cx:pt>
          <cx:pt idx="1326">76</cx:pt>
          <cx:pt idx="1327">100</cx:pt>
          <cx:pt idx="1328">79</cx:pt>
          <cx:pt idx="1329">72</cx:pt>
          <cx:pt idx="1330">64</cx:pt>
          <cx:pt idx="1331">70</cx:pt>
          <cx:pt idx="1332">116</cx:pt>
          <cx:pt idx="1333">98</cx:pt>
          <cx:pt idx="1334">94</cx:pt>
          <cx:pt idx="1335">89</cx:pt>
          <cx:pt idx="1336">105</cx:pt>
          <cx:pt idx="1337">63</cx:pt>
          <cx:pt idx="1338">91</cx:pt>
          <cx:pt idx="1339">71</cx:pt>
          <cx:pt idx="1340">120</cx:pt>
          <cx:pt idx="1341">100</cx:pt>
          <cx:pt idx="1342">107</cx:pt>
          <cx:pt idx="1343">115</cx:pt>
          <cx:pt idx="1344">129</cx:pt>
          <cx:pt idx="1345">93</cx:pt>
          <cx:pt idx="1346">112</cx:pt>
          <cx:pt idx="1347">119</cx:pt>
          <cx:pt idx="1348">119</cx:pt>
          <cx:pt idx="1349">91</cx:pt>
          <cx:pt idx="1350">116</cx:pt>
          <cx:pt idx="1351">66</cx:pt>
          <cx:pt idx="1352">101</cx:pt>
          <cx:pt idx="1353">115</cx:pt>
          <cx:pt idx="1354">147</cx:pt>
          <cx:pt idx="1355">67</cx:pt>
          <cx:pt idx="1356">117</cx:pt>
          <cx:pt idx="1357">98</cx:pt>
          <cx:pt idx="1358">98</cx:pt>
          <cx:pt idx="1359">104</cx:pt>
          <cx:pt idx="1360">98</cx:pt>
          <cx:pt idx="1361">89</cx:pt>
          <cx:pt idx="1362">80</cx:pt>
          <cx:pt idx="1363">91</cx:pt>
          <cx:pt idx="1364">105</cx:pt>
          <cx:pt idx="1365">124</cx:pt>
          <cx:pt idx="1366">134</cx:pt>
          <cx:pt idx="1367">63</cx:pt>
          <cx:pt idx="1368">73</cx:pt>
          <cx:pt idx="1369">68</cx:pt>
          <cx:pt idx="1370">125</cx:pt>
          <cx:pt idx="1371">71</cx:pt>
          <cx:pt idx="1372">127</cx:pt>
          <cx:pt idx="1373">76</cx:pt>
          <cx:pt idx="1374">80</cx:pt>
          <cx:pt idx="1375">99</cx:pt>
          <cx:pt idx="1376">91</cx:pt>
          <cx:pt idx="1377">100</cx:pt>
          <cx:pt idx="1378">98</cx:pt>
          <cx:pt idx="1379">124</cx:pt>
          <cx:pt idx="1380">99</cx:pt>
          <cx:pt idx="1381">106</cx:pt>
          <cx:pt idx="1382">76</cx:pt>
          <cx:pt idx="1383">107</cx:pt>
          <cx:pt idx="1384">82</cx:pt>
          <cx:pt idx="1385">113</cx:pt>
          <cx:pt idx="1386">93</cx:pt>
          <cx:pt idx="1387">69</cx:pt>
          <cx:pt idx="1388">87</cx:pt>
          <cx:pt idx="1389">95</cx:pt>
          <cx:pt idx="1390">69</cx:pt>
          <cx:pt idx="1391">93</cx:pt>
          <cx:pt idx="1392">97</cx:pt>
          <cx:pt idx="1393">90</cx:pt>
          <cx:pt idx="1394">85</cx:pt>
          <cx:pt idx="1395">75</cx:pt>
          <cx:pt idx="1396">112</cx:pt>
          <cx:pt idx="1397">82</cx:pt>
          <cx:pt idx="1398">97</cx:pt>
          <cx:pt idx="1399">107</cx:pt>
          <cx:pt idx="1400">91</cx:pt>
          <cx:pt idx="1401">84</cx:pt>
          <cx:pt idx="1402">152</cx:pt>
          <cx:pt idx="1403">98</cx:pt>
          <cx:pt idx="1404">130</cx:pt>
          <cx:pt idx="1405">100</cx:pt>
          <cx:pt idx="1406">109</cx:pt>
          <cx:pt idx="1407">112</cx:pt>
          <cx:pt idx="1408">112</cx:pt>
          <cx:pt idx="1409">163</cx:pt>
          <cx:pt idx="1410">89</cx:pt>
          <cx:pt idx="1411">79</cx:pt>
          <cx:pt idx="1412">72</cx:pt>
          <cx:pt idx="1413">134</cx:pt>
          <cx:pt idx="1414">90</cx:pt>
          <cx:pt idx="1415">85</cx:pt>
          <cx:pt idx="1416">122</cx:pt>
          <cx:pt idx="1417">90</cx:pt>
          <cx:pt idx="1418">92</cx:pt>
          <cx:pt idx="1419">120</cx:pt>
          <cx:pt idx="1420">83</cx:pt>
          <cx:pt idx="1421">102</cx:pt>
          <cx:pt idx="1422">95</cx:pt>
          <cx:pt idx="1423">112</cx:pt>
          <cx:pt idx="1424">94</cx:pt>
          <cx:pt idx="1425">108</cx:pt>
          <cx:pt idx="1426">92</cx:pt>
          <cx:pt idx="1427">97</cx:pt>
          <cx:pt idx="1428">140</cx:pt>
          <cx:pt idx="1429">74</cx:pt>
          <cx:pt idx="1430">115</cx:pt>
          <cx:pt idx="1431">95</cx:pt>
          <cx:pt idx="1432">77</cx:pt>
          <cx:pt idx="1433">120</cx:pt>
          <cx:pt idx="1434">96</cx:pt>
          <cx:pt idx="1435">83</cx:pt>
          <cx:pt idx="1436">111</cx:pt>
          <cx:pt idx="1437">129</cx:pt>
          <cx:pt idx="1438">120</cx:pt>
          <cx:pt idx="1439">104</cx:pt>
          <cx:pt idx="1440">93</cx:pt>
          <cx:pt idx="1441">98</cx:pt>
          <cx:pt idx="1442">116</cx:pt>
          <cx:pt idx="1443">113</cx:pt>
          <cx:pt idx="1444">111</cx:pt>
          <cx:pt idx="1445">139</cx:pt>
          <cx:pt idx="1446">102</cx:pt>
          <cx:pt idx="1447">113</cx:pt>
          <cx:pt idx="1448">95</cx:pt>
          <cx:pt idx="1449">89</cx:pt>
          <cx:pt idx="1450">90</cx:pt>
          <cx:pt idx="1451">94</cx:pt>
          <cx:pt idx="1452">117</cx:pt>
          <cx:pt idx="1453">83</cx:pt>
          <cx:pt idx="1454">94</cx:pt>
          <cx:pt idx="1455">69</cx:pt>
          <cx:pt idx="1456">104</cx:pt>
          <cx:pt idx="1457">100</cx:pt>
          <cx:pt idx="1458">107</cx:pt>
          <cx:pt idx="1459">104</cx:pt>
          <cx:pt idx="1460">123</cx:pt>
          <cx:pt idx="1461">95</cx:pt>
          <cx:pt idx="1462">102</cx:pt>
          <cx:pt idx="1463">108</cx:pt>
          <cx:pt idx="1464">95</cx:pt>
          <cx:pt idx="1465">89</cx:pt>
          <cx:pt idx="1466">86</cx:pt>
          <cx:pt idx="1467">66</cx:pt>
          <cx:pt idx="1468">83</cx:pt>
          <cx:pt idx="1469">114</cx:pt>
          <cx:pt idx="1470">73</cx:pt>
          <cx:pt idx="1471">89</cx:pt>
          <cx:pt idx="1472">82</cx:pt>
          <cx:pt idx="1473">81</cx:pt>
          <cx:pt idx="1474">107</cx:pt>
          <cx:pt idx="1475">78</cx:pt>
          <cx:pt idx="1476">82</cx:pt>
          <cx:pt idx="1477">105</cx:pt>
          <cx:pt idx="1478">61</cx:pt>
          <cx:pt idx="1479">94</cx:pt>
          <cx:pt idx="1480">104</cx:pt>
          <cx:pt idx="1481">65</cx:pt>
          <cx:pt idx="1482">69</cx:pt>
          <cx:pt idx="1483">133</cx:pt>
          <cx:pt idx="1484">92</cx:pt>
          <cx:pt idx="1485">186</cx:pt>
          <cx:pt idx="1486">115</cx:pt>
          <cx:pt idx="1487">72</cx:pt>
          <cx:pt idx="1488">125</cx:pt>
          <cx:pt idx="1489">125</cx:pt>
          <cx:pt idx="1490">136</cx:pt>
          <cx:pt idx="1491">134</cx:pt>
          <cx:pt idx="1492">112</cx:pt>
          <cx:pt idx="1493">101</cx:pt>
          <cx:pt idx="1494">117</cx:pt>
          <cx:pt idx="1495">138</cx:pt>
          <cx:pt idx="1496">96</cx:pt>
          <cx:pt idx="1497">92</cx:pt>
          <cx:pt idx="1498">99</cx:pt>
          <cx:pt idx="1499">100</cx:pt>
          <cx:pt idx="1500">163</cx:pt>
          <cx:pt idx="1501">80</cx:pt>
          <cx:pt idx="1502">103</cx:pt>
          <cx:pt idx="1503">96</cx:pt>
          <cx:pt idx="1504">94</cx:pt>
          <cx:pt idx="1505">95</cx:pt>
          <cx:pt idx="1506">86</cx:pt>
          <cx:pt idx="1507">85</cx:pt>
          <cx:pt idx="1508">91</cx:pt>
          <cx:pt idx="1509">96</cx:pt>
          <cx:pt idx="1510">103</cx:pt>
          <cx:pt idx="1511">97</cx:pt>
          <cx:pt idx="1512">96</cx:pt>
          <cx:pt idx="1513">190</cx:pt>
          <cx:pt idx="1514">87</cx:pt>
          <cx:pt idx="1515">98</cx:pt>
          <cx:pt idx="1516">130</cx:pt>
          <cx:pt idx="1517">113</cx:pt>
          <cx:pt idx="1518">77</cx:pt>
          <cx:pt idx="1519">96</cx:pt>
          <cx:pt idx="1520">120</cx:pt>
          <cx:pt idx="1521">89</cx:pt>
          <cx:pt idx="1522">119</cx:pt>
          <cx:pt idx="1523">84</cx:pt>
          <cx:pt idx="1524">96</cx:pt>
          <cx:pt idx="1525">89</cx:pt>
          <cx:pt idx="1526">92</cx:pt>
          <cx:pt idx="1527">114</cx:pt>
          <cx:pt idx="1528">105</cx:pt>
          <cx:pt idx="1529">110</cx:pt>
          <cx:pt idx="1530">117</cx:pt>
          <cx:pt idx="1531">78</cx:pt>
          <cx:pt idx="1532">115</cx:pt>
          <cx:pt idx="1533">104</cx:pt>
          <cx:pt idx="1534">79</cx:pt>
          <cx:pt idx="1535">81</cx:pt>
          <cx:pt idx="1536">81</cx:pt>
          <cx:pt idx="1537">102</cx:pt>
          <cx:pt idx="1538">113</cx:pt>
          <cx:pt idx="1539">98</cx:pt>
          <cx:pt idx="1540">78</cx:pt>
          <cx:pt idx="1541">104</cx:pt>
          <cx:pt idx="1542">79</cx:pt>
          <cx:pt idx="1543">102</cx:pt>
          <cx:pt idx="1544">124</cx:pt>
          <cx:pt idx="1545">105</cx:pt>
          <cx:pt idx="1546">97</cx:pt>
          <cx:pt idx="1547">78</cx:pt>
          <cx:pt idx="1548">86</cx:pt>
          <cx:pt idx="1549">106</cx:pt>
          <cx:pt idx="1550">91</cx:pt>
          <cx:pt idx="1551">82</cx:pt>
          <cx:pt idx="1552">108</cx:pt>
          <cx:pt idx="1553">138</cx:pt>
          <cx:pt idx="1554">96</cx:pt>
          <cx:pt idx="1555">115</cx:pt>
          <cx:pt idx="1556">87</cx:pt>
          <cx:pt idx="1557">89</cx:pt>
          <cx:pt idx="1558">100</cx:pt>
          <cx:pt idx="1559">102</cx:pt>
          <cx:pt idx="1560">94</cx:pt>
          <cx:pt idx="1561">118</cx:pt>
          <cx:pt idx="1562">91</cx:pt>
          <cx:pt idx="1563">115</cx:pt>
          <cx:pt idx="1564">109</cx:pt>
          <cx:pt idx="1565">89</cx:pt>
          <cx:pt idx="1566">116</cx:pt>
          <cx:pt idx="1567">88</cx:pt>
          <cx:pt idx="1568">82</cx:pt>
          <cx:pt idx="1569">99</cx:pt>
          <cx:pt idx="1570">70</cx:pt>
          <cx:pt idx="1571">91</cx:pt>
          <cx:pt idx="1572">98</cx:pt>
          <cx:pt idx="1573">97</cx:pt>
          <cx:pt idx="1574">111</cx:pt>
          <cx:pt idx="1575">99</cx:pt>
          <cx:pt idx="1576">91</cx:pt>
          <cx:pt idx="1577">89</cx:pt>
          <cx:pt idx="1578">140</cx:pt>
          <cx:pt idx="1579">130</cx:pt>
          <cx:pt idx="1580">120</cx:pt>
          <cx:pt idx="1581">100</cx:pt>
          <cx:pt idx="1582">135</cx:pt>
          <cx:pt idx="1583">92</cx:pt>
          <cx:pt idx="1584">94</cx:pt>
          <cx:pt idx="1585">93</cx:pt>
          <cx:pt idx="1586">119</cx:pt>
          <cx:pt idx="1587">117</cx:pt>
          <cx:pt idx="1588">130</cx:pt>
          <cx:pt idx="1589">97</cx:pt>
          <cx:pt idx="1590">137</cx:pt>
          <cx:pt idx="1591">86</cx:pt>
          <cx:pt idx="1592">112</cx:pt>
          <cx:pt idx="1593">86</cx:pt>
          <cx:pt idx="1594">145</cx:pt>
          <cx:pt idx="1595">83</cx:pt>
          <cx:pt idx="1596">99</cx:pt>
          <cx:pt idx="1597">117</cx:pt>
          <cx:pt idx="1598">132</cx:pt>
          <cx:pt idx="1599">88</cx:pt>
          <cx:pt idx="1600">83</cx:pt>
          <cx:pt idx="1601">101</cx:pt>
          <cx:pt idx="1602">123</cx:pt>
          <cx:pt idx="1603">92</cx:pt>
          <cx:pt idx="1604">99</cx:pt>
          <cx:pt idx="1605">118</cx:pt>
          <cx:pt idx="1606">101</cx:pt>
          <cx:pt idx="1607">114</cx:pt>
          <cx:pt idx="1608">90</cx:pt>
          <cx:pt idx="1609">124</cx:pt>
          <cx:pt idx="1610">84</cx:pt>
          <cx:pt idx="1611">105</cx:pt>
          <cx:pt idx="1612">110</cx:pt>
          <cx:pt idx="1613">96</cx:pt>
          <cx:pt idx="1614">115</cx:pt>
          <cx:pt idx="1615">92</cx:pt>
          <cx:pt idx="1616">82</cx:pt>
          <cx:pt idx="1617">86</cx:pt>
          <cx:pt idx="1618">118</cx:pt>
          <cx:pt idx="1619">180</cx:pt>
          <cx:pt idx="1620">96</cx:pt>
          <cx:pt idx="1621">85</cx:pt>
          <cx:pt idx="1622">120</cx:pt>
          <cx:pt idx="1623">113</cx:pt>
          <cx:pt idx="1624">87</cx:pt>
          <cx:pt idx="1625">103</cx:pt>
          <cx:pt idx="1626">173</cx:pt>
          <cx:pt idx="1627">91</cx:pt>
          <cx:pt idx="1628">115</cx:pt>
          <cx:pt idx="1629">95</cx:pt>
          <cx:pt idx="1630">107</cx:pt>
          <cx:pt idx="1631">106</cx:pt>
          <cx:pt idx="1632">136</cx:pt>
          <cx:pt idx="1633">155</cx:pt>
          <cx:pt idx="1634">84</cx:pt>
          <cx:pt idx="1635">103</cx:pt>
          <cx:pt idx="1636">106</cx:pt>
          <cx:pt idx="1637">92</cx:pt>
          <cx:pt idx="1638">115</cx:pt>
          <cx:pt idx="1639">111</cx:pt>
          <cx:pt idx="1640">69</cx:pt>
          <cx:pt idx="1641">87</cx:pt>
          <cx:pt idx="1642">100</cx:pt>
          <cx:pt idx="1643">89</cx:pt>
          <cx:pt idx="1644">99</cx:pt>
          <cx:pt idx="1645">102</cx:pt>
          <cx:pt idx="1646">76</cx:pt>
          <cx:pt idx="1647">112</cx:pt>
          <cx:pt idx="1648">110</cx:pt>
          <cx:pt idx="1649">120</cx:pt>
          <cx:pt idx="1650">108</cx:pt>
          <cx:pt idx="1651">96</cx:pt>
          <cx:pt idx="1652">119</cx:pt>
          <cx:pt idx="1653">129</cx:pt>
          <cx:pt idx="1654">84</cx:pt>
          <cx:pt idx="1655">97</cx:pt>
          <cx:pt idx="1656">124</cx:pt>
          <cx:pt idx="1657">112</cx:pt>
          <cx:pt idx="1658">107</cx:pt>
          <cx:pt idx="1659">132</cx:pt>
          <cx:pt idx="1660">183</cx:pt>
          <cx:pt idx="1661">113</cx:pt>
          <cx:pt idx="1662">109</cx:pt>
          <cx:pt idx="1663">78</cx:pt>
          <cx:pt idx="1664">110</cx:pt>
          <cx:pt idx="1665">93</cx:pt>
          <cx:pt idx="1666">85</cx:pt>
          <cx:pt idx="1667">109</cx:pt>
          <cx:pt idx="1668">103</cx:pt>
          <cx:pt idx="1669">131</cx:pt>
          <cx:pt idx="1670">110</cx:pt>
          <cx:pt idx="1671">107</cx:pt>
          <cx:pt idx="1672">89</cx:pt>
          <cx:pt idx="1673">121</cx:pt>
          <cx:pt idx="1674">112</cx:pt>
          <cx:pt idx="1675">102</cx:pt>
          <cx:pt idx="1676">106</cx:pt>
          <cx:pt idx="1677">119</cx:pt>
          <cx:pt idx="1678">109</cx:pt>
          <cx:pt idx="1679">111</cx:pt>
          <cx:pt idx="1680">125</cx:pt>
          <cx:pt idx="1681">88</cx:pt>
          <cx:pt idx="1682">99</cx:pt>
          <cx:pt idx="1683">89</cx:pt>
          <cx:pt idx="1684">105</cx:pt>
          <cx:pt idx="1685">128</cx:pt>
          <cx:pt idx="1686">94</cx:pt>
          <cx:pt idx="1687">96</cx:pt>
          <cx:pt idx="1688">113</cx:pt>
          <cx:pt idx="1689">89</cx:pt>
          <cx:pt idx="1690">91</cx:pt>
          <cx:pt idx="1691">89</cx:pt>
          <cx:pt idx="1692">102</cx:pt>
          <cx:pt idx="1693">108</cx:pt>
          <cx:pt idx="1694">115</cx:pt>
          <cx:pt idx="1695">98</cx:pt>
          <cx:pt idx="1696">95</cx:pt>
          <cx:pt idx="1697">113</cx:pt>
          <cx:pt idx="1698">105</cx:pt>
          <cx:pt idx="1699">107</cx:pt>
          <cx:pt idx="1700">79</cx:pt>
          <cx:pt idx="1701">172</cx:pt>
          <cx:pt idx="1702">95</cx:pt>
          <cx:pt idx="1703">128</cx:pt>
          <cx:pt idx="1704">82</cx:pt>
          <cx:pt idx="1705">100</cx:pt>
          <cx:pt idx="1706">97</cx:pt>
          <cx:pt idx="1707">119</cx:pt>
          <cx:pt idx="1708">114</cx:pt>
          <cx:pt idx="1709">89</cx:pt>
          <cx:pt idx="1710">93</cx:pt>
          <cx:pt idx="1711">94</cx:pt>
          <cx:pt idx="1712">89</cx:pt>
          <cx:pt idx="1713">111</cx:pt>
          <cx:pt idx="1714">94</cx:pt>
          <cx:pt idx="1715">88</cx:pt>
          <cx:pt idx="1716">131</cx:pt>
          <cx:pt idx="1717">97</cx:pt>
          <cx:pt idx="1718">75</cx:pt>
          <cx:pt idx="1719">94</cx:pt>
          <cx:pt idx="1720">124</cx:pt>
          <cx:pt idx="1721">118</cx:pt>
          <cx:pt idx="1722">160</cx:pt>
          <cx:pt idx="1723">137</cx:pt>
          <cx:pt idx="1724">116</cx:pt>
          <cx:pt idx="1725">123</cx:pt>
          <cx:pt idx="1726">113</cx:pt>
          <cx:pt idx="1727">118</cx:pt>
          <cx:pt idx="1728">110</cx:pt>
          <cx:pt idx="1729">88</cx:pt>
          <cx:pt idx="1730">103</cx:pt>
          <cx:pt idx="1731">95</cx:pt>
          <cx:pt idx="1732">86</cx:pt>
          <cx:pt idx="1733">87</cx:pt>
          <cx:pt idx="1734">103</cx:pt>
          <cx:pt idx="1735">96</cx:pt>
          <cx:pt idx="1736">92</cx:pt>
          <cx:pt idx="1737">93</cx:pt>
          <cx:pt idx="1738">100</cx:pt>
          <cx:pt idx="1739">90</cx:pt>
          <cx:pt idx="1740">121</cx:pt>
          <cx:pt idx="1741">96</cx:pt>
          <cx:pt idx="1742">127</cx:pt>
          <cx:pt idx="1743">108</cx:pt>
          <cx:pt idx="1744">113</cx:pt>
          <cx:pt idx="1745">109</cx:pt>
          <cx:pt idx="1746">99</cx:pt>
          <cx:pt idx="1747">92</cx:pt>
          <cx:pt idx="1748">101</cx:pt>
          <cx:pt idx="1749">93</cx:pt>
          <cx:pt idx="1750">80</cx:pt>
          <cx:pt idx="1751">74</cx:pt>
          <cx:pt idx="1752">89</cx:pt>
          <cx:pt idx="1753">113</cx:pt>
          <cx:pt idx="1754">101</cx:pt>
          <cx:pt idx="1755">168</cx:pt>
          <cx:pt idx="1756">86</cx:pt>
          <cx:pt idx="1757">121</cx:pt>
          <cx:pt idx="1758">121</cx:pt>
          <cx:pt idx="1759">82</cx:pt>
          <cx:pt idx="1760">87</cx:pt>
          <cx:pt idx="1761">106</cx:pt>
          <cx:pt idx="1762">142</cx:pt>
          <cx:pt idx="1763">109</cx:pt>
          <cx:pt idx="1764">97</cx:pt>
          <cx:pt idx="1765">105</cx:pt>
          <cx:pt idx="1766">95</cx:pt>
          <cx:pt idx="1767">104</cx:pt>
          <cx:pt idx="1768">90</cx:pt>
          <cx:pt idx="1769">84</cx:pt>
          <cx:pt idx="1770">122</cx:pt>
          <cx:pt idx="1771">99</cx:pt>
          <cx:pt idx="1772">85</cx:pt>
          <cx:pt idx="1773">120</cx:pt>
          <cx:pt idx="1774">100</cx:pt>
          <cx:pt idx="1775">91</cx:pt>
          <cx:pt idx="1776">112</cx:pt>
          <cx:pt idx="1777">89</cx:pt>
          <cx:pt idx="1778">82</cx:pt>
          <cx:pt idx="1779">84</cx:pt>
          <cx:pt idx="1780">106</cx:pt>
          <cx:pt idx="1781">88</cx:pt>
          <cx:pt idx="1782">93</cx:pt>
          <cx:pt idx="1783">101</cx:pt>
          <cx:pt idx="1784">113</cx:pt>
          <cx:pt idx="1785">85</cx:pt>
          <cx:pt idx="1786">94</cx:pt>
          <cx:pt idx="1787">94</cx:pt>
          <cx:pt idx="1788">79</cx:pt>
          <cx:pt idx="1789">108</cx:pt>
          <cx:pt idx="1790">102</cx:pt>
          <cx:pt idx="1791">78</cx:pt>
          <cx:pt idx="1792">123</cx:pt>
          <cx:pt idx="1793">80</cx:pt>
          <cx:pt idx="1794">92</cx:pt>
          <cx:pt idx="1795">84</cx:pt>
          <cx:pt idx="1796">100</cx:pt>
          <cx:pt idx="1797">86</cx:pt>
          <cx:pt idx="1798">93</cx:pt>
          <cx:pt idx="1799">87</cx:pt>
          <cx:pt idx="1800">100</cx:pt>
          <cx:pt idx="1801">97</cx:pt>
          <cx:pt idx="1802">84</cx:pt>
          <cx:pt idx="1803">107</cx:pt>
          <cx:pt idx="1804">106</cx:pt>
          <cx:pt idx="1805">126</cx:pt>
          <cx:pt idx="1806">119</cx:pt>
          <cx:pt idx="1807">77</cx:pt>
          <cx:pt idx="1808">116</cx:pt>
          <cx:pt idx="1809">98</cx:pt>
          <cx:pt idx="1810">91</cx:pt>
          <cx:pt idx="1811">105</cx:pt>
          <cx:pt idx="1812">82</cx:pt>
          <cx:pt idx="1813">105</cx:pt>
          <cx:pt idx="1814">85</cx:pt>
          <cx:pt idx="1815">94</cx:pt>
          <cx:pt idx="1816">113</cx:pt>
          <cx:pt idx="1817">104</cx:pt>
          <cx:pt idx="1818">89</cx:pt>
          <cx:pt idx="1819">101</cx:pt>
          <cx:pt idx="1820">109</cx:pt>
          <cx:pt idx="1821">110</cx:pt>
          <cx:pt idx="1822">92</cx:pt>
          <cx:pt idx="1823">101</cx:pt>
          <cx:pt idx="1824">97</cx:pt>
          <cx:pt idx="1825">117</cx:pt>
          <cx:pt idx="1826">94</cx:pt>
          <cx:pt idx="1827">95</cx:pt>
          <cx:pt idx="1828">84</cx:pt>
          <cx:pt idx="1829">82</cx:pt>
          <cx:pt idx="1830">136</cx:pt>
          <cx:pt idx="1831">84</cx:pt>
          <cx:pt idx="1832">102</cx:pt>
          <cx:pt idx="1833">75</cx:pt>
          <cx:pt idx="1834">109</cx:pt>
          <cx:pt idx="1835">99</cx:pt>
          <cx:pt idx="1836">125</cx:pt>
          <cx:pt idx="1837">113</cx:pt>
          <cx:pt idx="1838">105</cx:pt>
          <cx:pt idx="1839">97</cx:pt>
          <cx:pt idx="1840">112</cx:pt>
          <cx:pt idx="1841">101</cx:pt>
          <cx:pt idx="1842">102</cx:pt>
          <cx:pt idx="1843">99</cx:pt>
          <cx:pt idx="1844">100</cx:pt>
          <cx:pt idx="1845">100</cx:pt>
          <cx:pt idx="1846">84</cx:pt>
          <cx:pt idx="1847">108</cx:pt>
          <cx:pt idx="1848">119</cx:pt>
          <cx:pt idx="1849">89</cx:pt>
          <cx:pt idx="1850">115</cx:pt>
          <cx:pt idx="1851">108</cx:pt>
          <cx:pt idx="1852">107</cx:pt>
          <cx:pt idx="1853">99</cx:pt>
          <cx:pt idx="1854">101</cx:pt>
          <cx:pt idx="1855">129</cx:pt>
          <cx:pt idx="1856">93</cx:pt>
          <cx:pt idx="1857">98</cx:pt>
          <cx:pt idx="1858">91</cx:pt>
          <cx:pt idx="1859">78</cx:pt>
          <cx:pt idx="1860">124</cx:pt>
          <cx:pt idx="1861">112</cx:pt>
          <cx:pt idx="1862">131</cx:pt>
          <cx:pt idx="1863">96</cx:pt>
          <cx:pt idx="1864">91</cx:pt>
          <cx:pt idx="1865">111</cx:pt>
          <cx:pt idx="1866">116</cx:pt>
          <cx:pt idx="1867">127</cx:pt>
          <cx:pt idx="1868">78</cx:pt>
          <cx:pt idx="1869">93</cx:pt>
          <cx:pt idx="1870">94</cx:pt>
          <cx:pt idx="1871">127</cx:pt>
          <cx:pt idx="1872">78</cx:pt>
          <cx:pt idx="1873">90</cx:pt>
          <cx:pt idx="1874">88</cx:pt>
          <cx:pt idx="1875">111</cx:pt>
          <cx:pt idx="1876">87</cx:pt>
          <cx:pt idx="1877">101</cx:pt>
          <cx:pt idx="1878">114</cx:pt>
          <cx:pt idx="1879">139</cx:pt>
          <cx:pt idx="1880">109</cx:pt>
          <cx:pt idx="1881">125</cx:pt>
          <cx:pt idx="1882">103</cx:pt>
          <cx:pt idx="1883">80</cx:pt>
          <cx:pt idx="1884">93</cx:pt>
          <cx:pt idx="1885">117</cx:pt>
          <cx:pt idx="1886">91</cx:pt>
          <cx:pt idx="1887">83</cx:pt>
          <cx:pt idx="1888">115</cx:pt>
          <cx:pt idx="1889">129</cx:pt>
          <cx:pt idx="1890">112</cx:pt>
          <cx:pt idx="1891">95</cx:pt>
          <cx:pt idx="1892">88</cx:pt>
          <cx:pt idx="1893">81</cx:pt>
          <cx:pt idx="1894">93</cx:pt>
          <cx:pt idx="1895">94</cx:pt>
          <cx:pt idx="1896">92</cx:pt>
          <cx:pt idx="1897">89</cx:pt>
          <cx:pt idx="1898">124</cx:pt>
          <cx:pt idx="1899">125</cx:pt>
          <cx:pt idx="1900">99</cx:pt>
          <cx:pt idx="1901">70</cx:pt>
          <cx:pt idx="1902">100</cx:pt>
          <cx:pt idx="1903">87</cx:pt>
          <cx:pt idx="1904">90</cx:pt>
          <cx:pt idx="1905">110</cx:pt>
          <cx:pt idx="1906">81</cx:pt>
          <cx:pt idx="1907">87</cx:pt>
          <cx:pt idx="1908">75</cx:pt>
          <cx:pt idx="1909">111</cx:pt>
          <cx:pt idx="1910">93</cx:pt>
          <cx:pt idx="1911">118</cx:pt>
          <cx:pt idx="1912">75</cx:pt>
          <cx:pt idx="1913">107</cx:pt>
          <cx:pt idx="1914">92</cx:pt>
          <cx:pt idx="1915">89</cx:pt>
          <cx:pt idx="1916">95</cx:pt>
          <cx:pt idx="1917">95</cx:pt>
          <cx:pt idx="1918">82</cx:pt>
          <cx:pt idx="1919">92</cx:pt>
          <cx:pt idx="1920">110</cx:pt>
          <cx:pt idx="1921">117</cx:pt>
          <cx:pt idx="1922">80</cx:pt>
          <cx:pt idx="1923">96</cx:pt>
          <cx:pt idx="1924">116</cx:pt>
          <cx:pt idx="1925">99</cx:pt>
          <cx:pt idx="1926">116</cx:pt>
          <cx:pt idx="1927">93</cx:pt>
          <cx:pt idx="1928">65</cx:pt>
          <cx:pt idx="1929">107</cx:pt>
          <cx:pt idx="1930">93</cx:pt>
          <cx:pt idx="1931">106</cx:pt>
          <cx:pt idx="1932">105</cx:pt>
          <cx:pt idx="1933">99</cx:pt>
          <cx:pt idx="1934">61</cx:pt>
          <cx:pt idx="1935">114</cx:pt>
          <cx:pt idx="1936">102</cx:pt>
          <cx:pt idx="1937">105</cx:pt>
          <cx:pt idx="1938">99</cx:pt>
          <cx:pt idx="1939">97</cx:pt>
          <cx:pt idx="1940">68</cx:pt>
          <cx:pt idx="1941">67</cx:pt>
          <cx:pt idx="1942">75</cx:pt>
          <cx:pt idx="1943">67</cx:pt>
          <cx:pt idx="1944">85</cx:pt>
          <cx:pt idx="1945">92</cx:pt>
          <cx:pt idx="1946">114</cx:pt>
          <cx:pt idx="1947">75</cx:pt>
          <cx:pt idx="1948">102</cx:pt>
          <cx:pt idx="1949">134</cx:pt>
          <cx:pt idx="1950">102</cx:pt>
          <cx:pt idx="1951">95</cx:pt>
          <cx:pt idx="1952">115</cx:pt>
          <cx:pt idx="1953">120</cx:pt>
          <cx:pt idx="1954">68</cx:pt>
          <cx:pt idx="1955">100</cx:pt>
          <cx:pt idx="1956">85</cx:pt>
          <cx:pt idx="1957">112</cx:pt>
          <cx:pt idx="1958">99</cx:pt>
          <cx:pt idx="1959">116</cx:pt>
          <cx:pt idx="1960">82</cx:pt>
          <cx:pt idx="1961">105</cx:pt>
          <cx:pt idx="1962">94</cx:pt>
          <cx:pt idx="1963">111</cx:pt>
          <cx:pt idx="1964">90</cx:pt>
          <cx:pt idx="1965">94</cx:pt>
          <cx:pt idx="1966">81</cx:pt>
          <cx:pt idx="1967">79</cx:pt>
          <cx:pt idx="1968">99</cx:pt>
          <cx:pt idx="1969">64</cx:pt>
          <cx:pt idx="1970">118</cx:pt>
          <cx:pt idx="1971">76</cx:pt>
          <cx:pt idx="1972">74</cx:pt>
          <cx:pt idx="1973">63</cx:pt>
          <cx:pt idx="1974">67</cx:pt>
          <cx:pt idx="1975">64</cx:pt>
          <cx:pt idx="1976">61</cx:pt>
          <cx:pt idx="1977">74</cx:pt>
          <cx:pt idx="1978">50</cx:pt>
          <cx:pt idx="1979">64</cx:pt>
          <cx:pt idx="1980">93</cx:pt>
          <cx:pt idx="1981">81</cx:pt>
          <cx:pt idx="1982">62</cx:pt>
          <cx:pt idx="1983">81</cx:pt>
          <cx:pt idx="1984">101</cx:pt>
          <cx:pt idx="1985">56</cx:pt>
          <cx:pt idx="1986">61</cx:pt>
          <cx:pt idx="1987">85</cx:pt>
          <cx:pt idx="1988">74</cx:pt>
          <cx:pt idx="1989">64</cx:pt>
          <cx:pt idx="1990">64</cx:pt>
          <cx:pt idx="1991">80</cx:pt>
          <cx:pt idx="1992">46</cx:pt>
          <cx:pt idx="1993">101</cx:pt>
          <cx:pt idx="1994">69</cx:pt>
          <cx:pt idx="1995">57</cx:pt>
          <cx:pt idx="1996">57</cx:pt>
          <cx:pt idx="1997">63</cx:pt>
          <cx:pt idx="1998">71</cx:pt>
          <cx:pt idx="1999">87</cx:pt>
          <cx:pt idx="2000">70</cx:pt>
          <cx:pt idx="2001">86</cx:pt>
          <cx:pt idx="2002">59</cx:pt>
          <cx:pt idx="2003">63</cx:pt>
          <cx:pt idx="2004">89</cx:pt>
          <cx:pt idx="2005">56</cx:pt>
          <cx:pt idx="2006">49</cx:pt>
          <cx:pt idx="2007">58</cx:pt>
          <cx:pt idx="2008">67</cx:pt>
          <cx:pt idx="2009">67</cx:pt>
          <cx:pt idx="2010">51</cx:pt>
          <cx:pt idx="2011">50</cx:pt>
          <cx:pt idx="2012">83</cx:pt>
          <cx:pt idx="2013">55</cx:pt>
          <cx:pt idx="2014">71</cx:pt>
          <cx:pt idx="2015">76</cx:pt>
          <cx:pt idx="2016">91</cx:pt>
          <cx:pt idx="2017">87</cx:pt>
          <cx:pt idx="2018">52</cx:pt>
          <cx:pt idx="2019">65</cx:pt>
          <cx:pt idx="2020">71</cx:pt>
          <cx:pt idx="2021">77</cx:pt>
          <cx:pt idx="2022">84</cx:pt>
          <cx:pt idx="2023">56</cx:pt>
          <cx:pt idx="2024">75</cx:pt>
          <cx:pt idx="2025">55</cx:pt>
          <cx:pt idx="2026">52</cx:pt>
          <cx:pt idx="2027">87</cx:pt>
          <cx:pt idx="2028">128</cx:pt>
          <cx:pt idx="2029">60</cx:pt>
          <cx:pt idx="2030">56</cx:pt>
          <cx:pt idx="2031">52</cx:pt>
          <cx:pt idx="2032">51</cx:pt>
          <cx:pt idx="2033">67</cx:pt>
          <cx:pt idx="2034">90</cx:pt>
          <cx:pt idx="2035">54</cx:pt>
          <cx:pt idx="2036">56</cx:pt>
          <cx:pt idx="2037">75</cx:pt>
          <cx:pt idx="2038">57</cx:pt>
          <cx:pt idx="2039">59</cx:pt>
          <cx:pt idx="2040">68</cx:pt>
          <cx:pt idx="2041">72</cx:pt>
          <cx:pt idx="2042">62</cx:pt>
          <cx:pt idx="2043">117</cx:pt>
          <cx:pt idx="2044">50</cx:pt>
          <cx:pt idx="2045">47</cx:pt>
          <cx:pt idx="2046">57</cx:pt>
          <cx:pt idx="2047">61</cx:pt>
          <cx:pt idx="2048">82</cx:pt>
          <cx:pt idx="2049">80</cx:pt>
          <cx:pt idx="2050">74</cx:pt>
          <cx:pt idx="2051">64</cx:pt>
          <cx:pt idx="2052">61</cx:pt>
          <cx:pt idx="2053">62</cx:pt>
          <cx:pt idx="2054">67</cx:pt>
          <cx:pt idx="2055">65</cx:pt>
          <cx:pt idx="2056">60</cx:pt>
          <cx:pt idx="2057">77</cx:pt>
          <cx:pt idx="2058">75</cx:pt>
          <cx:pt idx="2059">84</cx:pt>
          <cx:pt idx="2060">75</cx:pt>
          <cx:pt idx="2061">77</cx:pt>
          <cx:pt idx="2062">49</cx:pt>
          <cx:pt idx="2063">59</cx:pt>
          <cx:pt idx="2064">63</cx:pt>
          <cx:pt idx="2065">72</cx:pt>
          <cx:pt idx="2066">99</cx:pt>
          <cx:pt idx="2067">65</cx:pt>
          <cx:pt idx="2068">102</cx:pt>
          <cx:pt idx="2069">63</cx:pt>
          <cx:pt idx="2070">58</cx:pt>
          <cx:pt idx="2071">67</cx:pt>
          <cx:pt idx="2072">65</cx:pt>
          <cx:pt idx="2073">81</cx:pt>
          <cx:pt idx="2074">60</cx:pt>
          <cx:pt idx="2075">62</cx:pt>
          <cx:pt idx="2076">53</cx:pt>
          <cx:pt idx="2077">102</cx:pt>
          <cx:pt idx="2078">82</cx:pt>
          <cx:pt idx="2079">78</cx:pt>
          <cx:pt idx="2080">62</cx:pt>
          <cx:pt idx="2081">73</cx:pt>
          <cx:pt idx="2082">63</cx:pt>
          <cx:pt idx="2083">64</cx:pt>
          <cx:pt idx="2084">114</cx:pt>
          <cx:pt idx="2085">119</cx:pt>
          <cx:pt idx="2086">76</cx:pt>
          <cx:pt idx="2087">47</cx:pt>
          <cx:pt idx="2088">64</cx:pt>
          <cx:pt idx="2089">94</cx:pt>
          <cx:pt idx="2090">82</cx:pt>
          <cx:pt idx="2091">70</cx:pt>
          <cx:pt idx="2092">68</cx:pt>
          <cx:pt idx="2093">70</cx:pt>
          <cx:pt idx="2094">69</cx:pt>
          <cx:pt idx="2095">95</cx:pt>
          <cx:pt idx="2096">61</cx:pt>
          <cx:pt idx="2097">65</cx:pt>
          <cx:pt idx="2098">50</cx:pt>
          <cx:pt idx="2099">51</cx:pt>
          <cx:pt idx="2100">93</cx:pt>
          <cx:pt idx="2101">70</cx:pt>
          <cx:pt idx="2102">80</cx:pt>
          <cx:pt idx="2103">70</cx:pt>
          <cx:pt idx="2104">68</cx:pt>
          <cx:pt idx="2105">84</cx:pt>
          <cx:pt idx="2106">60</cx:pt>
          <cx:pt idx="2107">44</cx:pt>
          <cx:pt idx="2108">88</cx:pt>
          <cx:pt idx="2109">87</cx:pt>
          <cx:pt idx="2110">59</cx:pt>
          <cx:pt idx="2111">55</cx:pt>
          <cx:pt idx="2112">124</cx:pt>
          <cx:pt idx="2113">103</cx:pt>
          <cx:pt idx="2114">61</cx:pt>
          <cx:pt idx="2115">64</cx:pt>
          <cx:pt idx="2116">53</cx:pt>
          <cx:pt idx="2117">47</cx:pt>
          <cx:pt idx="2118">99</cx:pt>
          <cx:pt idx="2119">75</cx:pt>
          <cx:pt idx="2120">56</cx:pt>
          <cx:pt idx="2121">79</cx:pt>
          <cx:pt idx="2122">65</cx:pt>
          <cx:pt idx="2123">66</cx:pt>
          <cx:pt idx="2124">71</cx:pt>
          <cx:pt idx="2125">91</cx:pt>
          <cx:pt idx="2126">64</cx:pt>
          <cx:pt idx="2127">53</cx:pt>
          <cx:pt idx="2128">61</cx:pt>
          <cx:pt idx="2129">82</cx:pt>
          <cx:pt idx="2130">46</cx:pt>
          <cx:pt idx="2131">95</cx:pt>
          <cx:pt idx="2132">92</cx:pt>
          <cx:pt idx="2133">120</cx:pt>
          <cx:pt idx="2134">56</cx:pt>
          <cx:pt idx="2135">84</cx:pt>
          <cx:pt idx="2136">76</cx:pt>
          <cx:pt idx="2137">87</cx:pt>
          <cx:pt idx="2138">62</cx:pt>
          <cx:pt idx="2139">88</cx:pt>
          <cx:pt idx="2140">55</cx:pt>
          <cx:pt idx="2141">79</cx:pt>
          <cx:pt idx="2142">104</cx:pt>
          <cx:pt idx="2143">62</cx:pt>
          <cx:pt idx="2144">91</cx:pt>
          <cx:pt idx="2145">53</cx:pt>
          <cx:pt idx="2146">60</cx:pt>
          <cx:pt idx="2147">61</cx:pt>
          <cx:pt idx="2148">74</cx:pt>
          <cx:pt idx="2149">86</cx:pt>
          <cx:pt idx="2150">59</cx:pt>
          <cx:pt idx="2151">45</cx:pt>
          <cx:pt idx="2152">61</cx:pt>
          <cx:pt idx="2153">73</cx:pt>
          <cx:pt idx="2154">56</cx:pt>
          <cx:pt idx="2155">70</cx:pt>
          <cx:pt idx="2156">65</cx:pt>
          <cx:pt idx="2157">73</cx:pt>
          <cx:pt idx="2158">59</cx:pt>
          <cx:pt idx="2159">64</cx:pt>
          <cx:pt idx="2160">68</cx:pt>
          <cx:pt idx="2161">48</cx:pt>
          <cx:pt idx="2162">64</cx:pt>
          <cx:pt idx="2163">89</cx:pt>
          <cx:pt idx="2164">52</cx:pt>
          <cx:pt idx="2165">66</cx:pt>
          <cx:pt idx="2166">59</cx:pt>
          <cx:pt idx="2167">105</cx:pt>
          <cx:pt idx="2168">54</cx:pt>
          <cx:pt idx="2169">62</cx:pt>
          <cx:pt idx="2170">48</cx:pt>
          <cx:pt idx="2171">63</cx:pt>
          <cx:pt idx="2172">57</cx:pt>
          <cx:pt idx="2173">60</cx:pt>
          <cx:pt idx="2174">57</cx:pt>
          <cx:pt idx="2175">53</cx:pt>
          <cx:pt idx="2176">78</cx:pt>
          <cx:pt idx="2177">69</cx:pt>
          <cx:pt idx="2178">88</cx:pt>
          <cx:pt idx="2179">73</cx:pt>
          <cx:pt idx="2180">87</cx:pt>
          <cx:pt idx="2181">68</cx:pt>
          <cx:pt idx="2182">54</cx:pt>
          <cx:pt idx="2183">72</cx:pt>
          <cx:pt idx="2184">74</cx:pt>
          <cx:pt idx="2185">46</cx:pt>
          <cx:pt idx="2186">44</cx:pt>
          <cx:pt idx="2187">65</cx:pt>
          <cx:pt idx="2188">58</cx:pt>
          <cx:pt idx="2189">44</cx:pt>
          <cx:pt idx="2190">103</cx:pt>
          <cx:pt idx="2191">99</cx:pt>
          <cx:pt idx="2192">52</cx:pt>
          <cx:pt idx="2193">59</cx:pt>
          <cx:pt idx="2194">75</cx:pt>
          <cx:pt idx="2195">49</cx:pt>
          <cx:pt idx="2196">60</cx:pt>
          <cx:pt idx="2197">77</cx:pt>
          <cx:pt idx="2198">61</cx:pt>
          <cx:pt idx="2199">67</cx:pt>
          <cx:pt idx="2200">73</cx:pt>
          <cx:pt idx="2201">86</cx:pt>
          <cx:pt idx="2202">69</cx:pt>
          <cx:pt idx="2203">55</cx:pt>
          <cx:pt idx="2204">54</cx:pt>
          <cx:pt idx="2205">71</cx:pt>
          <cx:pt idx="2206">59</cx:pt>
          <cx:pt idx="2207">68</cx:pt>
          <cx:pt idx="2208">74</cx:pt>
          <cx:pt idx="2209">57</cx:pt>
          <cx:pt idx="2210">61</cx:pt>
          <cx:pt idx="2211">46</cx:pt>
          <cx:pt idx="2212">56</cx:pt>
          <cx:pt idx="2213">41</cx:pt>
          <cx:pt idx="2214">69</cx:pt>
          <cx:pt idx="2215">87</cx:pt>
          <cx:pt idx="2216">83</cx:pt>
          <cx:pt idx="2217">51</cx:pt>
          <cx:pt idx="2218">60</cx:pt>
          <cx:pt idx="2219">51</cx:pt>
          <cx:pt idx="2220">63</cx:pt>
          <cx:pt idx="2221">82</cx:pt>
          <cx:pt idx="2222">63</cx:pt>
          <cx:pt idx="2223">64</cx:pt>
          <cx:pt idx="2224">99</cx:pt>
          <cx:pt idx="2225">72</cx:pt>
          <cx:pt idx="2226">54</cx:pt>
          <cx:pt idx="2227">80</cx:pt>
          <cx:pt idx="2228">59</cx:pt>
          <cx:pt idx="2229">56</cx:pt>
          <cx:pt idx="2230">52</cx:pt>
          <cx:pt idx="2231">48</cx:pt>
          <cx:pt idx="2232">51</cx:pt>
          <cx:pt idx="2233">63</cx:pt>
          <cx:pt idx="2234">57</cx:pt>
          <cx:pt idx="2235">63</cx:pt>
          <cx:pt idx="2236">68</cx:pt>
          <cx:pt idx="2237">55</cx:pt>
          <cx:pt idx="2238">54</cx:pt>
          <cx:pt idx="2239">56</cx:pt>
          <cx:pt idx="2240">50</cx:pt>
          <cx:pt idx="2241">62</cx:pt>
          <cx:pt idx="2242">70</cx:pt>
          <cx:pt idx="2243">77</cx:pt>
          <cx:pt idx="2244">64</cx:pt>
          <cx:pt idx="2245">56</cx:pt>
          <cx:pt idx="2246">62</cx:pt>
          <cx:pt idx="2247">37</cx:pt>
          <cx:pt idx="2248">50</cx:pt>
          <cx:pt idx="2249">65</cx:pt>
          <cx:pt idx="2250">56</cx:pt>
          <cx:pt idx="2251">49</cx:pt>
          <cx:pt idx="2252">109</cx:pt>
          <cx:pt idx="2253">47</cx:pt>
          <cx:pt idx="2254">80</cx:pt>
          <cx:pt idx="2255">57</cx:pt>
          <cx:pt idx="2256">54</cx:pt>
          <cx:pt idx="2257">69</cx:pt>
          <cx:pt idx="2258">112</cx:pt>
          <cx:pt idx="2259">56</cx:pt>
          <cx:pt idx="2260">108</cx:pt>
          <cx:pt idx="2261">56</cx:pt>
          <cx:pt idx="2262">82</cx:pt>
          <cx:pt idx="2263">57</cx:pt>
          <cx:pt idx="2264">58</cx:pt>
          <cx:pt idx="2265">74</cx:pt>
          <cx:pt idx="2266">65</cx:pt>
          <cx:pt idx="2267">61</cx:pt>
          <cx:pt idx="2268">89</cx:pt>
          <cx:pt idx="2269">63</cx:pt>
          <cx:pt idx="2270">64</cx:pt>
          <cx:pt idx="2271">44</cx:pt>
          <cx:pt idx="2272">48</cx:pt>
          <cx:pt idx="2273">56</cx:pt>
          <cx:pt idx="2274">52</cx:pt>
          <cx:pt idx="2275">69</cx:pt>
          <cx:pt idx="2276">67</cx:pt>
          <cx:pt idx="2277">69</cx:pt>
          <cx:pt idx="2278">48</cx:pt>
          <cx:pt idx="2279">41</cx:pt>
          <cx:pt idx="2280">59</cx:pt>
          <cx:pt idx="2281">59</cx:pt>
          <cx:pt idx="2282">73</cx:pt>
          <cx:pt idx="2283">77</cx:pt>
          <cx:pt idx="2284">103</cx:pt>
          <cx:pt idx="2285">116</cx:pt>
          <cx:pt idx="2286">77</cx:pt>
          <cx:pt idx="2287">45</cx:pt>
          <cx:pt idx="2288">55</cx:pt>
          <cx:pt idx="2289">59</cx:pt>
          <cx:pt idx="2290">50</cx:pt>
          <cx:pt idx="2291">48</cx:pt>
          <cx:pt idx="2292">54</cx:pt>
          <cx:pt idx="2293">160</cx:pt>
          <cx:pt idx="2294">86</cx:pt>
          <cx:pt idx="2295">60</cx:pt>
          <cx:pt idx="2296">46</cx:pt>
          <cx:pt idx="2297">73</cx:pt>
          <cx:pt idx="2298">69</cx:pt>
          <cx:pt idx="2299">53</cx:pt>
          <cx:pt idx="2300">61</cx:pt>
          <cx:pt idx="2301">60</cx:pt>
          <cx:pt idx="2302">70</cx:pt>
          <cx:pt idx="2303">85</cx:pt>
          <cx:pt idx="2304">45</cx:pt>
          <cx:pt idx="2305">55</cx:pt>
          <cx:pt idx="2306">61</cx:pt>
          <cx:pt idx="2307">85</cx:pt>
          <cx:pt idx="2308">90</cx:pt>
          <cx:pt idx="2309">109</cx:pt>
          <cx:pt idx="2310">104</cx:pt>
          <cx:pt idx="2311">70</cx:pt>
          <cx:pt idx="2312">63</cx:pt>
          <cx:pt idx="2313">68</cx:pt>
          <cx:pt idx="2314">80</cx:pt>
          <cx:pt idx="2315">62</cx:pt>
          <cx:pt idx="2316">72</cx:pt>
          <cx:pt idx="2317">60</cx:pt>
          <cx:pt idx="2318">68</cx:pt>
          <cx:pt idx="2319">68</cx:pt>
          <cx:pt idx="2320">82</cx:pt>
          <cx:pt idx="2321">81</cx:pt>
          <cx:pt idx="2322">65</cx:pt>
          <cx:pt idx="2323">50</cx:pt>
          <cx:pt idx="2324">63</cx:pt>
          <cx:pt idx="2325">55</cx:pt>
          <cx:pt idx="2326">66</cx:pt>
          <cx:pt idx="2327">71</cx:pt>
          <cx:pt idx="2328">58</cx:pt>
          <cx:pt idx="2329">66</cx:pt>
          <cx:pt idx="2330">46</cx:pt>
          <cx:pt idx="2331">50</cx:pt>
          <cx:pt idx="2332">46</cx:pt>
          <cx:pt idx="2333">51</cx:pt>
          <cx:pt idx="2334">53</cx:pt>
          <cx:pt idx="2335">72</cx:pt>
          <cx:pt idx="2336">38</cx:pt>
          <cx:pt idx="2337">74</cx:pt>
          <cx:pt idx="2338">54</cx:pt>
          <cx:pt idx="2339">65</cx:pt>
          <cx:pt idx="2340">51</cx:pt>
          <cx:pt idx="2341">86</cx:pt>
          <cx:pt idx="2342">86</cx:pt>
          <cx:pt idx="2343">87</cx:pt>
          <cx:pt idx="2344">83</cx:pt>
          <cx:pt idx="2345">77</cx:pt>
          <cx:pt idx="2346">83</cx:pt>
          <cx:pt idx="2347">89</cx:pt>
          <cx:pt idx="2348">98</cx:pt>
          <cx:pt idx="2349">65</cx:pt>
          <cx:pt idx="2350">57</cx:pt>
          <cx:pt idx="2351">63</cx:pt>
          <cx:pt idx="2352">67</cx:pt>
          <cx:pt idx="2353">67</cx:pt>
          <cx:pt idx="2354">82</cx:pt>
          <cx:pt idx="2355">63</cx:pt>
          <cx:pt idx="2356">40</cx:pt>
          <cx:pt idx="2357">66</cx:pt>
          <cx:pt idx="2358">54</cx:pt>
          <cx:pt idx="2359">73</cx:pt>
          <cx:pt idx="2360">43</cx:pt>
          <cx:pt idx="2361">82</cx:pt>
          <cx:pt idx="2362">51</cx:pt>
          <cx:pt idx="2363">54</cx:pt>
          <cx:pt idx="2364">65</cx:pt>
          <cx:pt idx="2365">48</cx:pt>
          <cx:pt idx="2366">82</cx:pt>
          <cx:pt idx="2367">60</cx:pt>
          <cx:pt idx="2368">68</cx:pt>
          <cx:pt idx="2369">60</cx:pt>
          <cx:pt idx="2370">53</cx:pt>
          <cx:pt idx="2371">68</cx:pt>
          <cx:pt idx="2372">105</cx:pt>
          <cx:pt idx="2373">67</cx:pt>
          <cx:pt idx="2374">52</cx:pt>
          <cx:pt idx="2375">66</cx:pt>
          <cx:pt idx="2376">37</cx:pt>
          <cx:pt idx="2377">53</cx:pt>
          <cx:pt idx="2378">56</cx:pt>
          <cx:pt idx="2379">43</cx:pt>
          <cx:pt idx="2380">83</cx:pt>
          <cx:pt idx="2381">74</cx:pt>
          <cx:pt idx="2382">46</cx:pt>
          <cx:pt idx="2383">59</cx:pt>
          <cx:pt idx="2384">140</cx:pt>
          <cx:pt idx="2385">55</cx:pt>
          <cx:pt idx="2386">149</cx:pt>
          <cx:pt idx="2387">54</cx:pt>
          <cx:pt idx="2388">52</cx:pt>
          <cx:pt idx="2389">62</cx:pt>
          <cx:pt idx="2390">74</cx:pt>
          <cx:pt idx="2391">165</cx:pt>
          <cx:pt idx="2392">55</cx:pt>
          <cx:pt idx="2393">75</cx:pt>
          <cx:pt idx="2394">63</cx:pt>
          <cx:pt idx="2395">48</cx:pt>
          <cx:pt idx="2396">70</cx:pt>
          <cx:pt idx="2397">94</cx:pt>
          <cx:pt idx="2398">64</cx:pt>
          <cx:pt idx="2399">55</cx:pt>
          <cx:pt idx="2400">63</cx:pt>
          <cx:pt idx="2401">88</cx:pt>
          <cx:pt idx="2402">67</cx:pt>
          <cx:pt idx="2403">56</cx:pt>
          <cx:pt idx="2404">62</cx:pt>
          <cx:pt idx="2405">73</cx:pt>
          <cx:pt idx="2406">43</cx:pt>
          <cx:pt idx="2407">124</cx:pt>
          <cx:pt idx="2408">79</cx:pt>
          <cx:pt idx="2409">61</cx:pt>
          <cx:pt idx="2410">53</cx:pt>
          <cx:pt idx="2411">77</cx:pt>
          <cx:pt idx="2412">179</cx:pt>
          <cx:pt idx="2413">52</cx:pt>
          <cx:pt idx="2414">43</cx:pt>
          <cx:pt idx="2415">69</cx:pt>
          <cx:pt idx="2416">49</cx:pt>
          <cx:pt idx="2417">50</cx:pt>
          <cx:pt idx="2418">64</cx:pt>
          <cx:pt idx="2419">44</cx:pt>
          <cx:pt idx="2420">50</cx:pt>
          <cx:pt idx="2421">49</cx:pt>
          <cx:pt idx="2422">62</cx:pt>
          <cx:pt idx="2423">52</cx:pt>
          <cx:pt idx="2424">84</cx:pt>
          <cx:pt idx="2425">78</cx:pt>
          <cx:pt idx="2426">77</cx:pt>
          <cx:pt idx="2427">106</cx:pt>
          <cx:pt idx="2428">50</cx:pt>
          <cx:pt idx="2429">46</cx:pt>
          <cx:pt idx="2430">59</cx:pt>
          <cx:pt idx="2431">70</cx:pt>
          <cx:pt idx="2432">57</cx:pt>
          <cx:pt idx="2433">58</cx:pt>
          <cx:pt idx="2434">41</cx:pt>
          <cx:pt idx="2435">76</cx:pt>
          <cx:pt idx="2436">43</cx:pt>
          <cx:pt idx="2437">49</cx:pt>
          <cx:pt idx="2438">58</cx:pt>
          <cx:pt idx="2439">94</cx:pt>
          <cx:pt idx="2440">55</cx:pt>
          <cx:pt idx="2441">51</cx:pt>
          <cx:pt idx="2442">42</cx:pt>
          <cx:pt idx="2443">55</cx:pt>
          <cx:pt idx="2444">54</cx:pt>
          <cx:pt idx="2445">78</cx:pt>
          <cx:pt idx="2446">56</cx:pt>
          <cx:pt idx="2447">63</cx:pt>
          <cx:pt idx="2448">73</cx:pt>
          <cx:pt idx="2449">60</cx:pt>
          <cx:pt idx="2450">44</cx:pt>
          <cx:pt idx="2451">123</cx:pt>
          <cx:pt idx="2452">58</cx:pt>
          <cx:pt idx="2453">55</cx:pt>
          <cx:pt idx="2454">49</cx:pt>
          <cx:pt idx="2455">51</cx:pt>
          <cx:pt idx="2456">62</cx:pt>
          <cx:pt idx="2457">46</cx:pt>
          <cx:pt idx="2458">60</cx:pt>
          <cx:pt idx="2459">59</cx:pt>
          <cx:pt idx="2460">57</cx:pt>
          <cx:pt idx="2461">79</cx:pt>
          <cx:pt idx="2462">53</cx:pt>
          <cx:pt idx="2463">62</cx:pt>
          <cx:pt idx="2464">53</cx:pt>
          <cx:pt idx="2465">58</cx:pt>
          <cx:pt idx="2466">58</cx:pt>
          <cx:pt idx="2467">60</cx:pt>
          <cx:pt idx="2468">46</cx:pt>
          <cx:pt idx="2469">76</cx:pt>
          <cx:pt idx="2470">56</cx:pt>
          <cx:pt idx="2471">84</cx:pt>
          <cx:pt idx="2472">73</cx:pt>
          <cx:pt idx="2473">55</cx:pt>
          <cx:pt idx="2474">91</cx:pt>
          <cx:pt idx="2475">55</cx:pt>
          <cx:pt idx="2476">49</cx:pt>
          <cx:pt idx="2477">50</cx:pt>
          <cx:pt idx="2478">64</cx:pt>
          <cx:pt idx="2479">93</cx:pt>
          <cx:pt idx="2480">62</cx:pt>
          <cx:pt idx="2481">81</cx:pt>
          <cx:pt idx="2482">70</cx:pt>
          <cx:pt idx="2483">47</cx:pt>
          <cx:pt idx="2484">54</cx:pt>
          <cx:pt idx="2485">78</cx:pt>
          <cx:pt idx="2486">55</cx:pt>
          <cx:pt idx="2487">50</cx:pt>
          <cx:pt idx="2488">68</cx:pt>
          <cx:pt idx="2489">58</cx:pt>
          <cx:pt idx="2490">51</cx:pt>
          <cx:pt idx="2491">68</cx:pt>
          <cx:pt idx="2492">52</cx:pt>
          <cx:pt idx="2493">52</cx:pt>
          <cx:pt idx="2494">78</cx:pt>
          <cx:pt idx="2495">66</cx:pt>
          <cx:pt idx="2496">67</cx:pt>
          <cx:pt idx="2497">67</cx:pt>
          <cx:pt idx="2498">81</cx:pt>
          <cx:pt idx="2499">60</cx:pt>
          <cx:pt idx="2500">58</cx:pt>
          <cx:pt idx="2501">40</cx:pt>
          <cx:pt idx="2502">57</cx:pt>
          <cx:pt idx="2503">55</cx:pt>
          <cx:pt idx="2504">71</cx:pt>
          <cx:pt idx="2505">55</cx:pt>
          <cx:pt idx="2506">108</cx:pt>
          <cx:pt idx="2507">48</cx:pt>
          <cx:pt idx="2508">55</cx:pt>
          <cx:pt idx="2509">60</cx:pt>
          <cx:pt idx="2510">62</cx:pt>
          <cx:pt idx="2511">68</cx:pt>
          <cx:pt idx="2512">45</cx:pt>
          <cx:pt idx="2513">49</cx:pt>
          <cx:pt idx="2514">60</cx:pt>
          <cx:pt idx="2515">40</cx:pt>
          <cx:pt idx="2516">52</cx:pt>
          <cx:pt idx="2517">50</cx:pt>
          <cx:pt idx="2518">50</cx:pt>
          <cx:pt idx="2519">78</cx:pt>
          <cx:pt idx="2520">62</cx:pt>
          <cx:pt idx="2521">79</cx:pt>
          <cx:pt idx="2522">100</cx:pt>
          <cx:pt idx="2523">51</cx:pt>
          <cx:pt idx="2524">97</cx:pt>
          <cx:pt idx="2525">53</cx:pt>
          <cx:pt idx="2526">72</cx:pt>
          <cx:pt idx="2527">70</cx:pt>
          <cx:pt idx="2528">58</cx:pt>
          <cx:pt idx="2529">58</cx:pt>
          <cx:pt idx="2530">63</cx:pt>
          <cx:pt idx="2531">77</cx:pt>
          <cx:pt idx="2532">159</cx:pt>
          <cx:pt idx="2533">61</cx:pt>
          <cx:pt idx="2534">108</cx:pt>
          <cx:pt idx="2535">123</cx:pt>
          <cx:pt idx="2536">72</cx:pt>
          <cx:pt idx="2537">60</cx:pt>
          <cx:pt idx="2538">43</cx:pt>
          <cx:pt idx="2539">57</cx:pt>
          <cx:pt idx="2540">62</cx:pt>
          <cx:pt idx="2541">65</cx:pt>
          <cx:pt idx="2542">56</cx:pt>
          <cx:pt idx="2543">130</cx:pt>
          <cx:pt idx="2544">123</cx:pt>
          <cx:pt idx="2545">93</cx:pt>
          <cx:pt idx="2546">62</cx:pt>
          <cx:pt idx="2547">103</cx:pt>
          <cx:pt idx="2548">82</cx:pt>
          <cx:pt idx="2549">69</cx:pt>
          <cx:pt idx="2550">65</cx:pt>
          <cx:pt idx="2551">62</cx:pt>
          <cx:pt idx="2552">65</cx:pt>
          <cx:pt idx="2553">86</cx:pt>
          <cx:pt idx="2554">64</cx:pt>
          <cx:pt idx="2555">75</cx:pt>
          <cx:pt idx="2556">63</cx:pt>
          <cx:pt idx="2557">55</cx:pt>
          <cx:pt idx="2558">46</cx:pt>
          <cx:pt idx="2559">59</cx:pt>
          <cx:pt idx="2560">54</cx:pt>
          <cx:pt idx="2561">61</cx:pt>
          <cx:pt idx="2562">66</cx:pt>
          <cx:pt idx="2563">72</cx:pt>
          <cx:pt idx="2564">82</cx:pt>
          <cx:pt idx="2565">59</cx:pt>
          <cx:pt idx="2566">47</cx:pt>
          <cx:pt idx="2567">88</cx:pt>
          <cx:pt idx="2568">83</cx:pt>
          <cx:pt idx="2569">100</cx:pt>
          <cx:pt idx="2570">62</cx:pt>
          <cx:pt idx="2571">53</cx:pt>
          <cx:pt idx="2572">68</cx:pt>
          <cx:pt idx="2573">54</cx:pt>
          <cx:pt idx="2574">58</cx:pt>
          <cx:pt idx="2575">68</cx:pt>
          <cx:pt idx="2576">70</cx:pt>
          <cx:pt idx="2577">70</cx:pt>
          <cx:pt idx="2578">50</cx:pt>
          <cx:pt idx="2579">60</cx:pt>
          <cx:pt idx="2580">61</cx:pt>
          <cx:pt idx="2581">63</cx:pt>
          <cx:pt idx="2582">84</cx:pt>
          <cx:pt idx="2583">72</cx:pt>
          <cx:pt idx="2584">75</cx:pt>
          <cx:pt idx="2585">108</cx:pt>
          <cx:pt idx="2586">81</cx:pt>
          <cx:pt idx="2587">54</cx:pt>
          <cx:pt idx="2588">54</cx:pt>
          <cx:pt idx="2589">43</cx:pt>
          <cx:pt idx="2590">62</cx:pt>
          <cx:pt idx="2591">50</cx:pt>
          <cx:pt idx="2592">111</cx:pt>
          <cx:pt idx="2593">92</cx:pt>
          <cx:pt idx="2594">53</cx:pt>
          <cx:pt idx="2595">52</cx:pt>
          <cx:pt idx="2596">53</cx:pt>
          <cx:pt idx="2597">92</cx:pt>
          <cx:pt idx="2598">118</cx:pt>
          <cx:pt idx="2599">58</cx:pt>
          <cx:pt idx="2600">83</cx:pt>
          <cx:pt idx="2601">70</cx:pt>
          <cx:pt idx="2602">51</cx:pt>
          <cx:pt idx="2603">48</cx:pt>
          <cx:pt idx="2604">46</cx:pt>
          <cx:pt idx="2605">60</cx:pt>
          <cx:pt idx="2606">52</cx:pt>
          <cx:pt idx="2607">55</cx:pt>
          <cx:pt idx="2608">54</cx:pt>
          <cx:pt idx="2609">49</cx:pt>
          <cx:pt idx="2610">88</cx:pt>
          <cx:pt idx="2611">85</cx:pt>
          <cx:pt idx="2612">61</cx:pt>
          <cx:pt idx="2613">68</cx:pt>
          <cx:pt idx="2614">63</cx:pt>
          <cx:pt idx="2615">92</cx:pt>
          <cx:pt idx="2616">45</cx:pt>
          <cx:pt idx="2617">62</cx:pt>
          <cx:pt idx="2618">68</cx:pt>
          <cx:pt idx="2619">64</cx:pt>
          <cx:pt idx="2620">89</cx:pt>
          <cx:pt idx="2621">64</cx:pt>
          <cx:pt idx="2622">42</cx:pt>
          <cx:pt idx="2623">64</cx:pt>
          <cx:pt idx="2624">71</cx:pt>
          <cx:pt idx="2625">64</cx:pt>
          <cx:pt idx="2626">58</cx:pt>
          <cx:pt idx="2627">62</cx:pt>
          <cx:pt idx="2628">50</cx:pt>
          <cx:pt idx="2629">110</cx:pt>
          <cx:pt idx="2630">49</cx:pt>
          <cx:pt idx="2631">72</cx:pt>
          <cx:pt idx="2632">51</cx:pt>
          <cx:pt idx="2633">61</cx:pt>
          <cx:pt idx="2634">69</cx:pt>
          <cx:pt idx="2635">71</cx:pt>
          <cx:pt idx="2636">110</cx:pt>
          <cx:pt idx="2637">59</cx:pt>
          <cx:pt idx="2638">60</cx:pt>
          <cx:pt idx="2639">47</cx:pt>
          <cx:pt idx="2640">45</cx:pt>
          <cx:pt idx="2641">108</cx:pt>
          <cx:pt idx="2642">64</cx:pt>
          <cx:pt idx="2643">51</cx:pt>
          <cx:pt idx="2644">82</cx:pt>
          <cx:pt idx="2645">44</cx:pt>
          <cx:pt idx="2646">61</cx:pt>
          <cx:pt idx="2647">83</cx:pt>
          <cx:pt idx="2648">61</cx:pt>
          <cx:pt idx="2649">60</cx:pt>
          <cx:pt idx="2650">46</cx:pt>
          <cx:pt idx="2651">59</cx:pt>
          <cx:pt idx="2652">41</cx:pt>
          <cx:pt idx="2653">65</cx:pt>
          <cx:pt idx="2654">64</cx:pt>
          <cx:pt idx="2655">67</cx:pt>
          <cx:pt idx="2656">70</cx:pt>
          <cx:pt idx="2657">51</cx:pt>
          <cx:pt idx="2658">63</cx:pt>
          <cx:pt idx="2659">51</cx:pt>
          <cx:pt idx="2660">48</cx:pt>
          <cx:pt idx="2661">84</cx:pt>
          <cx:pt idx="2662">116</cx:pt>
          <cx:pt idx="2663">48</cx:pt>
          <cx:pt idx="2664">71</cx:pt>
          <cx:pt idx="2665">62</cx:pt>
          <cx:pt idx="2666">71</cx:pt>
          <cx:pt idx="2667">79</cx:pt>
          <cx:pt idx="2668">55</cx:pt>
          <cx:pt idx="2669">43</cx:pt>
          <cx:pt idx="2670">56</cx:pt>
          <cx:pt idx="2671">68</cx:pt>
          <cx:pt idx="2672">59</cx:pt>
          <cx:pt idx="2673">77</cx:pt>
          <cx:pt idx="2674">59</cx:pt>
          <cx:pt idx="2675">51</cx:pt>
          <cx:pt idx="2676">53</cx:pt>
          <cx:pt idx="2677">73</cx:pt>
          <cx:pt idx="2678">57</cx:pt>
          <cx:pt idx="2679">57</cx:pt>
          <cx:pt idx="2680">52</cx:pt>
          <cx:pt idx="2681">108</cx:pt>
          <cx:pt idx="2682">66</cx:pt>
          <cx:pt idx="2683">53</cx:pt>
          <cx:pt idx="2684">113</cx:pt>
          <cx:pt idx="2685">100</cx:pt>
          <cx:pt idx="2686">44</cx:pt>
          <cx:pt idx="2687">57</cx:pt>
          <cx:pt idx="2688">62</cx:pt>
          <cx:pt idx="2689">63</cx:pt>
          <cx:pt idx="2690">96</cx:pt>
          <cx:pt idx="2691">84</cx:pt>
          <cx:pt idx="2692">70</cx:pt>
          <cx:pt idx="2693">59</cx:pt>
          <cx:pt idx="2694">62</cx:pt>
          <cx:pt idx="2695">85</cx:pt>
          <cx:pt idx="2696">66</cx:pt>
          <cx:pt idx="2697">64</cx:pt>
          <cx:pt idx="2698">59</cx:pt>
          <cx:pt idx="2699">40</cx:pt>
          <cx:pt idx="2700">49</cx:pt>
          <cx:pt idx="2701">68</cx:pt>
          <cx:pt idx="2702">54</cx:pt>
          <cx:pt idx="2703">66</cx:pt>
          <cx:pt idx="2704">51</cx:pt>
          <cx:pt idx="2705">67</cx:pt>
          <cx:pt idx="2706">70</cx:pt>
          <cx:pt idx="2707">68</cx:pt>
          <cx:pt idx="2708">62</cx:pt>
          <cx:pt idx="2709">81</cx:pt>
          <cx:pt idx="2710">75</cx:pt>
          <cx:pt idx="2711">64</cx:pt>
          <cx:pt idx="2712">95</cx:pt>
          <cx:pt idx="2713">77</cx:pt>
          <cx:pt idx="2714">61</cx:pt>
          <cx:pt idx="2715">82</cx:pt>
          <cx:pt idx="2716">130</cx:pt>
          <cx:pt idx="2717">53</cx:pt>
          <cx:pt idx="2718">61</cx:pt>
          <cx:pt idx="2719">47</cx:pt>
          <cx:pt idx="2720">74</cx:pt>
          <cx:pt idx="2721">52</cx:pt>
          <cx:pt idx="2722">77</cx:pt>
          <cx:pt idx="2723">68</cx:pt>
          <cx:pt idx="2724">61</cx:pt>
          <cx:pt idx="2725">58</cx:pt>
          <cx:pt idx="2726">59</cx:pt>
          <cx:pt idx="2727">118</cx:pt>
          <cx:pt idx="2728">102</cx:pt>
          <cx:pt idx="2729">50</cx:pt>
          <cx:pt idx="2730">56</cx:pt>
          <cx:pt idx="2731">50</cx:pt>
          <cx:pt idx="2732">100</cx:pt>
          <cx:pt idx="2733">92</cx:pt>
          <cx:pt idx="2734">116</cx:pt>
          <cx:pt idx="2735">112</cx:pt>
          <cx:pt idx="2736">93</cx:pt>
          <cx:pt idx="2737">67</cx:pt>
          <cx:pt idx="2738">70</cx:pt>
          <cx:pt idx="2739">100</cx:pt>
          <cx:pt idx="2740">53</cx:pt>
          <cx:pt idx="2741">47</cx:pt>
          <cx:pt idx="2742">48</cx:pt>
          <cx:pt idx="2743">48</cx:pt>
          <cx:pt idx="2744">72</cx:pt>
          <cx:pt idx="2745">67</cx:pt>
          <cx:pt idx="2746">57</cx:pt>
          <cx:pt idx="2747">59</cx:pt>
          <cx:pt idx="2748">77</cx:pt>
          <cx:pt idx="2749">50</cx:pt>
          <cx:pt idx="2750">109</cx:pt>
          <cx:pt idx="2751">115</cx:pt>
          <cx:pt idx="2752">71</cx:pt>
          <cx:pt idx="2753">42</cx:pt>
          <cx:pt idx="2754">69</cx:pt>
          <cx:pt idx="2755">63</cx:pt>
          <cx:pt idx="2756">85</cx:pt>
          <cx:pt idx="2757">54</cx:pt>
          <cx:pt idx="2758">51</cx:pt>
          <cx:pt idx="2759">48</cx:pt>
          <cx:pt idx="2760">71</cx:pt>
          <cx:pt idx="2761">77</cx:pt>
          <cx:pt idx="2762">67</cx:pt>
          <cx:pt idx="2763">95</cx:pt>
          <cx:pt idx="2764">68</cx:pt>
          <cx:pt idx="2765">69</cx:pt>
          <cx:pt idx="2766">59</cx:pt>
          <cx:pt idx="2767">70</cx:pt>
          <cx:pt idx="2768">89</cx:pt>
          <cx:pt idx="2769">46</cx:pt>
          <cx:pt idx="2770">90</cx:pt>
          <cx:pt idx="2771">63</cx:pt>
          <cx:pt idx="2772">74</cx:pt>
          <cx:pt idx="2773">52</cx:pt>
          <cx:pt idx="2774">47</cx:pt>
          <cx:pt idx="2775">51</cx:pt>
          <cx:pt idx="2776">65</cx:pt>
          <cx:pt idx="2777">60</cx:pt>
          <cx:pt idx="2778">75</cx:pt>
          <cx:pt idx="2779">68</cx:pt>
          <cx:pt idx="2780">65</cx:pt>
          <cx:pt idx="2781">56</cx:pt>
          <cx:pt idx="2782">98</cx:pt>
          <cx:pt idx="2783">57</cx:pt>
          <cx:pt idx="2784">63</cx:pt>
          <cx:pt idx="2785">46</cx:pt>
          <cx:pt idx="2786">49</cx:pt>
          <cx:pt idx="2787">106</cx:pt>
          <cx:pt idx="2788">52</cx:pt>
          <cx:pt idx="2789">162</cx:pt>
          <cx:pt idx="2790">83</cx:pt>
          <cx:pt idx="2791">46</cx:pt>
          <cx:pt idx="2792">55</cx:pt>
          <cx:pt idx="2793">71</cx:pt>
          <cx:pt idx="2794">49</cx:pt>
          <cx:pt idx="2795">73</cx:pt>
          <cx:pt idx="2796">68</cx:pt>
          <cx:pt idx="2797">58</cx:pt>
          <cx:pt idx="2798">65</cx:pt>
          <cx:pt idx="2799">75</cx:pt>
          <cx:pt idx="2800">69</cx:pt>
          <cx:pt idx="2801">70</cx:pt>
          <cx:pt idx="2802">99</cx:pt>
          <cx:pt idx="2803">66</cx:pt>
          <cx:pt idx="2804">96</cx:pt>
          <cx:pt idx="2805">70</cx:pt>
          <cx:pt idx="2806">46</cx:pt>
          <cx:pt idx="2807">91</cx:pt>
          <cx:pt idx="2808">116</cx:pt>
          <cx:pt idx="2809">67</cx:pt>
          <cx:pt idx="2810">79</cx:pt>
          <cx:pt idx="2811">76</cx:pt>
          <cx:pt idx="2812">168</cx:pt>
          <cx:pt idx="2813">45</cx:pt>
          <cx:pt idx="2814">101</cx:pt>
          <cx:pt idx="2815">88</cx:pt>
          <cx:pt idx="2816">67</cx:pt>
          <cx:pt idx="2817">69</cx:pt>
          <cx:pt idx="2818">57</cx:pt>
          <cx:pt idx="2819">55</cx:pt>
          <cx:pt idx="2820">52</cx:pt>
          <cx:pt idx="2821">61</cx:pt>
          <cx:pt idx="2822">71</cx:pt>
          <cx:pt idx="2823">72</cx:pt>
          <cx:pt idx="2824">52</cx:pt>
          <cx:pt idx="2825">61</cx:pt>
          <cx:pt idx="2826">52</cx:pt>
          <cx:pt idx="2827">91</cx:pt>
          <cx:pt idx="2828">90</cx:pt>
          <cx:pt idx="2829">56</cx:pt>
          <cx:pt idx="2830">93</cx:pt>
          <cx:pt idx="2831">94</cx:pt>
          <cx:pt idx="2832">87</cx:pt>
          <cx:pt idx="2833">59</cx:pt>
          <cx:pt idx="2834">51</cx:pt>
          <cx:pt idx="2835">88</cx:pt>
          <cx:pt idx="2836">88</cx:pt>
          <cx:pt idx="2837">76</cx:pt>
          <cx:pt idx="2838">164</cx:pt>
          <cx:pt idx="2839">64</cx:pt>
          <cx:pt idx="2840">68</cx:pt>
          <cx:pt idx="2841">62</cx:pt>
          <cx:pt idx="2842">70</cx:pt>
          <cx:pt idx="2843">97</cx:pt>
          <cx:pt idx="2844">148</cx:pt>
          <cx:pt idx="2845">51</cx:pt>
          <cx:pt idx="2846">94</cx:pt>
          <cx:pt idx="2847">78</cx:pt>
          <cx:pt idx="2848">50</cx:pt>
          <cx:pt idx="2849">50</cx:pt>
          <cx:pt idx="2850">96</cx:pt>
          <cx:pt idx="2851">59</cx:pt>
          <cx:pt idx="2852">118</cx:pt>
          <cx:pt idx="2853">49</cx:pt>
          <cx:pt idx="2854">71</cx:pt>
          <cx:pt idx="2855">63</cx:pt>
          <cx:pt idx="2856">99</cx:pt>
          <cx:pt idx="2857">56</cx:pt>
          <cx:pt idx="2858">66</cx:pt>
          <cx:pt idx="2859">61</cx:pt>
          <cx:pt idx="2860">74</cx:pt>
          <cx:pt idx="2861">59</cx:pt>
          <cx:pt idx="2862">80</cx:pt>
          <cx:pt idx="2863">56</cx:pt>
          <cx:pt idx="2864">40</cx:pt>
          <cx:pt idx="2865">50</cx:pt>
          <cx:pt idx="2866">93</cx:pt>
          <cx:pt idx="2867">91</cx:pt>
          <cx:pt idx="2868">62</cx:pt>
          <cx:pt idx="2869">41</cx:pt>
          <cx:pt idx="2870">41</cx:pt>
          <cx:pt idx="2871">84</cx:pt>
          <cx:pt idx="2872">87</cx:pt>
          <cx:pt idx="2873">83</cx:pt>
          <cx:pt idx="2874">77</cx:pt>
          <cx:pt idx="2875">68</cx:pt>
          <cx:pt idx="2876">58</cx:pt>
          <cx:pt idx="2877">58</cx:pt>
          <cx:pt idx="2878">54</cx:pt>
          <cx:pt idx="2879">61</cx:pt>
          <cx:pt idx="2880">49</cx:pt>
          <cx:pt idx="2881">40</cx:pt>
          <cx:pt idx="2882">75</cx:pt>
          <cx:pt idx="2883">82</cx:pt>
          <cx:pt idx="2884">61</cx:pt>
          <cx:pt idx="2885">48</cx:pt>
          <cx:pt idx="2886">68</cx:pt>
          <cx:pt idx="2887">84</cx:pt>
          <cx:pt idx="2888">84</cx:pt>
          <cx:pt idx="2889">64</cx:pt>
          <cx:pt idx="2890">66</cx:pt>
          <cx:pt idx="2891">66</cx:pt>
          <cx:pt idx="2892">88</cx:pt>
          <cx:pt idx="2893">65</cx:pt>
          <cx:pt idx="2894">87</cx:pt>
          <cx:pt idx="2895">71</cx:pt>
          <cx:pt idx="2896">64</cx:pt>
          <cx:pt idx="2897">66</cx:pt>
          <cx:pt idx="2898">92</cx:pt>
          <cx:pt idx="2899">60</cx:pt>
          <cx:pt idx="2900">80</cx:pt>
          <cx:pt idx="2901">65</cx:pt>
          <cx:pt idx="2902">53</cx:pt>
          <cx:pt idx="2903">56</cx:pt>
          <cx:pt idx="2904">55</cx:pt>
          <cx:pt idx="2905">89</cx:pt>
          <cx:pt idx="2906">67</cx:pt>
          <cx:pt idx="2907">62</cx:pt>
          <cx:pt idx="2908">69</cx:pt>
          <cx:pt idx="2909">60</cx:pt>
          <cx:pt idx="2910">62</cx:pt>
          <cx:pt idx="2911">48</cx:pt>
          <cx:pt idx="2912">65</cx:pt>
          <cx:pt idx="2913">50</cx:pt>
          <cx:pt idx="2914">61</cx:pt>
          <cx:pt idx="2915">62</cx:pt>
          <cx:pt idx="2916">110</cx:pt>
          <cx:pt idx="2917">57</cx:pt>
          <cx:pt idx="2918">77</cx:pt>
          <cx:pt idx="2919">77</cx:pt>
          <cx:pt idx="2920">44</cx:pt>
          <cx:pt idx="2921">62</cx:pt>
          <cx:pt idx="2922">86</cx:pt>
          <cx:pt idx="2923">58</cx:pt>
          <cx:pt idx="2924">94</cx:pt>
          <cx:pt idx="2925">78</cx:pt>
          <cx:pt idx="2926">100</cx:pt>
          <cx:pt idx="2927">80</cx:pt>
          <cx:pt idx="2928">58</cx:pt>
          <cx:pt idx="2929">67</cx:pt>
          <cx:pt idx="2930">152</cx:pt>
          <cx:pt idx="2931">45</cx:pt>
          <cx:pt idx="2932">60</cx:pt>
          <cx:pt idx="2933">116</cx:pt>
          <cx:pt idx="2934">62</cx:pt>
          <cx:pt idx="2935">73</cx:pt>
          <cx:pt idx="2936">69</cx:pt>
          <cx:pt idx="2937">50</cx:pt>
          <cx:pt idx="2938">70</cx:pt>
          <cx:pt idx="2939">77</cx:pt>
          <cx:pt idx="2940">63</cx:pt>
          <cx:pt idx="2941">42</cx:pt>
          <cx:pt idx="2942">49</cx:pt>
          <cx:pt idx="2943">43</cx:pt>
          <cx:pt idx="2944">75</cx:pt>
          <cx:pt idx="2945">67</cx:pt>
          <cx:pt idx="2946">69</cx:pt>
          <cx:pt idx="2947">75</cx:pt>
          <cx:pt idx="2948">92</cx:pt>
          <cx:pt idx="2949">49</cx:pt>
          <cx:pt idx="2950">44</cx:pt>
          <cx:pt idx="2951">65</cx:pt>
          <cx:pt idx="2952">67</cx:pt>
          <cx:pt idx="2953">93</cx:pt>
          <cx:pt idx="2954">83</cx:pt>
          <cx:pt idx="2955">71</cx:pt>
          <cx:pt idx="2956">72</cx:pt>
          <cx:pt idx="2957">83</cx:pt>
          <cx:pt idx="2958">48</cx:pt>
          <cx:pt idx="2959">78</cx:pt>
          <cx:pt idx="2960">53</cx:pt>
          <cx:pt idx="2961">65</cx:pt>
          <cx:pt idx="2962">85</cx:pt>
          <cx:pt idx="2963">63</cx:pt>
          <cx:pt idx="2964">82</cx:pt>
          <cx:pt idx="2965">53</cx:pt>
          <cx:pt idx="2966">46</cx:pt>
          <cx:pt idx="2967">67</cx:pt>
          <cx:pt idx="2968">43</cx:pt>
          <cx:pt idx="2969">42</cx:pt>
          <cx:pt idx="2970">88</cx:pt>
          <cx:pt idx="2971">53</cx:pt>
          <cx:pt idx="2972">109</cx:pt>
          <cx:pt idx="2973">118</cx:pt>
          <cx:pt idx="2974">80</cx:pt>
          <cx:pt idx="2975">84</cx:pt>
          <cx:pt idx="2976">52</cx:pt>
          <cx:pt idx="2977">58</cx:pt>
          <cx:pt idx="2978">58</cx:pt>
          <cx:pt idx="2979">55</cx:pt>
          <cx:pt idx="2980">74</cx:pt>
          <cx:pt idx="2981">66</cx:pt>
          <cx:pt idx="2982">107</cx:pt>
          <cx:pt idx="2983">67</cx:pt>
          <cx:pt idx="2984">61</cx:pt>
          <cx:pt idx="2985">71</cx:pt>
          <cx:pt idx="2986">97</cx:pt>
          <cx:pt idx="2987">59</cx:pt>
          <cx:pt idx="2988">129</cx:pt>
          <cx:pt idx="2989">69</cx:pt>
          <cx:pt idx="2990">51</cx:pt>
          <cx:pt idx="2991">68</cx:pt>
          <cx:pt idx="2992">132</cx:pt>
          <cx:pt idx="2993">48</cx:pt>
          <cx:pt idx="2994">53</cx:pt>
          <cx:pt idx="2995">43</cx:pt>
          <cx:pt idx="2996">114</cx:pt>
          <cx:pt idx="2997">46</cx:pt>
          <cx:pt idx="2998">70</cx:pt>
          <cx:pt idx="2999">76</cx:pt>
          <cx:pt idx="3000">56</cx:pt>
          <cx:pt idx="3001">57</cx:pt>
          <cx:pt idx="3002">63</cx:pt>
          <cx:pt idx="3003">50</cx:pt>
          <cx:pt idx="3004">71</cx:pt>
          <cx:pt idx="3005">60</cx:pt>
          <cx:pt idx="3006">99</cx:pt>
          <cx:pt idx="3007">173</cx:pt>
          <cx:pt idx="3008">108</cx:pt>
          <cx:pt idx="3009">86</cx:pt>
          <cx:pt idx="3010">86</cx:pt>
          <cx:pt idx="3011">57</cx:pt>
          <cx:pt idx="3012">58</cx:pt>
          <cx:pt idx="3013">97</cx:pt>
          <cx:pt idx="3014">40</cx:pt>
          <cx:pt idx="3015">79</cx:pt>
          <cx:pt idx="3016">73</cx:pt>
          <cx:pt idx="3017">51</cx:pt>
          <cx:pt idx="3018">38</cx:pt>
          <cx:pt idx="3019">65</cx:pt>
          <cx:pt idx="3020">101</cx:pt>
          <cx:pt idx="3021">52</cx:pt>
          <cx:pt idx="3022">91</cx:pt>
          <cx:pt idx="3023">91</cx:pt>
          <cx:pt idx="3024">54</cx:pt>
          <cx:pt idx="3025">70</cx:pt>
          <cx:pt idx="3026">72</cx:pt>
          <cx:pt idx="3027">90</cx:pt>
          <cx:pt idx="3028">84</cx:pt>
          <cx:pt idx="3029">48</cx:pt>
          <cx:pt idx="3030">36</cx:pt>
          <cx:pt idx="3031">88</cx:pt>
          <cx:pt idx="3032">77</cx:pt>
          <cx:pt idx="3033">68</cx:pt>
          <cx:pt idx="3034">81</cx:pt>
          <cx:pt idx="3035">78</cx:pt>
          <cx:pt idx="3036">62</cx:pt>
          <cx:pt idx="3037">73</cx:pt>
          <cx:pt idx="3038">62</cx:pt>
          <cx:pt idx="3039">59</cx:pt>
          <cx:pt idx="3040">97</cx:pt>
          <cx:pt idx="3041">42</cx:pt>
          <cx:pt idx="3042">52</cx:pt>
          <cx:pt idx="3043">65</cx:pt>
          <cx:pt idx="3044">47</cx:pt>
          <cx:pt idx="3045">64</cx:pt>
          <cx:pt idx="3046">84</cx:pt>
          <cx:pt idx="3047">71</cx:pt>
          <cx:pt idx="3048">98</cx:pt>
          <cx:pt idx="3049">93</cx:pt>
          <cx:pt idx="3050">57</cx:pt>
          <cx:pt idx="3051">113</cx:pt>
          <cx:pt idx="3052">83</cx:pt>
          <cx:pt idx="3053">63</cx:pt>
          <cx:pt idx="3054">52</cx:pt>
          <cx:pt idx="3055">49</cx:pt>
          <cx:pt idx="3056">77</cx:pt>
          <cx:pt idx="3057">67</cx:pt>
          <cx:pt idx="3058">72</cx:pt>
          <cx:pt idx="3059">60</cx:pt>
          <cx:pt idx="3060">110</cx:pt>
          <cx:pt idx="3061">56</cx:pt>
          <cx:pt idx="3062">77</cx:pt>
          <cx:pt idx="3063">59</cx:pt>
          <cx:pt idx="3064">96</cx:pt>
          <cx:pt idx="3065">94</cx:pt>
          <cx:pt idx="3066">55</cx:pt>
          <cx:pt idx="3067">80</cx:pt>
          <cx:pt idx="3068">80</cx:pt>
          <cx:pt idx="3069">76</cx:pt>
          <cx:pt idx="3070">79</cx:pt>
          <cx:pt idx="3071">127</cx:pt>
          <cx:pt idx="3072">80</cx:pt>
          <cx:pt idx="3073">48</cx:pt>
          <cx:pt idx="3074">60</cx:pt>
          <cx:pt idx="3075">92</cx:pt>
          <cx:pt idx="3076">91</cx:pt>
          <cx:pt idx="3077">82</cx:pt>
          <cx:pt idx="3078">64</cx:pt>
          <cx:pt idx="3079">76</cx:pt>
          <cx:pt idx="3080">81</cx:pt>
          <cx:pt idx="3081">65</cx:pt>
          <cx:pt idx="3082">59</cx:pt>
          <cx:pt idx="3083">75</cx:pt>
          <cx:pt idx="3084">66</cx:pt>
          <cx:pt idx="3085">67</cx:pt>
          <cx:pt idx="3086">64</cx:pt>
          <cx:pt idx="3087">54</cx:pt>
          <cx:pt idx="3088">92</cx:pt>
          <cx:pt idx="3089">59</cx:pt>
          <cx:pt idx="3090">90</cx:pt>
          <cx:pt idx="3091">67</cx:pt>
          <cx:pt idx="3092">141</cx:pt>
          <cx:pt idx="3093">98</cx:pt>
          <cx:pt idx="3094">64</cx:pt>
          <cx:pt idx="3095">135</cx:pt>
          <cx:pt idx="3096">77</cx:pt>
          <cx:pt idx="3097">63</cx:pt>
          <cx:pt idx="3098">82</cx:pt>
          <cx:pt idx="3099">64</cx:pt>
          <cx:pt idx="3100">72</cx:pt>
          <cx:pt idx="3101">91</cx:pt>
          <cx:pt idx="3102">75</cx:pt>
          <cx:pt idx="3103">82</cx:pt>
          <cx:pt idx="3104">82</cx:pt>
          <cx:pt idx="3105">64</cx:pt>
          <cx:pt idx="3106">67</cx:pt>
          <cx:pt idx="3107">92</cx:pt>
          <cx:pt idx="3108">69</cx:pt>
          <cx:pt idx="3109">55</cx:pt>
          <cx:pt idx="3110">81</cx:pt>
          <cx:pt idx="3111">64</cx:pt>
          <cx:pt idx="3112">71</cx:pt>
          <cx:pt idx="3113">103</cx:pt>
          <cx:pt idx="3114">62</cx:pt>
          <cx:pt idx="3115">68</cx:pt>
          <cx:pt idx="3116">61</cx:pt>
          <cx:pt idx="3117">45</cx:pt>
          <cx:pt idx="3118">88</cx:pt>
          <cx:pt idx="3119">60</cx:pt>
          <cx:pt idx="3120">56</cx:pt>
          <cx:pt idx="3121">49</cx:pt>
          <cx:pt idx="3122">42</cx:pt>
          <cx:pt idx="3123">57</cx:pt>
          <cx:pt idx="3124">79</cx:pt>
          <cx:pt idx="3125">58</cx:pt>
          <cx:pt idx="3126">110</cx:pt>
          <cx:pt idx="3127">73</cx:pt>
          <cx:pt idx="3128">51</cx:pt>
          <cx:pt idx="3129">91</cx:pt>
          <cx:pt idx="3130">111</cx:pt>
          <cx:pt idx="3131">69</cx:pt>
          <cx:pt idx="3132">69</cx:pt>
          <cx:pt idx="3133">66</cx:pt>
          <cx:pt idx="3134">79</cx:pt>
          <cx:pt idx="3135">78</cx:pt>
          <cx:pt idx="3136">48</cx:pt>
          <cx:pt idx="3137">64</cx:pt>
          <cx:pt idx="3138">98</cx:pt>
          <cx:pt idx="3139">72</cx:pt>
          <cx:pt idx="3140">56</cx:pt>
          <cx:pt idx="3141">64</cx:pt>
          <cx:pt idx="3142">63</cx:pt>
          <cx:pt idx="3143">111</cx:pt>
          <cx:pt idx="3144">51</cx:pt>
          <cx:pt idx="3145">44</cx:pt>
          <cx:pt idx="3146">59</cx:pt>
          <cx:pt idx="3147">71</cx:pt>
          <cx:pt idx="3148">79</cx:pt>
          <cx:pt idx="3149">79</cx:pt>
          <cx:pt idx="3150">58</cx:pt>
          <cx:pt idx="3151">54</cx:pt>
          <cx:pt idx="3152">58</cx:pt>
          <cx:pt idx="3153">79</cx:pt>
          <cx:pt idx="3154">47</cx:pt>
          <cx:pt idx="3155">70</cx:pt>
          <cx:pt idx="3156">57</cx:pt>
          <cx:pt idx="3157">75</cx:pt>
          <cx:pt idx="3158">81</cx:pt>
          <cx:pt idx="3159">62</cx:pt>
          <cx:pt idx="3160">65</cx:pt>
          <cx:pt idx="3161">100</cx:pt>
          <cx:pt idx="3162">60</cx:pt>
          <cx:pt idx="3163">113</cx:pt>
          <cx:pt idx="3164">53</cx:pt>
          <cx:pt idx="3165">78</cx:pt>
          <cx:pt idx="3166">88</cx:pt>
          <cx:pt idx="3167">74</cx:pt>
          <cx:pt idx="3168">79</cx:pt>
          <cx:pt idx="3169">73</cx:pt>
          <cx:pt idx="3170">49</cx:pt>
          <cx:pt idx="3171">60</cx:pt>
          <cx:pt idx="3172">53</cx:pt>
          <cx:pt idx="3173">45</cx:pt>
          <cx:pt idx="3174">66</cx:pt>
          <cx:pt idx="3175">73</cx:pt>
          <cx:pt idx="3176">44</cx:pt>
          <cx:pt idx="3177">59</cx:pt>
          <cx:pt idx="3178">47</cx:pt>
          <cx:pt idx="3179">61</cx:pt>
          <cx:pt idx="3180">41</cx:pt>
          <cx:pt idx="3181">98</cx:pt>
          <cx:pt idx="3182">85</cx:pt>
          <cx:pt idx="3183">53</cx:pt>
          <cx:pt idx="3184">75</cx:pt>
          <cx:pt idx="3185">65</cx:pt>
          <cx:pt idx="3186">66</cx:pt>
          <cx:pt idx="3187">88</cx:pt>
          <cx:pt idx="3188">70</cx:pt>
          <cx:pt idx="3189">91</cx:pt>
          <cx:pt idx="3190">91</cx:pt>
          <cx:pt idx="3191">103</cx:pt>
          <cx:pt idx="3192">115</cx:pt>
          <cx:pt idx="3193">77</cx:pt>
          <cx:pt idx="3194">112</cx:pt>
          <cx:pt idx="3195">62</cx:pt>
          <cx:pt idx="3196">91</cx:pt>
          <cx:pt idx="3197">89</cx:pt>
          <cx:pt idx="3198">54</cx:pt>
          <cx:pt idx="3199">67</cx:pt>
          <cx:pt idx="3200">58</cx:pt>
          <cx:pt idx="3201">76</cx:pt>
          <cx:pt idx="3202">91</cx:pt>
          <cx:pt idx="3203">46</cx:pt>
          <cx:pt idx="3204">74</cx:pt>
          <cx:pt idx="3205">86</cx:pt>
          <cx:pt idx="3206">52</cx:pt>
          <cx:pt idx="3207">65</cx:pt>
          <cx:pt idx="3208">54</cx:pt>
          <cx:pt idx="3209">56</cx:pt>
          <cx:pt idx="3210">55</cx:pt>
          <cx:pt idx="3211">66</cx:pt>
          <cx:pt idx="3212">52</cx:pt>
          <cx:pt idx="3213">56</cx:pt>
          <cx:pt idx="3214">81</cx:pt>
          <cx:pt idx="3215">112</cx:pt>
          <cx:pt idx="3216">54</cx:pt>
          <cx:pt idx="3217">78</cx:pt>
          <cx:pt idx="3218">88</cx:pt>
          <cx:pt idx="3219">71</cx:pt>
          <cx:pt idx="3220">89</cx:pt>
          <cx:pt idx="3221">52</cx:pt>
          <cx:pt idx="3222">60</cx:pt>
          <cx:pt idx="3223">65</cx:pt>
          <cx:pt idx="3224">83</cx:pt>
          <cx:pt idx="3225">94</cx:pt>
          <cx:pt idx="3226">56</cx:pt>
          <cx:pt idx="3227">62</cx:pt>
          <cx:pt idx="3228">43</cx:pt>
          <cx:pt idx="3229">61</cx:pt>
          <cx:pt idx="3230">83</cx:pt>
          <cx:pt idx="3231">51</cx:pt>
          <cx:pt idx="3232">63</cx:pt>
          <cx:pt idx="3233">54</cx:pt>
          <cx:pt idx="3234">71</cx:pt>
          <cx:pt idx="3235">64</cx:pt>
          <cx:pt idx="3236">90</cx:pt>
          <cx:pt idx="3237">88</cx:pt>
          <cx:pt idx="3238">76</cx:pt>
          <cx:pt idx="3239">95</cx:pt>
          <cx:pt idx="3240">53</cx:pt>
          <cx:pt idx="3241">58</cx:pt>
          <cx:pt idx="3242">53</cx:pt>
          <cx:pt idx="3243">77</cx:pt>
          <cx:pt idx="3244">49</cx:pt>
          <cx:pt idx="3245">73</cx:pt>
          <cx:pt idx="3246">41</cx:pt>
          <cx:pt idx="3247">69</cx:pt>
          <cx:pt idx="3248">74</cx:pt>
          <cx:pt idx="3249">69</cx:pt>
          <cx:pt idx="3250">50</cx:pt>
          <cx:pt idx="3251">51</cx:pt>
          <cx:pt idx="3252">62</cx:pt>
          <cx:pt idx="3253">50</cx:pt>
          <cx:pt idx="3254">62</cx:pt>
          <cx:pt idx="3255">72</cx:pt>
          <cx:pt idx="3256">79</cx:pt>
          <cx:pt idx="3257">78</cx:pt>
          <cx:pt idx="3258">71</cx:pt>
          <cx:pt idx="3259">75</cx:pt>
          <cx:pt idx="3260">112</cx:pt>
          <cx:pt idx="3261">75</cx:pt>
          <cx:pt idx="3262">61</cx:pt>
          <cx:pt idx="3263">57</cx:pt>
          <cx:pt idx="3264">56</cx:pt>
          <cx:pt idx="3265">50</cx:pt>
          <cx:pt idx="3266">96</cx:pt>
          <cx:pt idx="3267">64</cx:pt>
          <cx:pt idx="3268">65</cx:pt>
          <cx:pt idx="3269">59</cx:pt>
          <cx:pt idx="3270">71</cx:pt>
          <cx:pt idx="3271">57</cx:pt>
          <cx:pt idx="3272">72</cx:pt>
          <cx:pt idx="3273">55</cx:pt>
          <cx:pt idx="3274">65</cx:pt>
          <cx:pt idx="3275">55</cx:pt>
          <cx:pt idx="3276">48</cx:pt>
          <cx:pt idx="3277">61</cx:pt>
          <cx:pt idx="3278">59</cx:pt>
          <cx:pt idx="3279">63</cx:pt>
          <cx:pt idx="3280">51</cx:pt>
          <cx:pt idx="3281">79</cx:pt>
          <cx:pt idx="3282">65</cx:pt>
          <cx:pt idx="3283">68</cx:pt>
          <cx:pt idx="3284">68</cx:pt>
          <cx:pt idx="3285">80</cx:pt>
          <cx:pt idx="3286">53</cx:pt>
          <cx:pt idx="3287">83</cx:pt>
          <cx:pt idx="3288">60</cx:pt>
          <cx:pt idx="3289">71</cx:pt>
          <cx:pt idx="3290">76</cx:pt>
          <cx:pt idx="3291">60</cx:pt>
          <cx:pt idx="3292">83</cx:pt>
          <cx:pt idx="3293">74</cx:pt>
          <cx:pt idx="3294">97</cx:pt>
          <cx:pt idx="3295">115</cx:pt>
          <cx:pt idx="3296">78</cx:pt>
          <cx:pt idx="3297">57</cx:pt>
          <cx:pt idx="3298">102</cx:pt>
          <cx:pt idx="3299">64</cx:pt>
          <cx:pt idx="3300">66</cx:pt>
          <cx:pt idx="3301">66</cx:pt>
          <cx:pt idx="3302">107</cx:pt>
          <cx:pt idx="3303">72</cx:pt>
          <cx:pt idx="3304">103</cx:pt>
          <cx:pt idx="3305">59</cx:pt>
          <cx:pt idx="3306">77</cx:pt>
          <cx:pt idx="3307">51</cx:pt>
          <cx:pt idx="3308">49</cx:pt>
          <cx:pt idx="3309">148</cx:pt>
          <cx:pt idx="3310">82</cx:pt>
          <cx:pt idx="3311">72</cx:pt>
          <cx:pt idx="3312">63</cx:pt>
          <cx:pt idx="3313">93</cx:pt>
          <cx:pt idx="3314">55</cx:pt>
          <cx:pt idx="3315">66</cx:pt>
          <cx:pt idx="3316">90</cx:pt>
          <cx:pt idx="3317">55</cx:pt>
          <cx:pt idx="3318">103</cx:pt>
          <cx:pt idx="3319">78</cx:pt>
          <cx:pt idx="3320">151</cx:pt>
          <cx:pt idx="3321">59</cx:pt>
          <cx:pt idx="3322">76</cx:pt>
          <cx:pt idx="3323">104</cx:pt>
          <cx:pt idx="3324">65</cx:pt>
          <cx:pt idx="3325">81</cx:pt>
          <cx:pt idx="3326">77</cx:pt>
          <cx:pt idx="3327">75</cx:pt>
          <cx:pt idx="3328">49</cx:pt>
          <cx:pt idx="3329">70</cx:pt>
          <cx:pt idx="3330">74</cx:pt>
          <cx:pt idx="3331">131</cx:pt>
          <cx:pt idx="3332">82</cx:pt>
          <cx:pt idx="3333">78</cx:pt>
          <cx:pt idx="3334">80</cx:pt>
          <cx:pt idx="3335">86</cx:pt>
          <cx:pt idx="3336">74</cx:pt>
          <cx:pt idx="3337">76</cx:pt>
          <cx:pt idx="3338">77</cx:pt>
          <cx:pt idx="3339">72</cx:pt>
          <cx:pt idx="3340">61</cx:pt>
          <cx:pt idx="3341">115</cx:pt>
          <cx:pt idx="3342">55</cx:pt>
          <cx:pt idx="3343">117</cx:pt>
          <cx:pt idx="3344">98</cx:pt>
          <cx:pt idx="3345">62</cx:pt>
          <cx:pt idx="3346">47</cx:pt>
          <cx:pt idx="3347">103</cx:pt>
          <cx:pt idx="3348">71</cx:pt>
          <cx:pt idx="3349">130</cx:pt>
          <cx:pt idx="3350">125</cx:pt>
          <cx:pt idx="3351">71</cx:pt>
          <cx:pt idx="3352">73</cx:pt>
          <cx:pt idx="3353">104</cx:pt>
          <cx:pt idx="3354">64</cx:pt>
          <cx:pt idx="3355">73</cx:pt>
          <cx:pt idx="3356">70</cx:pt>
          <cx:pt idx="3357">69</cx:pt>
          <cx:pt idx="3358">65</cx:pt>
          <cx:pt idx="3359">110</cx:pt>
          <cx:pt idx="3360">93</cx:pt>
          <cx:pt idx="3361">95</cx:pt>
          <cx:pt idx="3362">88</cx:pt>
          <cx:pt idx="3363">59</cx:pt>
          <cx:pt idx="3364">51</cx:pt>
          <cx:pt idx="3365">78</cx:pt>
          <cx:pt idx="3366">88</cx:pt>
          <cx:pt idx="3367">68</cx:pt>
          <cx:pt idx="3368">72</cx:pt>
          <cx:pt idx="3369">93</cx:pt>
          <cx:pt idx="3370">49</cx:pt>
          <cx:pt idx="3371">63</cx:pt>
          <cx:pt idx="3372">79</cx:pt>
          <cx:pt idx="3373">93</cx:pt>
          <cx:pt idx="3374">98</cx:pt>
          <cx:pt idx="3375">57</cx:pt>
          <cx:pt idx="3376">79</cx:pt>
          <cx:pt idx="3377">80</cx:pt>
          <cx:pt idx="3378">96</cx:pt>
          <cx:pt idx="3379">81</cx:pt>
          <cx:pt idx="3380">60</cx:pt>
          <cx:pt idx="3381">78</cx:pt>
          <cx:pt idx="3382">59</cx:pt>
          <cx:pt idx="3383">45</cx:pt>
          <cx:pt idx="3384">60</cx:pt>
          <cx:pt idx="3385">89</cx:pt>
          <cx:pt idx="3386">88</cx:pt>
          <cx:pt idx="3387">52</cx:pt>
          <cx:pt idx="3388">61</cx:pt>
          <cx:pt idx="3389">59</cx:pt>
          <cx:pt idx="3390">59</cx:pt>
          <cx:pt idx="3391">61</cx:pt>
          <cx:pt idx="3392">98</cx:pt>
          <cx:pt idx="3393">104</cx:pt>
          <cx:pt idx="3394">56</cx:pt>
          <cx:pt idx="3395">59</cx:pt>
          <cx:pt idx="3396">84</cx:pt>
          <cx:pt idx="3397">81</cx:pt>
          <cx:pt idx="3398">64</cx:pt>
          <cx:pt idx="3399">72</cx:pt>
          <cx:pt idx="3400">85</cx:pt>
          <cx:pt idx="3401">73</cx:pt>
          <cx:pt idx="3402">90</cx:pt>
          <cx:pt idx="3403">77</cx:pt>
          <cx:pt idx="3404">61</cx:pt>
          <cx:pt idx="3405">55</cx:pt>
          <cx:pt idx="3406">82</cx:pt>
          <cx:pt idx="3407">82</cx:pt>
          <cx:pt idx="3408">85</cx:pt>
          <cx:pt idx="3409">89</cx:pt>
          <cx:pt idx="3410">75</cx:pt>
          <cx:pt idx="3411">73</cx:pt>
          <cx:pt idx="3412">91</cx:pt>
          <cx:pt idx="3413">69</cx:pt>
          <cx:pt idx="3414">91</cx:pt>
          <cx:pt idx="3415">84</cx:pt>
          <cx:pt idx="3416">70</cx:pt>
          <cx:pt idx="3417">59</cx:pt>
          <cx:pt idx="3418">76</cx:pt>
          <cx:pt idx="3419">75</cx:pt>
          <cx:pt idx="3420">87</cx:pt>
          <cx:pt idx="3421">56</cx:pt>
          <cx:pt idx="3422">78</cx:pt>
          <cx:pt idx="3423">80</cx:pt>
          <cx:pt idx="3424">87</cx:pt>
          <cx:pt idx="3425">111</cx:pt>
          <cx:pt idx="3426">64</cx:pt>
          <cx:pt idx="3427">51</cx:pt>
          <cx:pt idx="3428">79</cx:pt>
          <cx:pt idx="3429">45</cx:pt>
          <cx:pt idx="3430">77</cx:pt>
          <cx:pt idx="3431">73</cx:pt>
          <cx:pt idx="3432">80</cx:pt>
          <cx:pt idx="3433">67</cx:pt>
          <cx:pt idx="3434">66</cx:pt>
          <cx:pt idx="3435">89</cx:pt>
          <cx:pt idx="3436">77</cx:pt>
          <cx:pt idx="3437">88</cx:pt>
          <cx:pt idx="3438">132</cx:pt>
          <cx:pt idx="3439">79</cx:pt>
          <cx:pt idx="3440">56</cx:pt>
          <cx:pt idx="3441">85</cx:pt>
          <cx:pt idx="3442">59</cx:pt>
          <cx:pt idx="3443">58</cx:pt>
          <cx:pt idx="3444">68</cx:pt>
          <cx:pt idx="3445">65</cx:pt>
          <cx:pt idx="3446">77</cx:pt>
          <cx:pt idx="3447">63</cx:pt>
          <cx:pt idx="3448">101</cx:pt>
          <cx:pt idx="3449">75</cx:pt>
          <cx:pt idx="3450">76</cx:pt>
          <cx:pt idx="3451">60</cx:pt>
          <cx:pt idx="3452">58</cx:pt>
          <cx:pt idx="3453">61</cx:pt>
          <cx:pt idx="3454">57</cx:pt>
          <cx:pt idx="3455">77</cx:pt>
          <cx:pt idx="3456">117</cx:pt>
          <cx:pt idx="3457">52</cx:pt>
          <cx:pt idx="3458">60</cx:pt>
          <cx:pt idx="3459">45</cx:pt>
          <cx:pt idx="3460">74</cx:pt>
          <cx:pt idx="3461">77</cx:pt>
          <cx:pt idx="3462">65</cx:pt>
          <cx:pt idx="3463">77</cx:pt>
          <cx:pt idx="3464">95</cx:pt>
          <cx:pt idx="3465">57</cx:pt>
          <cx:pt idx="3466">69</cx:pt>
          <cx:pt idx="3467">74</cx:pt>
          <cx:pt idx="3468">81</cx:pt>
          <cx:pt idx="3469">92</cx:pt>
          <cx:pt idx="3470">81</cx:pt>
          <cx:pt idx="3471">71</cx:pt>
          <cx:pt idx="3472">71</cx:pt>
          <cx:pt idx="3473">88</cx:pt>
          <cx:pt idx="3474">73</cx:pt>
          <cx:pt idx="3475">62</cx:pt>
          <cx:pt idx="3476">83</cx:pt>
          <cx:pt idx="3477">68</cx:pt>
          <cx:pt idx="3478">91</cx:pt>
          <cx:pt idx="3479">120</cx:pt>
          <cx:pt idx="3480">53</cx:pt>
          <cx:pt idx="3481">61</cx:pt>
          <cx:pt idx="3482">58</cx:pt>
          <cx:pt idx="3483">97</cx:pt>
          <cx:pt idx="3484">89</cx:pt>
          <cx:pt idx="3485">68</cx:pt>
          <cx:pt idx="3486">53</cx:pt>
          <cx:pt idx="3487">103</cx:pt>
          <cx:pt idx="3488">56</cx:pt>
          <cx:pt idx="3489">47</cx:pt>
          <cx:pt idx="3490">66</cx:pt>
          <cx:pt idx="3491">67</cx:pt>
          <cx:pt idx="3492">50</cx:pt>
          <cx:pt idx="3493">74</cx:pt>
          <cx:pt idx="3494">54</cx:pt>
          <cx:pt idx="3495">121</cx:pt>
          <cx:pt idx="3496">121</cx:pt>
          <cx:pt idx="3497">59</cx:pt>
          <cx:pt idx="3498">106</cx:pt>
          <cx:pt idx="3499">57</cx:pt>
          <cx:pt idx="3500">63</cx:pt>
          <cx:pt idx="3501">73</cx:pt>
          <cx:pt idx="3502">72</cx:pt>
          <cx:pt idx="3503">68</cx:pt>
          <cx:pt idx="3504">68</cx:pt>
          <cx:pt idx="3505">70</cx:pt>
          <cx:pt idx="3506">94</cx:pt>
          <cx:pt idx="3507">54</cx:pt>
          <cx:pt idx="3508">76</cx:pt>
          <cx:pt idx="3509">50</cx:pt>
          <cx:pt idx="3510">62</cx:pt>
          <cx:pt idx="3511">52</cx:pt>
          <cx:pt idx="3512">65</cx:pt>
          <cx:pt idx="3513">74</cx:pt>
          <cx:pt idx="3514">43</cx:pt>
          <cx:pt idx="3515">47</cx:pt>
          <cx:pt idx="3516">51</cx:pt>
          <cx:pt idx="3517">79</cx:pt>
          <cx:pt idx="3518">55</cx:pt>
          <cx:pt idx="3519">58</cx:pt>
          <cx:pt idx="3520">52</cx:pt>
          <cx:pt idx="3521">57</cx:pt>
          <cx:pt idx="3522">56</cx:pt>
          <cx:pt idx="3523">74</cx:pt>
          <cx:pt idx="3524">108</cx:pt>
          <cx:pt idx="3525">64</cx:pt>
          <cx:pt idx="3526">67</cx:pt>
          <cx:pt idx="3527">56</cx:pt>
          <cx:pt idx="3528">51</cx:pt>
          <cx:pt idx="3529">57</cx:pt>
          <cx:pt idx="3530">72</cx:pt>
          <cx:pt idx="3531">96</cx:pt>
          <cx:pt idx="3532">76</cx:pt>
          <cx:pt idx="3533">69</cx:pt>
          <cx:pt idx="3534">68</cx:pt>
          <cx:pt idx="3535">62</cx:pt>
          <cx:pt idx="3536">64</cx:pt>
          <cx:pt idx="3537">66</cx:pt>
          <cx:pt idx="3538">55</cx:pt>
          <cx:pt idx="3539">78</cx:pt>
          <cx:pt idx="3540">72</cx:pt>
          <cx:pt idx="3541">134</cx:pt>
          <cx:pt idx="3542">74</cx:pt>
          <cx:pt idx="3543">56</cx:pt>
          <cx:pt idx="3544">84</cx:pt>
          <cx:pt idx="3545">73</cx:pt>
          <cx:pt idx="3546">52</cx:pt>
          <cx:pt idx="3547">59</cx:pt>
          <cx:pt idx="3548">100</cx:pt>
          <cx:pt idx="3549">60</cx:pt>
          <cx:pt idx="3550">60</cx:pt>
          <cx:pt idx="3551">69</cx:pt>
          <cx:pt idx="3552">57</cx:pt>
          <cx:pt idx="3553">108</cx:pt>
          <cx:pt idx="3554">58</cx:pt>
          <cx:pt idx="3555">55</cx:pt>
          <cx:pt idx="3556">84</cx:pt>
          <cx:pt idx="3557">89</cx:pt>
          <cx:pt idx="3558">80</cx:pt>
          <cx:pt idx="3559">62</cx:pt>
          <cx:pt idx="3560">76</cx:pt>
          <cx:pt idx="3561">69</cx:pt>
          <cx:pt idx="3562">52</cx:pt>
          <cx:pt idx="3563">55</cx:pt>
          <cx:pt idx="3564">79</cx:pt>
          <cx:pt idx="3565">77</cx:pt>
          <cx:pt idx="3566">85</cx:pt>
          <cx:pt idx="3567">109</cx:pt>
          <cx:pt idx="3568">52</cx:pt>
          <cx:pt idx="3569">56</cx:pt>
          <cx:pt idx="3570">60</cx:pt>
          <cx:pt idx="3571">73</cx:pt>
          <cx:pt idx="3572">56</cx:pt>
          <cx:pt idx="3573">63</cx:pt>
          <cx:pt idx="3574">57</cx:pt>
          <cx:pt idx="3575">61</cx:pt>
          <cx:pt idx="3576">61</cx:pt>
          <cx:pt idx="3577">57</cx:pt>
          <cx:pt idx="3578">57</cx:pt>
          <cx:pt idx="3579">61</cx:pt>
          <cx:pt idx="3580">85</cx:pt>
          <cx:pt idx="3581">62</cx:pt>
          <cx:pt idx="3582">70</cx:pt>
          <cx:pt idx="3583">62</cx:pt>
          <cx:pt idx="3584">86</cx:pt>
          <cx:pt idx="3585">78</cx:pt>
          <cx:pt idx="3586">68</cx:pt>
          <cx:pt idx="3587">64</cx:pt>
          <cx:pt idx="3588">55</cx:pt>
          <cx:pt idx="3589">65</cx:pt>
          <cx:pt idx="3590">54</cx:pt>
          <cx:pt idx="3591">74</cx:pt>
          <cx:pt idx="3592">78</cx:pt>
          <cx:pt idx="3593">76</cx:pt>
          <cx:pt idx="3594">83</cx:pt>
          <cx:pt idx="3595">47</cx:pt>
          <cx:pt idx="3596">60</cx:pt>
          <cx:pt idx="3597">83</cx:pt>
          <cx:pt idx="3598">65</cx:pt>
          <cx:pt idx="3599">74</cx:pt>
          <cx:pt idx="3600">74</cx:pt>
          <cx:pt idx="3601">78</cx:pt>
          <cx:pt idx="3602">84</cx:pt>
          <cx:pt idx="3603">84</cx:pt>
          <cx:pt idx="3604">99</cx:pt>
          <cx:pt idx="3605">79</cx:pt>
          <cx:pt idx="3606">58</cx:pt>
          <cx:pt idx="3607">66</cx:pt>
          <cx:pt idx="3608">79</cx:pt>
          <cx:pt idx="3609">79</cx:pt>
          <cx:pt idx="3610">76</cx:pt>
          <cx:pt idx="3611">82</cx:pt>
          <cx:pt idx="3612">87</cx:pt>
          <cx:pt idx="3613">110</cx:pt>
          <cx:pt idx="3614">73</cx:pt>
          <cx:pt idx="3615">76</cx:pt>
          <cx:pt idx="3616">58</cx:pt>
          <cx:pt idx="3617">79</cx:pt>
          <cx:pt idx="3618">99</cx:pt>
          <cx:pt idx="3619">80</cx:pt>
          <cx:pt idx="3620">84</cx:pt>
          <cx:pt idx="3621">60</cx:pt>
          <cx:pt idx="3622">105</cx:pt>
          <cx:pt idx="3623">79</cx:pt>
          <cx:pt idx="3624">82</cx:pt>
          <cx:pt idx="3625">67</cx:pt>
          <cx:pt idx="3626">71</cx:pt>
          <cx:pt idx="3627">52</cx:pt>
          <cx:pt idx="3628">54</cx:pt>
          <cx:pt idx="3629">50</cx:pt>
          <cx:pt idx="3630">83</cx:pt>
          <cx:pt idx="3631">76</cx:pt>
          <cx:pt idx="3632">56</cx:pt>
          <cx:pt idx="3633">71</cx:pt>
          <cx:pt idx="3634">57</cx:pt>
          <cx:pt idx="3635">57</cx:pt>
          <cx:pt idx="3636">55</cx:pt>
          <cx:pt idx="3637">62</cx:pt>
          <cx:pt idx="3638">77</cx:pt>
          <cx:pt idx="3639">70</cx:pt>
          <cx:pt idx="3640">81</cx:pt>
          <cx:pt idx="3641">56</cx:pt>
          <cx:pt idx="3642">66</cx:pt>
          <cx:pt idx="3643">57</cx:pt>
          <cx:pt idx="3644">117</cx:pt>
          <cx:pt idx="3645">80</cx:pt>
          <cx:pt idx="3646">80</cx:pt>
          <cx:pt idx="3647">68</cx:pt>
          <cx:pt idx="3648">73</cx:pt>
          <cx:pt idx="3649">56</cx:pt>
          <cx:pt idx="3650">83</cx:pt>
          <cx:pt idx="3651">79</cx:pt>
          <cx:pt idx="3652">94</cx:pt>
          <cx:pt idx="3653">55</cx:pt>
          <cx:pt idx="3654">68</cx:pt>
          <cx:pt idx="3655">76</cx:pt>
          <cx:pt idx="3656">83</cx:pt>
          <cx:pt idx="3657">55</cx:pt>
          <cx:pt idx="3658">60</cx:pt>
          <cx:pt idx="3659">68</cx:pt>
          <cx:pt idx="3660">73</cx:pt>
          <cx:pt idx="3661">62</cx:pt>
          <cx:pt idx="3662">67</cx:pt>
          <cx:pt idx="3663">74</cx:pt>
          <cx:pt idx="3664">66</cx:pt>
          <cx:pt idx="3665">118</cx:pt>
          <cx:pt idx="3666">66</cx:pt>
          <cx:pt idx="3667">63</cx:pt>
          <cx:pt idx="3668">83</cx:pt>
          <cx:pt idx="3669">78</cx:pt>
          <cx:pt idx="3670">97</cx:pt>
          <cx:pt idx="3671">64</cx:pt>
          <cx:pt idx="3672">61</cx:pt>
          <cx:pt idx="3673">57</cx:pt>
          <cx:pt idx="3674">69</cx:pt>
          <cx:pt idx="3675">63</cx:pt>
          <cx:pt idx="3676">64</cx:pt>
          <cx:pt idx="3677">55</cx:pt>
          <cx:pt idx="3678">91</cx:pt>
          <cx:pt idx="3679">71</cx:pt>
          <cx:pt idx="3680">68</cx:pt>
          <cx:pt idx="3681">57</cx:pt>
          <cx:pt idx="3682">62</cx:pt>
          <cx:pt idx="3683">50</cx:pt>
          <cx:pt idx="3684">54</cx:pt>
          <cx:pt idx="3685">57</cx:pt>
          <cx:pt idx="3686">85</cx:pt>
          <cx:pt idx="3687">58</cx:pt>
          <cx:pt idx="3688">104</cx:pt>
          <cx:pt idx="3689">51</cx:pt>
          <cx:pt idx="3690">70</cx:pt>
          <cx:pt idx="3691">53</cx:pt>
          <cx:pt idx="3692">65</cx:pt>
          <cx:pt idx="3693">70</cx:pt>
          <cx:pt idx="3694">56</cx:pt>
          <cx:pt idx="3695">92</cx:pt>
          <cx:pt idx="3696">53</cx:pt>
          <cx:pt idx="3697">78</cx:pt>
          <cx:pt idx="3698">70</cx:pt>
          <cx:pt idx="3699">62</cx:pt>
          <cx:pt idx="3700">82</cx:pt>
          <cx:pt idx="3701">70</cx:pt>
          <cx:pt idx="3702">74</cx:pt>
          <cx:pt idx="3703">81</cx:pt>
          <cx:pt idx="3704">57</cx:pt>
          <cx:pt idx="3705">73</cx:pt>
          <cx:pt idx="3706">54</cx:pt>
          <cx:pt idx="3707">107</cx:pt>
          <cx:pt idx="3708">92</cx:pt>
          <cx:pt idx="3709">70</cx:pt>
          <cx:pt idx="3710">101</cx:pt>
          <cx:pt idx="3711">68</cx:pt>
          <cx:pt idx="3712">43</cx:pt>
          <cx:pt idx="3713">87</cx:pt>
          <cx:pt idx="3714">59</cx:pt>
          <cx:pt idx="3715">51</cx:pt>
          <cx:pt idx="3716">58</cx:pt>
          <cx:pt idx="3717">53</cx:pt>
          <cx:pt idx="3718">80</cx:pt>
          <cx:pt idx="3719">75</cx:pt>
          <cx:pt idx="3720">61</cx:pt>
          <cx:pt idx="3721">65</cx:pt>
          <cx:pt idx="3722">64</cx:pt>
          <cx:pt idx="3723">76</cx:pt>
          <cx:pt idx="3724">52</cx:pt>
          <cx:pt idx="3725">93</cx:pt>
          <cx:pt idx="3726">76</cx:pt>
          <cx:pt idx="3727">98</cx:pt>
          <cx:pt idx="3728">70</cx:pt>
          <cx:pt idx="3729">59</cx:pt>
          <cx:pt idx="3730">65</cx:pt>
          <cx:pt idx="3731">61</cx:pt>
          <cx:pt idx="3732">54</cx:pt>
          <cx:pt idx="3733">81</cx:pt>
          <cx:pt idx="3734">68</cx:pt>
          <cx:pt idx="3735">75</cx:pt>
          <cx:pt idx="3736">66</cx:pt>
          <cx:pt idx="3737">57</cx:pt>
          <cx:pt idx="3738">84</cx:pt>
          <cx:pt idx="3739">63</cx:pt>
          <cx:pt idx="3740">62</cx:pt>
          <cx:pt idx="3741">89</cx:pt>
          <cx:pt idx="3742">62</cx:pt>
          <cx:pt idx="3743">55</cx:pt>
          <cx:pt idx="3744">82</cx:pt>
          <cx:pt idx="3745">88</cx:pt>
          <cx:pt idx="3746">91</cx:pt>
          <cx:pt idx="3747">76</cx:pt>
          <cx:pt idx="3748">94</cx:pt>
          <cx:pt idx="3749">72</cx:pt>
          <cx:pt idx="3750">105</cx:pt>
          <cx:pt idx="3751">70</cx:pt>
          <cx:pt idx="3752">77</cx:pt>
          <cx:pt idx="3753">72</cx:pt>
          <cx:pt idx="3754">97</cx:pt>
          <cx:pt idx="3755">62</cx:pt>
          <cx:pt idx="3756">93</cx:pt>
          <cx:pt idx="3757">59</cx:pt>
          <cx:pt idx="3758">70</cx:pt>
          <cx:pt idx="3759">65</cx:pt>
          <cx:pt idx="3760">89</cx:pt>
          <cx:pt idx="3761">82</cx:pt>
          <cx:pt idx="3762">55</cx:pt>
          <cx:pt idx="3763">95</cx:pt>
          <cx:pt idx="3764">72</cx:pt>
          <cx:pt idx="3765">56</cx:pt>
          <cx:pt idx="3766">72</cx:pt>
          <cx:pt idx="3767">58</cx:pt>
          <cx:pt idx="3768">63</cx:pt>
          <cx:pt idx="3769">68</cx:pt>
          <cx:pt idx="3770">88</cx:pt>
          <cx:pt idx="3771">76</cx:pt>
          <cx:pt idx="3772">54</cx:pt>
          <cx:pt idx="3773">64</cx:pt>
          <cx:pt idx="3774">72</cx:pt>
          <cx:pt idx="3775">53</cx:pt>
          <cx:pt idx="3776">64</cx:pt>
          <cx:pt idx="3777">69</cx:pt>
          <cx:pt idx="3778">53</cx:pt>
          <cx:pt idx="3779">109</cx:pt>
          <cx:pt idx="3780">86</cx:pt>
          <cx:pt idx="3781">67</cx:pt>
          <cx:pt idx="3782">50</cx:pt>
          <cx:pt idx="3783">72</cx:pt>
          <cx:pt idx="3784">78</cx:pt>
          <cx:pt idx="3785">73</cx:pt>
          <cx:pt idx="3786">51</cx:pt>
          <cx:pt idx="3787">78</cx:pt>
          <cx:pt idx="3788">53</cx:pt>
          <cx:pt idx="3789">63</cx:pt>
          <cx:pt idx="3790">75</cx:pt>
          <cx:pt idx="3791">68</cx:pt>
          <cx:pt idx="3792">56</cx:pt>
          <cx:pt idx="3793">60</cx:pt>
          <cx:pt idx="3794">65</cx:pt>
          <cx:pt idx="3795">109</cx:pt>
          <cx:pt idx="3796">79</cx:pt>
          <cx:pt idx="3797">62</cx:pt>
          <cx:pt idx="3798">58</cx:pt>
          <cx:pt idx="3799">68</cx:pt>
          <cx:pt idx="3800">62</cx:pt>
          <cx:pt idx="3801">61</cx:pt>
          <cx:pt idx="3802">73</cx:pt>
          <cx:pt idx="3803">69</cx:pt>
          <cx:pt idx="3804">77</cx:pt>
          <cx:pt idx="3805">60</cx:pt>
          <cx:pt idx="3806">53</cx:pt>
          <cx:pt idx="3807">55</cx:pt>
          <cx:pt idx="3808">74</cx:pt>
          <cx:pt idx="3809">67</cx:pt>
          <cx:pt idx="3810">66</cx:pt>
          <cx:pt idx="3811">74</cx:pt>
          <cx:pt idx="3812">104</cx:pt>
          <cx:pt idx="3813">77</cx:pt>
          <cx:pt idx="3814">65</cx:pt>
          <cx:pt idx="3815">75</cx:pt>
          <cx:pt idx="3816">74</cx:pt>
          <cx:pt idx="3817">73</cx:pt>
          <cx:pt idx="3818">82</cx:pt>
          <cx:pt idx="3819">65</cx:pt>
          <cx:pt idx="3820">94</cx:pt>
          <cx:pt idx="3821">80</cx:pt>
          <cx:pt idx="3822">68</cx:pt>
          <cx:pt idx="3823">70</cx:pt>
          <cx:pt idx="3824">62</cx:pt>
          <cx:pt idx="3825">84</cx:pt>
          <cx:pt idx="3826">49</cx:pt>
          <cx:pt idx="3827">118</cx:pt>
          <cx:pt idx="3828">67</cx:pt>
          <cx:pt idx="3829">53</cx:pt>
          <cx:pt idx="3830">76</cx:pt>
          <cx:pt idx="3831">70</cx:pt>
          <cx:pt idx="3832">115</cx:pt>
          <cx:pt idx="3833">75</cx:pt>
          <cx:pt idx="3834">142</cx:pt>
          <cx:pt idx="3835">66</cx:pt>
          <cx:pt idx="3836">120</cx:pt>
          <cx:pt idx="3837">59</cx:pt>
          <cx:pt idx="3838">120</cx:pt>
          <cx:pt idx="3839">47</cx:pt>
          <cx:pt idx="3840">90</cx:pt>
          <cx:pt idx="3841">78</cx:pt>
          <cx:pt idx="3842">90</cx:pt>
          <cx:pt idx="3843">105</cx:pt>
          <cx:pt idx="3844">70</cx:pt>
          <cx:pt idx="3845">53</cx:pt>
          <cx:pt idx="3846">61</cx:pt>
          <cx:pt idx="3847">66</cx:pt>
          <cx:pt idx="3848">69</cx:pt>
          <cx:pt idx="3849">134</cx:pt>
          <cx:pt idx="3850">71</cx:pt>
          <cx:pt idx="3851">76</cx:pt>
          <cx:pt idx="3852">58</cx:pt>
          <cx:pt idx="3853">81</cx:pt>
          <cx:pt idx="3854">68</cx:pt>
          <cx:pt idx="3855">84</cx:pt>
          <cx:pt idx="3856">75</cx:pt>
          <cx:pt idx="3857">70</cx:pt>
          <cx:pt idx="3858">107</cx:pt>
          <cx:pt idx="3859">50</cx:pt>
          <cx:pt idx="3860">73</cx:pt>
          <cx:pt idx="3861">77</cx:pt>
          <cx:pt idx="3862">82</cx:pt>
          <cx:pt idx="3863">77</cx:pt>
          <cx:pt idx="3864">107</cx:pt>
          <cx:pt idx="3865">111</cx:pt>
          <cx:pt idx="3866">66</cx:pt>
          <cx:pt idx="3867">68</cx:pt>
          <cx:pt idx="3868">60</cx:pt>
          <cx:pt idx="3869">95</cx:pt>
          <cx:pt idx="3870">101</cx:pt>
          <cx:pt idx="3871">68</cx:pt>
          <cx:pt idx="3872">51</cx:pt>
          <cx:pt idx="3873">139</cx:pt>
          <cx:pt idx="3874">49</cx:pt>
          <cx:pt idx="3875">75</cx:pt>
          <cx:pt idx="3876">96</cx:pt>
          <cx:pt idx="3877">104</cx:pt>
          <cx:pt idx="3878">73</cx:pt>
          <cx:pt idx="3879">73</cx:pt>
          <cx:pt idx="3880">101</cx:pt>
          <cx:pt idx="3881">68</cx:pt>
          <cx:pt idx="3882">121</cx:pt>
          <cx:pt idx="3883">58</cx:pt>
          <cx:pt idx="3884">63</cx:pt>
          <cx:pt idx="3885">80</cx:pt>
          <cx:pt idx="3886">102</cx:pt>
          <cx:pt idx="3887">72</cx:pt>
          <cx:pt idx="3888">46</cx:pt>
          <cx:pt idx="3889">74</cx:pt>
          <cx:pt idx="3890">77</cx:pt>
          <cx:pt idx="3891">65</cx:pt>
          <cx:pt idx="3892">70</cx:pt>
          <cx:pt idx="3893">82</cx:pt>
          <cx:pt idx="3894">59</cx:pt>
          <cx:pt idx="3895">87</cx:pt>
          <cx:pt idx="3896">81</cx:pt>
          <cx:pt idx="3897">103</cx:pt>
          <cx:pt idx="3898">59</cx:pt>
          <cx:pt idx="3899">57</cx:pt>
          <cx:pt idx="3900">46</cx:pt>
          <cx:pt idx="3901">109</cx:pt>
          <cx:pt idx="3902">53</cx:pt>
          <cx:pt idx="3903">103</cx:pt>
          <cx:pt idx="3904">56</cx:pt>
          <cx:pt idx="3905">46</cx:pt>
          <cx:pt idx="3906">92</cx:pt>
          <cx:pt idx="3907">50</cx:pt>
          <cx:pt idx="3908">55</cx:pt>
          <cx:pt idx="3909">79</cx:pt>
          <cx:pt idx="3910">51</cx:pt>
          <cx:pt idx="3911">69</cx:pt>
          <cx:pt idx="3912">63</cx:pt>
          <cx:pt idx="3913">94</cx:pt>
          <cx:pt idx="3914">72</cx:pt>
          <cx:pt idx="3915">60</cx:pt>
          <cx:pt idx="3916">86</cx:pt>
          <cx:pt idx="3917">98</cx:pt>
          <cx:pt idx="3918">83</cx:pt>
          <cx:pt idx="3919">92</cx:pt>
          <cx:pt idx="3920">56</cx:pt>
          <cx:pt idx="3921">84</cx:pt>
          <cx:pt idx="3922">84</cx:pt>
          <cx:pt idx="3923">71</cx:pt>
          <cx:pt idx="3924">97</cx:pt>
          <cx:pt idx="3925">69</cx:pt>
          <cx:pt idx="3926">57</cx:pt>
          <cx:pt idx="3927">79</cx:pt>
          <cx:pt idx="3928">79</cx:pt>
          <cx:pt idx="3929">56</cx:pt>
          <cx:pt idx="3930">67</cx:pt>
          <cx:pt idx="3931">59</cx:pt>
          <cx:pt idx="3932">100</cx:pt>
          <cx:pt idx="3933">113</cx:pt>
          <cx:pt idx="3934">57</cx:pt>
          <cx:pt idx="3935">107</cx:pt>
          <cx:pt idx="3936">61</cx:pt>
          <cx:pt idx="3937">73</cx:pt>
          <cx:pt idx="3938">72</cx:pt>
          <cx:pt idx="3939">71</cx:pt>
          <cx:pt idx="3940">67</cx:pt>
          <cx:pt idx="3941">52</cx:pt>
          <cx:pt idx="3942">47</cx:pt>
          <cx:pt idx="3943">45</cx:pt>
          <cx:pt idx="3944">66</cx:pt>
          <cx:pt idx="3945">56</cx:pt>
          <cx:pt idx="3946">63</cx:pt>
          <cx:pt idx="3947">60</cx:pt>
          <cx:pt idx="3948">45</cx:pt>
          <cx:pt idx="3949">68</cx:pt>
          <cx:pt idx="3950">70</cx:pt>
          <cx:pt idx="3951">75</cx:pt>
          <cx:pt idx="3952">103</cx:pt>
          <cx:pt idx="3953">83</cx:pt>
          <cx:pt idx="3954">67</cx:pt>
          <cx:pt idx="3955">70</cx:pt>
          <cx:pt idx="3956">71</cx:pt>
          <cx:pt idx="3957">113</cx:pt>
          <cx:pt idx="3958">77</cx:pt>
          <cx:pt idx="3959">73</cx:pt>
          <cx:pt idx="3960">64</cx:pt>
          <cx:pt idx="3961">100</cx:pt>
          <cx:pt idx="3962">75</cx:pt>
          <cx:pt idx="3963">74</cx:pt>
          <cx:pt idx="3964">108</cx:pt>
          <cx:pt idx="3965">68</cx:pt>
          <cx:pt idx="3966">64</cx:pt>
          <cx:pt idx="3967">74</cx:pt>
          <cx:pt idx="3968">67</cx:pt>
          <cx:pt idx="3969">93</cx:pt>
          <cx:pt idx="3970">76</cx:pt>
          <cx:pt idx="3971">57</cx:pt>
          <cx:pt idx="3972">59</cx:pt>
          <cx:pt idx="3973">74</cx:pt>
          <cx:pt idx="3974">68</cx:pt>
          <cx:pt idx="3975">65</cx:pt>
          <cx:pt idx="3976">64</cx:pt>
          <cx:pt idx="3977">62</cx:pt>
          <cx:pt idx="3978">109</cx:pt>
          <cx:pt idx="3979">64</cx:pt>
          <cx:pt idx="3980">73</cx:pt>
          <cx:pt idx="3981">83</cx:pt>
          <cx:pt idx="3982">72</cx:pt>
          <cx:pt idx="3983">52</cx:pt>
          <cx:pt idx="3984">62</cx:pt>
          <cx:pt idx="3985">53</cx:pt>
          <cx:pt idx="3986">91</cx:pt>
          <cx:pt idx="3987">92</cx:pt>
          <cx:pt idx="3988">112</cx:pt>
          <cx:pt idx="3989">71</cx:pt>
          <cx:pt idx="3990">63</cx:pt>
          <cx:pt idx="3991">68</cx:pt>
          <cx:pt idx="3992">57</cx:pt>
          <cx:pt idx="3993">49</cx:pt>
          <cx:pt idx="3994">72</cx:pt>
          <cx:pt idx="3995">84</cx:pt>
          <cx:pt idx="3996">68</cx:pt>
          <cx:pt idx="3997">86</cx:pt>
          <cx:pt idx="3998">70</cx:pt>
          <cx:pt idx="3999">59</cx:pt>
          <cx:pt idx="4000">79</cx:pt>
          <cx:pt idx="4001">59</cx:pt>
          <cx:pt idx="4002">51</cx:pt>
          <cx:pt idx="4003">58</cx:pt>
          <cx:pt idx="4004">51</cx:pt>
          <cx:pt idx="4005">48</cx:pt>
          <cx:pt idx="4006">78</cx:pt>
          <cx:pt idx="4007">81</cx:pt>
          <cx:pt idx="4008">82</cx:pt>
          <cx:pt idx="4009">80</cx:pt>
          <cx:pt idx="4010">69</cx:pt>
          <cx:pt idx="4011">58</cx:pt>
          <cx:pt idx="4012">67</cx:pt>
          <cx:pt idx="4013">74</cx:pt>
          <cx:pt idx="4014">78</cx:pt>
          <cx:pt idx="4015">78</cx:pt>
          <cx:pt idx="4016">64</cx:pt>
          <cx:pt idx="4017">57</cx:pt>
          <cx:pt idx="4018">84</cx:pt>
          <cx:pt idx="4019">97</cx:pt>
          <cx:pt idx="4020">68</cx:pt>
          <cx:pt idx="4021">75</cx:pt>
          <cx:pt idx="4022">73</cx:pt>
          <cx:pt idx="4023">64</cx:pt>
          <cx:pt idx="4024">72</cx:pt>
          <cx:pt idx="4025">80</cx:pt>
          <cx:pt idx="4026">59</cx:pt>
          <cx:pt idx="4027">67</cx:pt>
          <cx:pt idx="4028">74</cx:pt>
          <cx:pt idx="4029">90</cx:pt>
          <cx:pt idx="4030">91</cx:pt>
          <cx:pt idx="4031">94</cx:pt>
          <cx:pt idx="4032">61</cx:pt>
          <cx:pt idx="4033">64</cx:pt>
          <cx:pt idx="4034">65</cx:pt>
          <cx:pt idx="4035">59</cx:pt>
          <cx:pt idx="4036">85</cx:pt>
          <cx:pt idx="4037">77</cx:pt>
          <cx:pt idx="4038">53</cx:pt>
          <cx:pt idx="4039">67</cx:pt>
          <cx:pt idx="4040">87</cx:pt>
          <cx:pt idx="4041">73</cx:pt>
          <cx:pt idx="4042">69</cx:pt>
          <cx:pt idx="4043">76</cx:pt>
          <cx:pt idx="4044">69</cx:pt>
          <cx:pt idx="4045">68</cx:pt>
          <cx:pt idx="4046">79</cx:pt>
          <cx:pt idx="4047">80</cx:pt>
          <cx:pt idx="4048">67</cx:pt>
          <cx:pt idx="4049">90</cx:pt>
          <cx:pt idx="4050">75</cx:pt>
          <cx:pt idx="4051">62</cx:pt>
          <cx:pt idx="4052">54</cx:pt>
          <cx:pt idx="4053">53</cx:pt>
          <cx:pt idx="4054">67</cx:pt>
          <cx:pt idx="4055">63</cx:pt>
          <cx:pt idx="4056">63</cx:pt>
          <cx:pt idx="4057">63</cx:pt>
          <cx:pt idx="4058">69</cx:pt>
          <cx:pt idx="4059">76</cx:pt>
          <cx:pt idx="4060">74</cx:pt>
          <cx:pt idx="4061">66</cx:pt>
          <cx:pt idx="4062">71</cx:pt>
          <cx:pt idx="4063">60</cx:pt>
          <cx:pt idx="4064">60</cx:pt>
          <cx:pt idx="4065">78</cx:pt>
          <cx:pt idx="4066">64</cx:pt>
          <cx:pt idx="4067">66</cx:pt>
          <cx:pt idx="4068">71</cx:pt>
          <cx:pt idx="4069">51</cx:pt>
          <cx:pt idx="4070">96</cx:pt>
          <cx:pt idx="4071">79</cx:pt>
          <cx:pt idx="4072">49</cx:pt>
          <cx:pt idx="4073">67</cx:pt>
          <cx:pt idx="4074">70</cx:pt>
          <cx:pt idx="4075">65</cx:pt>
          <cx:pt idx="4076">70</cx:pt>
          <cx:pt idx="4077">80</cx:pt>
          <cx:pt idx="4078">68</cx:pt>
          <cx:pt idx="4079">70</cx:pt>
          <cx:pt idx="4080">70</cx:pt>
          <cx:pt idx="4081">68</cx:pt>
          <cx:pt idx="4082">99</cx:pt>
          <cx:pt idx="4083">59</cx:pt>
          <cx:pt idx="4084">54</cx:pt>
          <cx:pt idx="4085">79</cx:pt>
          <cx:pt idx="4086">82</cx:pt>
          <cx:pt idx="4087">69</cx:pt>
          <cx:pt idx="4088">90</cx:pt>
          <cx:pt idx="4089">68</cx:pt>
          <cx:pt idx="4090">64</cx:pt>
          <cx:pt idx="4091">77</cx:pt>
          <cx:pt idx="4092">53</cx:pt>
          <cx:pt idx="4093">80</cx:pt>
          <cx:pt idx="4094">62</cx:pt>
          <cx:pt idx="4095">73</cx:pt>
          <cx:pt idx="4096">53</cx:pt>
          <cx:pt idx="4097">67</cx:pt>
          <cx:pt idx="4098">67</cx:pt>
          <cx:pt idx="4099">75</cx:pt>
          <cx:pt idx="4100">66</cx:pt>
          <cx:pt idx="4101">69</cx:pt>
          <cx:pt idx="4102">61</cx:pt>
          <cx:pt idx="4103">60</cx:pt>
          <cx:pt idx="4104">83</cx:pt>
          <cx:pt idx="4105">61</cx:pt>
          <cx:pt idx="4106">74</cx:pt>
          <cx:pt idx="4107">88</cx:pt>
          <cx:pt idx="4108">66</cx:pt>
          <cx:pt idx="4109">59</cx:pt>
          <cx:pt idx="4110">93</cx:pt>
          <cx:pt idx="4111">57</cx:pt>
          <cx:pt idx="4112">85</cx:pt>
          <cx:pt idx="4113">65</cx:pt>
          <cx:pt idx="4114">66</cx:pt>
          <cx:pt idx="4115">86</cx:pt>
          <cx:pt idx="4116">69</cx:pt>
          <cx:pt idx="4117">46</cx:pt>
          <cx:pt idx="4118">98</cx:pt>
          <cx:pt idx="4119">131</cx:pt>
          <cx:pt idx="4120">70</cx:pt>
          <cx:pt idx="4121">56</cx:pt>
          <cx:pt idx="4122">72</cx:pt>
          <cx:pt idx="4123">65</cx:pt>
          <cx:pt idx="4124">65</cx:pt>
          <cx:pt idx="4125">66</cx:pt>
          <cx:pt idx="4126">58</cx:pt>
          <cx:pt idx="4127">87</cx:pt>
          <cx:pt idx="4128">70</cx:pt>
          <cx:pt idx="4129">68</cx:pt>
          <cx:pt idx="4130">103</cx:pt>
          <cx:pt idx="4131">53</cx:pt>
          <cx:pt idx="4132">88</cx:pt>
          <cx:pt idx="4133">45</cx:pt>
          <cx:pt idx="4134">54</cx:pt>
          <cx:pt idx="4135">55</cx:pt>
          <cx:pt idx="4136">89</cx:pt>
          <cx:pt idx="4137">60</cx:pt>
          <cx:pt idx="4138">76</cx:pt>
          <cx:pt idx="4139">92</cx:pt>
          <cx:pt idx="4140">76</cx:pt>
          <cx:pt idx="4141">83</cx:pt>
          <cx:pt idx="4142">58</cx:pt>
          <cx:pt idx="4143">69</cx:pt>
          <cx:pt idx="4144">67</cx:pt>
          <cx:pt idx="4145">114</cx:pt>
          <cx:pt idx="4146">76</cx:pt>
          <cx:pt idx="4147">67</cx:pt>
          <cx:pt idx="4148">97</cx:pt>
          <cx:pt idx="4149">76</cx:pt>
          <cx:pt idx="4150">60</cx:pt>
          <cx:pt idx="4151">86</cx:pt>
          <cx:pt idx="4152">60</cx:pt>
          <cx:pt idx="4153">76</cx:pt>
          <cx:pt idx="4154">66</cx:pt>
          <cx:pt idx="4155">76</cx:pt>
          <cx:pt idx="4156">79</cx:pt>
          <cx:pt idx="4157">61</cx:pt>
          <cx:pt idx="4158">72</cx:pt>
          <cx:pt idx="4159">44</cx:pt>
          <cx:pt idx="4160">74</cx:pt>
          <cx:pt idx="4161">75</cx:pt>
          <cx:pt idx="4162">73</cx:pt>
          <cx:pt idx="4163">82</cx:pt>
          <cx:pt idx="4164">77</cx:pt>
          <cx:pt idx="4165">74</cx:pt>
          <cx:pt idx="4166">64</cx:pt>
          <cx:pt idx="4167">70</cx:pt>
          <cx:pt idx="4168">44</cx:pt>
          <cx:pt idx="4169">46</cx:pt>
          <cx:pt idx="4170">69</cx:pt>
          <cx:pt idx="4171">51</cx:pt>
          <cx:pt idx="4172">57</cx:pt>
          <cx:pt idx="4173">79</cx:pt>
          <cx:pt idx="4174">49</cx:pt>
          <cx:pt idx="4175">51</cx:pt>
          <cx:pt idx="4176">54</cx:pt>
          <cx:pt idx="4177">69</cx:pt>
          <cx:pt idx="4178">77</cx:pt>
          <cx:pt idx="4179">63</cx:pt>
          <cx:pt idx="4180">96</cx:pt>
          <cx:pt idx="4181">66</cx:pt>
          <cx:pt idx="4182">91</cx:pt>
          <cx:pt idx="4183">66</cx:pt>
          <cx:pt idx="4184">62</cx:pt>
          <cx:pt idx="4185">50</cx:pt>
          <cx:pt idx="4186">63</cx:pt>
          <cx:pt idx="4187">85</cx:pt>
          <cx:pt idx="4188">99</cx:pt>
          <cx:pt idx="4189">84</cx:pt>
          <cx:pt idx="4190">72</cx:pt>
          <cx:pt idx="4191">73</cx:pt>
          <cx:pt idx="4192">60</cx:pt>
          <cx:pt idx="4193">73</cx:pt>
          <cx:pt idx="4194">64</cx:pt>
          <cx:pt idx="4195">74</cx:pt>
          <cx:pt idx="4196">67</cx:pt>
          <cx:pt idx="4197">65</cx:pt>
          <cx:pt idx="4198">66</cx:pt>
          <cx:pt idx="4199">108</cx:pt>
          <cx:pt idx="4200">62</cx:pt>
          <cx:pt idx="4201">100</cx:pt>
          <cx:pt idx="4202">70</cx:pt>
          <cx:pt idx="4203">63</cx:pt>
          <cx:pt idx="4204">61</cx:pt>
          <cx:pt idx="4205">73</cx:pt>
          <cx:pt idx="4206">65</cx:pt>
          <cx:pt idx="4207">67</cx:pt>
          <cx:pt idx="4208">72</cx:pt>
          <cx:pt idx="4209">103</cx:pt>
          <cx:pt idx="4210">77</cx:pt>
          <cx:pt idx="4211">76</cx:pt>
          <cx:pt idx="4212">56</cx:pt>
          <cx:pt idx="4213">47</cx:pt>
          <cx:pt idx="4214">65</cx:pt>
          <cx:pt idx="4215">94</cx:pt>
          <cx:pt idx="4216">81</cx:pt>
          <cx:pt idx="4217">79</cx:pt>
          <cx:pt idx="4218">75</cx:pt>
          <cx:pt idx="4219">69</cx:pt>
          <cx:pt idx="4220">70</cx:pt>
          <cx:pt idx="4221">67</cx:pt>
          <cx:pt idx="4222">52</cx:pt>
          <cx:pt idx="4223">62</cx:pt>
          <cx:pt idx="4224">71</cx:pt>
          <cx:pt idx="4225">85</cx:pt>
          <cx:pt idx="4226">58</cx:pt>
          <cx:pt idx="4227">96</cx:pt>
          <cx:pt idx="4228">67</cx:pt>
          <cx:pt idx="4229">104</cx:pt>
          <cx:pt idx="4230">68</cx:pt>
          <cx:pt idx="4231">65</cx:pt>
          <cx:pt idx="4232">78</cx:pt>
          <cx:pt idx="4233">77</cx:pt>
          <cx:pt idx="4234">77</cx:pt>
          <cx:pt idx="4235">70</cx:pt>
          <cx:pt idx="4236">64</cx:pt>
          <cx:pt idx="4237">66</cx:pt>
          <cx:pt idx="4238">65</cx:pt>
          <cx:pt idx="4239">92</cx:pt>
          <cx:pt idx="4240">78</cx:pt>
          <cx:pt idx="4241">76</cx:pt>
          <cx:pt idx="4242">82</cx:pt>
          <cx:pt idx="4243">65</cx:pt>
          <cx:pt idx="4244">108</cx:pt>
          <cx:pt idx="4245">75</cx:pt>
          <cx:pt idx="4246">48</cx:pt>
          <cx:pt idx="4247">58</cx:pt>
          <cx:pt idx="4248">66</cx:pt>
          <cx:pt idx="4249">80</cx:pt>
          <cx:pt idx="4250">92</cx:pt>
          <cx:pt idx="4251">105</cx:pt>
          <cx:pt idx="4252">87</cx:pt>
          <cx:pt idx="4253">69</cx:pt>
          <cx:pt idx="4254">61</cx:pt>
          <cx:pt idx="4255">51</cx:pt>
          <cx:pt idx="4256">61</cx:pt>
          <cx:pt idx="4257">74</cx:pt>
          <cx:pt idx="4258">91</cx:pt>
          <cx:pt idx="4259">63</cx:pt>
          <cx:pt idx="4260">98</cx:pt>
          <cx:pt idx="4261">68</cx:pt>
          <cx:pt idx="4262">67</cx:pt>
          <cx:pt idx="4263">84</cx:pt>
          <cx:pt idx="4264">71</cx:pt>
          <cx:pt idx="4265">66</cx:pt>
          <cx:pt idx="4266">47</cx:pt>
          <cx:pt idx="4267">72</cx:pt>
          <cx:pt idx="4268">159</cx:pt>
          <cx:pt idx="4269">87</cx:pt>
          <cx:pt idx="4270">73</cx:pt>
          <cx:pt idx="4271">74</cx:pt>
          <cx:pt idx="4272">73</cx:pt>
          <cx:pt idx="4273">80</cx:pt>
          <cx:pt idx="4274">91</cx:pt>
          <cx:pt idx="4275">60</cx:pt>
          <cx:pt idx="4276">49</cx:pt>
          <cx:pt idx="4277">80</cx:pt>
          <cx:pt idx="4278">59</cx:pt>
          <cx:pt idx="4279">67</cx:pt>
          <cx:pt idx="4280">82</cx:pt>
          <cx:pt idx="4281">69</cx:pt>
          <cx:pt idx="4282">52</cx:pt>
          <cx:pt idx="4283">81</cx:pt>
          <cx:pt idx="4284">97</cx:pt>
          <cx:pt idx="4285">79</cx:pt>
          <cx:pt idx="4286">71</cx:pt>
          <cx:pt idx="4287">48</cx:pt>
          <cx:pt idx="4288">66</cx:pt>
          <cx:pt idx="4289">81</cx:pt>
          <cx:pt idx="4290">52</cx:pt>
          <cx:pt idx="4291">67</cx:pt>
          <cx:pt idx="4292">67</cx:pt>
          <cx:pt idx="4293">104</cx:pt>
          <cx:pt idx="4294">187</cx:pt>
          <cx:pt idx="4295">70</cx:pt>
          <cx:pt idx="4296">64</cx:pt>
          <cx:pt idx="4297">59</cx:pt>
          <cx:pt idx="4298">88</cx:pt>
          <cx:pt idx="4299">86</cx:pt>
          <cx:pt idx="4300">88</cx:pt>
          <cx:pt idx="4301">68</cx:pt>
          <cx:pt idx="4302">70</cx:pt>
          <cx:pt idx="4303">61</cx:pt>
          <cx:pt idx="4304">68</cx:pt>
          <cx:pt idx="4305">59</cx:pt>
          <cx:pt idx="4306">75</cx:pt>
          <cx:pt idx="4307">81</cx:pt>
          <cx:pt idx="4308">56</cx:pt>
          <cx:pt idx="4309">46</cx:pt>
          <cx:pt idx="4310">55</cx:pt>
          <cx:pt idx="4311">80</cx:pt>
          <cx:pt idx="4312">83</cx:pt>
          <cx:pt idx="4313">78</cx:pt>
          <cx:pt idx="4314">86</cx:pt>
          <cx:pt idx="4315">79</cx:pt>
          <cx:pt idx="4316">61</cx:pt>
          <cx:pt idx="4317">66</cx:pt>
          <cx:pt idx="4318">68</cx:pt>
          <cx:pt idx="4319">60</cx:pt>
          <cx:pt idx="4320">62</cx:pt>
          <cx:pt idx="4321">46</cx:pt>
          <cx:pt idx="4322">98</cx:pt>
          <cx:pt idx="4323">46</cx:pt>
          <cx:pt idx="4324">52</cx:pt>
          <cx:pt idx="4325">73</cx:pt>
          <cx:pt idx="4326">83</cx:pt>
          <cx:pt idx="4327">78</cx:pt>
          <cx:pt idx="4328">49</cx:pt>
          <cx:pt idx="4329">51</cx:pt>
          <cx:pt idx="4330">73</cx:pt>
          <cx:pt idx="4331">65</cx:pt>
          <cx:pt idx="4332">78</cx:pt>
          <cx:pt idx="4333">77</cx:pt>
          <cx:pt idx="4334">80</cx:pt>
          <cx:pt idx="4335">69</cx:pt>
          <cx:pt idx="4336">66</cx:pt>
          <cx:pt idx="4337">78</cx:pt>
          <cx:pt idx="4338">67</cx:pt>
          <cx:pt idx="4339">77</cx:pt>
          <cx:pt idx="4340">67</cx:pt>
          <cx:pt idx="4341">58</cx:pt>
          <cx:pt idx="4342">64</cx:pt>
          <cx:pt idx="4343">98</cx:pt>
          <cx:pt idx="4344">60</cx:pt>
          <cx:pt idx="4345">51</cx:pt>
          <cx:pt idx="4346">80</cx:pt>
          <cx:pt idx="4347">66</cx:pt>
          <cx:pt idx="4348">70</cx:pt>
          <cx:pt idx="4349">66</cx:pt>
          <cx:pt idx="4350">77</cx:pt>
          <cx:pt idx="4351">52</cx:pt>
          <cx:pt idx="4352">70</cx:pt>
          <cx:pt idx="4353">61</cx:pt>
          <cx:pt idx="4354">69</cx:pt>
          <cx:pt idx="4355">83</cx:pt>
          <cx:pt idx="4356">61</cx:pt>
          <cx:pt idx="4357">81</cx:pt>
          <cx:pt idx="4358">50</cx:pt>
          <cx:pt idx="4359">80</cx:pt>
          <cx:pt idx="4360">72</cx:pt>
          <cx:pt idx="4361">81</cx:pt>
          <cx:pt idx="4362">67</cx:pt>
          <cx:pt idx="4363">75</cx:pt>
          <cx:pt idx="4364">81</cx:pt>
          <cx:pt idx="4365">71</cx:pt>
          <cx:pt idx="4366">60</cx:pt>
          <cx:pt idx="4367">95</cx:pt>
          <cx:pt idx="4368">75</cx:pt>
          <cx:pt idx="4369">60</cx:pt>
          <cx:pt idx="4370">79</cx:pt>
          <cx:pt idx="4371">97</cx:pt>
          <cx:pt idx="4372">65</cx:pt>
          <cx:pt idx="4373">64</cx:pt>
          <cx:pt idx="4374">71</cx:pt>
          <cx:pt idx="4375">68</cx:pt>
          <cx:pt idx="4376">78</cx:pt>
          <cx:pt idx="4377">70</cx:pt>
          <cx:pt idx="4378">73</cx:pt>
          <cx:pt idx="4379">59</cx:pt>
          <cx:pt idx="4380">84</cx:pt>
          <cx:pt idx="4381">59</cx:pt>
          <cx:pt idx="4382">82</cx:pt>
          <cx:pt idx="4383">70</cx:pt>
          <cx:pt idx="4384">57</cx:pt>
          <cx:pt idx="4385">60</cx:pt>
          <cx:pt idx="4386">79</cx:pt>
          <cx:pt idx="4387">72</cx:pt>
          <cx:pt idx="4388">81</cx:pt>
          <cx:pt idx="4389">71</cx:pt>
          <cx:pt idx="4390">69</cx:pt>
          <cx:pt idx="4391">76</cx:pt>
          <cx:pt idx="4392">86</cx:pt>
          <cx:pt idx="4393">86</cx:pt>
          <cx:pt idx="4394">61</cx:pt>
          <cx:pt idx="4395">61</cx:pt>
          <cx:pt idx="4396">76</cx:pt>
          <cx:pt idx="4397">66</cx:pt>
          <cx:pt idx="4398">56</cx:pt>
          <cx:pt idx="4399">68</cx:pt>
          <cx:pt idx="4400">76</cx:pt>
          <cx:pt idx="4401">60</cx:pt>
          <cx:pt idx="4402">81</cx:pt>
          <cx:pt idx="4403">62</cx:pt>
          <cx:pt idx="4404">50</cx:pt>
          <cx:pt idx="4405">85</cx:pt>
          <cx:pt idx="4406">80</cx:pt>
          <cx:pt idx="4407">62</cx:pt>
          <cx:pt idx="4408">86</cx:pt>
          <cx:pt idx="4409">68</cx:pt>
          <cx:pt idx="4410">84</cx:pt>
          <cx:pt idx="4411">88</cx:pt>
          <cx:pt idx="4412">66</cx:pt>
          <cx:pt idx="4413">69</cx:pt>
          <cx:pt idx="4414">109</cx:pt>
          <cx:pt idx="4415">60</cx:pt>
          <cx:pt idx="4416">64</cx:pt>
          <cx:pt idx="4417">48</cx:pt>
          <cx:pt idx="4418">45</cx:pt>
          <cx:pt idx="4419">83</cx:pt>
          <cx:pt idx="4420">75</cx:pt>
          <cx:pt idx="4421">68</cx:pt>
          <cx:pt idx="4422">66</cx:pt>
          <cx:pt idx="4423">81</cx:pt>
          <cx:pt idx="4424">82</cx:pt>
          <cx:pt idx="4425">86</cx:pt>
          <cx:pt idx="4426">52</cx:pt>
          <cx:pt idx="4427">91</cx:pt>
          <cx:pt idx="4428">97</cx:pt>
          <cx:pt idx="4429">86</cx:pt>
          <cx:pt idx="4430">75</cx:pt>
          <cx:pt idx="4431">108</cx:pt>
          <cx:pt idx="4432">64</cx:pt>
          <cx:pt idx="4433">75</cx:pt>
          <cx:pt idx="4434">80</cx:pt>
          <cx:pt idx="4435">80</cx:pt>
          <cx:pt idx="4436">63</cx:pt>
          <cx:pt idx="4437">71</cx:pt>
          <cx:pt idx="4438">102</cx:pt>
          <cx:pt idx="4439">69</cx:pt>
          <cx:pt idx="4440">76</cx:pt>
          <cx:pt idx="4441">48</cx:pt>
          <cx:pt idx="4442">62</cx:pt>
          <cx:pt idx="4443">61</cx:pt>
          <cx:pt idx="4444">60</cx:pt>
          <cx:pt idx="4445">57</cx:pt>
          <cx:pt idx="4446">107</cx:pt>
          <cx:pt idx="4447">78</cx:pt>
          <cx:pt idx="4448">50</cx:pt>
          <cx:pt idx="4449">85</cx:pt>
          <cx:pt idx="4450">84</cx:pt>
          <cx:pt idx="4451">60</cx:pt>
          <cx:pt idx="4452">80</cx:pt>
          <cx:pt idx="4453">69</cx:pt>
          <cx:pt idx="4454">48</cx:pt>
          <cx:pt idx="4455">66</cx:pt>
          <cx:pt idx="4456">68</cx:pt>
          <cx:pt idx="4457">82</cx:pt>
          <cx:pt idx="4458">76</cx:pt>
          <cx:pt idx="4459">53</cx:pt>
          <cx:pt idx="4460">51</cx:pt>
          <cx:pt idx="4461">79</cx:pt>
          <cx:pt idx="4462">75</cx:pt>
          <cx:pt idx="4463">102</cx:pt>
          <cx:pt idx="4464">76</cx:pt>
          <cx:pt idx="4465">76</cx:pt>
          <cx:pt idx="4466">69</cx:pt>
          <cx:pt idx="4467">76</cx:pt>
          <cx:pt idx="4468">96</cx:pt>
          <cx:pt idx="4469">45</cx:pt>
          <cx:pt idx="4470">61</cx:pt>
          <cx:pt idx="4471">64</cx:pt>
          <cx:pt idx="4472">49</cx:pt>
          <cx:pt idx="4473">46</cx:pt>
          <cx:pt idx="4474">59</cx:pt>
          <cx:pt idx="4475">100</cx:pt>
          <cx:pt idx="4476">75</cx:pt>
          <cx:pt idx="4477">66</cx:pt>
          <cx:pt idx="4478">77</cx:pt>
          <cx:pt idx="4479">87</cx:pt>
          <cx:pt idx="4480">53</cx:pt>
          <cx:pt idx="4481">87</cx:pt>
          <cx:pt idx="4482">63</cx:pt>
          <cx:pt idx="4483">60</cx:pt>
          <cx:pt idx="4484">62</cx:pt>
          <cx:pt idx="4485">74</cx:pt>
          <cx:pt idx="4486">69</cx:pt>
          <cx:pt idx="4487">88</cx:pt>
          <cx:pt idx="4488">68</cx:pt>
          <cx:pt idx="4489">90</cx:pt>
          <cx:pt idx="4490">68</cx:pt>
          <cx:pt idx="4491">92</cx:pt>
          <cx:pt idx="4492">59</cx:pt>
          <cx:pt idx="4493">62</cx:pt>
          <cx:pt idx="4494">61</cx:pt>
          <cx:pt idx="4495">87</cx:pt>
          <cx:pt idx="4496">118</cx:pt>
          <cx:pt idx="4497">70</cx:pt>
          <cx:pt idx="4498">64</cx:pt>
          <cx:pt idx="4499">68</cx:pt>
          <cx:pt idx="4500">90</cx:pt>
          <cx:pt idx="4501">89</cx:pt>
          <cx:pt idx="4502">66</cx:pt>
          <cx:pt idx="4503">75</cx:pt>
          <cx:pt idx="4504">66</cx:pt>
          <cx:pt idx="4505">69</cx:pt>
          <cx:pt idx="4506">81</cx:pt>
          <cx:pt idx="4507">64</cx:pt>
          <cx:pt idx="4508">52</cx:pt>
          <cx:pt idx="4509">57</cx:pt>
          <cx:pt idx="4510">70</cx:pt>
          <cx:pt idx="4511">66</cx:pt>
          <cx:pt idx="4512">147</cx:pt>
          <cx:pt idx="4513">115</cx:pt>
          <cx:pt idx="4514">63</cx:pt>
          <cx:pt idx="4515">49</cx:pt>
          <cx:pt idx="4516">81</cx:pt>
          <cx:pt idx="4517">83</cx:pt>
          <cx:pt idx="4518">90</cx:pt>
          <cx:pt idx="4519">71</cx:pt>
          <cx:pt idx="4520">76</cx:pt>
          <cx:pt idx="4521">150</cx:pt>
          <cx:pt idx="4522">147</cx:pt>
          <cx:pt idx="4523">63</cx:pt>
          <cx:pt idx="4524">65</cx:pt>
          <cx:pt idx="4525">75</cx:pt>
          <cx:pt idx="4526">62</cx:pt>
          <cx:pt idx="4527">62</cx:pt>
          <cx:pt idx="4528">95</cx:pt>
          <cx:pt idx="4529">66</cx:pt>
          <cx:pt idx="4530">87</cx:pt>
          <cx:pt idx="4531">89</cx:pt>
          <cx:pt idx="4532">77</cx:pt>
          <cx:pt idx="4533">67</cx:pt>
          <cx:pt idx="4534">65</cx:pt>
          <cx:pt idx="4535">70</cx:pt>
          <cx:pt idx="4536">47</cx:pt>
          <cx:pt idx="4537">45</cx:pt>
          <cx:pt idx="4538">68</cx:pt>
          <cx:pt idx="4539">55</cx:pt>
          <cx:pt idx="4540">79</cx:pt>
          <cx:pt idx="4541">75</cx:pt>
          <cx:pt idx="4542">83</cx:pt>
          <cx:pt idx="4543">110</cx:pt>
          <cx:pt idx="4544">63</cx:pt>
          <cx:pt idx="4545">78</cx:pt>
          <cx:pt idx="4546">79</cx:pt>
          <cx:pt idx="4547">69</cx:pt>
          <cx:pt idx="4548">57</cx:pt>
          <cx:pt idx="4549">87</cx:pt>
          <cx:pt idx="4550">52</cx:pt>
          <cx:pt idx="4551">91</cx:pt>
          <cx:pt idx="4552">72</cx:pt>
          <cx:pt idx="4553">76</cx:pt>
          <cx:pt idx="4554">87</cx:pt>
          <cx:pt idx="4555">67</cx:pt>
          <cx:pt idx="4556">60</cx:pt>
          <cx:pt idx="4557">89</cx:pt>
          <cx:pt idx="4558">72</cx:pt>
          <cx:pt idx="4559">76</cx:pt>
          <cx:pt idx="4560">77</cx:pt>
          <cx:pt idx="4561">59</cx:pt>
          <cx:pt idx="4562">61</cx:pt>
          <cx:pt idx="4563">80</cx:pt>
          <cx:pt idx="4564">52</cx:pt>
          <cx:pt idx="4565">49</cx:pt>
          <cx:pt idx="4566">69</cx:pt>
          <cx:pt idx="4567">65</cx:pt>
          <cx:pt idx="4568">60</cx:pt>
          <cx:pt idx="4569">71</cx:pt>
          <cx:pt idx="4570">64</cx:pt>
          <cx:pt idx="4571">45</cx:pt>
          <cx:pt idx="4572">79</cx:pt>
          <cx:pt idx="4573">94</cx:pt>
          <cx:pt idx="4574">87</cx:pt>
          <cx:pt idx="4575">68</cx:pt>
          <cx:pt idx="4576">60</cx:pt>
          <cx:pt idx="4577">63</cx:pt>
          <cx:pt idx="4578">81</cx:pt>
          <cx:pt idx="4579">66</cx:pt>
          <cx:pt idx="4580">71</cx:pt>
          <cx:pt idx="4581">70</cx:pt>
          <cx:pt idx="4582">105</cx:pt>
          <cx:pt idx="4583">90</cx:pt>
          <cx:pt idx="4584">116</cx:pt>
          <cx:pt idx="4585">62</cx:pt>
          <cx:pt idx="4586">97</cx:pt>
          <cx:pt idx="4587">98</cx:pt>
          <cx:pt idx="4588">78</cx:pt>
          <cx:pt idx="4589">67</cx:pt>
          <cx:pt idx="4590">69</cx:pt>
          <cx:pt idx="4591">69</cx:pt>
          <cx:pt idx="4592">73</cx:pt>
          <cx:pt idx="4593">82</cx:pt>
          <cx:pt idx="4594">52</cx:pt>
          <cx:pt idx="4595">62</cx:pt>
          <cx:pt idx="4596">73</cx:pt>
          <cx:pt idx="4597">88</cx:pt>
          <cx:pt idx="4598">75</cx:pt>
          <cx:pt idx="4599">88</cx:pt>
          <cx:pt idx="4600">69</cx:pt>
          <cx:pt idx="4601">91</cx:pt>
          <cx:pt idx="4602">82</cx:pt>
          <cx:pt idx="4603">73</cx:pt>
          <cx:pt idx="4604">75</cx:pt>
          <cx:pt idx="4605">52</cx:pt>
          <cx:pt idx="4606">60</cx:pt>
          <cx:pt idx="4607">58</cx:pt>
          <cx:pt idx="4608">66</cx:pt>
          <cx:pt idx="4609">54</cx:pt>
          <cx:pt idx="4610">54</cx:pt>
          <cx:pt idx="4611">64</cx:pt>
          <cx:pt idx="4612">76</cx:pt>
          <cx:pt idx="4613">67</cx:pt>
          <cx:pt idx="4614">84</cx:pt>
          <cx:pt idx="4615">74</cx:pt>
          <cx:pt idx="4616">54</cx:pt>
          <cx:pt idx="4617">69</cx:pt>
          <cx:pt idx="4618">67</cx:pt>
          <cx:pt idx="4619">76</cx:pt>
          <cx:pt idx="4620">69</cx:pt>
          <cx:pt idx="4621">83</cx:pt>
          <cx:pt idx="4622">60</cx:pt>
          <cx:pt idx="4623">82</cx:pt>
          <cx:pt idx="4624">88</cx:pt>
          <cx:pt idx="4625">69</cx:pt>
          <cx:pt idx="4626">64</cx:pt>
          <cx:pt idx="4627">56</cx:pt>
          <cx:pt idx="4628">97</cx:pt>
          <cx:pt idx="4629">76</cx:pt>
          <cx:pt idx="4630">72</cx:pt>
          <cx:pt idx="4631">52</cx:pt>
          <cx:pt idx="4632">61</cx:pt>
          <cx:pt idx="4633">82</cx:pt>
          <cx:pt idx="4634">85</cx:pt>
          <cx:pt idx="4635">69</cx:pt>
          <cx:pt idx="4636">133</cx:pt>
          <cx:pt idx="4637">71</cx:pt>
          <cx:pt idx="4638">83</cx:pt>
          <cx:pt idx="4639">73</cx:pt>
          <cx:pt idx="4640">64</cx:pt>
          <cx:pt idx="4641">54</cx:pt>
          <cx:pt idx="4642">79</cx:pt>
          <cx:pt idx="4643">98</cx:pt>
          <cx:pt idx="4644">74</cx:pt>
          <cx:pt idx="4645">58</cx:pt>
          <cx:pt idx="4646">47</cx:pt>
          <cx:pt idx="4647">58</cx:pt>
          <cx:pt idx="4648">69</cx:pt>
          <cx:pt idx="4649">62</cx:pt>
          <cx:pt idx="4650">56</cx:pt>
          <cx:pt idx="4651">77</cx:pt>
          <cx:pt idx="4652">65</cx:pt>
          <cx:pt idx="4653">65</cx:pt>
          <cx:pt idx="4654">61</cx:pt>
          <cx:pt idx="4655">87</cx:pt>
          <cx:pt idx="4656">60</cx:pt>
          <cx:pt idx="4657">70</cx:pt>
          <cx:pt idx="4658">64</cx:pt>
          <cx:pt idx="4659">54</cx:pt>
          <cx:pt idx="4660">59</cx:pt>
          <cx:pt idx="4661">59</cx:pt>
          <cx:pt idx="4662">65</cx:pt>
          <cx:pt idx="4663">57</cx:pt>
          <cx:pt idx="4664">63</cx:pt>
          <cx:pt idx="4665">69</cx:pt>
          <cx:pt idx="4666">75</cx:pt>
          <cx:pt idx="4667">97</cx:pt>
          <cx:pt idx="4668">100</cx:pt>
          <cx:pt idx="4669">89</cx:pt>
          <cx:pt idx="4670">126</cx:pt>
          <cx:pt idx="4671">61</cx:pt>
          <cx:pt idx="4672">76</cx:pt>
          <cx:pt idx="4673">72</cx:pt>
          <cx:pt idx="4674">66</cx:pt>
          <cx:pt idx="4675">75</cx:pt>
          <cx:pt idx="4676">74</cx:pt>
          <cx:pt idx="4677">61</cx:pt>
          <cx:pt idx="4678">55</cx:pt>
          <cx:pt idx="4679">66</cx:pt>
          <cx:pt idx="4680">79</cx:pt>
          <cx:pt idx="4681">59</cx:pt>
          <cx:pt idx="4682">67</cx:pt>
          <cx:pt idx="4683">70</cx:pt>
          <cx:pt idx="4684">92</cx:pt>
          <cx:pt idx="4685">57</cx:pt>
          <cx:pt idx="4686">86</cx:pt>
          <cx:pt idx="4687">61</cx:pt>
          <cx:pt idx="4688">139</cx:pt>
          <cx:pt idx="4689">67</cx:pt>
          <cx:pt idx="4690">59</cx:pt>
          <cx:pt idx="4691">79</cx:pt>
          <cx:pt idx="4692">62</cx:pt>
          <cx:pt idx="4693">56</cx:pt>
          <cx:pt idx="4694">67</cx:pt>
          <cx:pt idx="4695">64</cx:pt>
          <cx:pt idx="4696">55</cx:pt>
          <cx:pt idx="4697">67</cx:pt>
          <cx:pt idx="4698">64</cx:pt>
          <cx:pt idx="4699">56</cx:pt>
          <cx:pt idx="4700">63</cx:pt>
          <cx:pt idx="4701">70</cx:pt>
          <cx:pt idx="4702">61</cx:pt>
          <cx:pt idx="4703">67</cx:pt>
          <cx:pt idx="4704">72</cx:pt>
          <cx:pt idx="4705">90</cx:pt>
          <cx:pt idx="4706">71</cx:pt>
          <cx:pt idx="4707">47</cx:pt>
          <cx:pt idx="4708">88</cx:pt>
          <cx:pt idx="4709">61</cx:pt>
          <cx:pt idx="4710">69</cx:pt>
          <cx:pt idx="4711">58</cx:pt>
          <cx:pt idx="4712">68</cx:pt>
          <cx:pt idx="4713">52</cx:pt>
          <cx:pt idx="4714">79</cx:pt>
          <cx:pt idx="4715">73</cx:pt>
          <cx:pt idx="4716">62</cx:pt>
          <cx:pt idx="4717">58</cx:pt>
          <cx:pt idx="4718">69</cx:pt>
          <cx:pt idx="4719">76</cx:pt>
          <cx:pt idx="4720">56</cx:pt>
          <cx:pt idx="4721">55</cx:pt>
          <cx:pt idx="4722">76</cx:pt>
          <cx:pt idx="4723">62</cx:pt>
          <cx:pt idx="4724">94</cx:pt>
          <cx:pt idx="4725">48</cx:pt>
          <cx:pt idx="4726">72</cx:pt>
          <cx:pt idx="4727">86</cx:pt>
          <cx:pt idx="4728">76</cx:pt>
          <cx:pt idx="4729">61</cx:pt>
          <cx:pt idx="4730">72</cx:pt>
          <cx:pt idx="4731">66</cx:pt>
          <cx:pt idx="4732">62</cx:pt>
          <cx:pt idx="4733">64</cx:pt>
          <cx:pt idx="4734">92</cx:pt>
          <cx:pt idx="4735">68</cx:pt>
          <cx:pt idx="4736">72</cx:pt>
          <cx:pt idx="4737">65</cx:pt>
          <cx:pt idx="4738">73</cx:pt>
          <cx:pt idx="4739">79</cx:pt>
          <cx:pt idx="4740">86</cx:pt>
          <cx:pt idx="4741">70</cx:pt>
          <cx:pt idx="4742">75</cx:pt>
          <cx:pt idx="4743">55</cx:pt>
          <cx:pt idx="4744">51</cx:pt>
          <cx:pt idx="4745">65</cx:pt>
          <cx:pt idx="4746">68</cx:pt>
          <cx:pt idx="4747">67</cx:pt>
          <cx:pt idx="4748">109</cx:pt>
          <cx:pt idx="4749">60</cx:pt>
          <cx:pt idx="4750">83</cx:pt>
          <cx:pt idx="4751">63</cx:pt>
          <cx:pt idx="4752">65</cx:pt>
          <cx:pt idx="4753">58</cx:pt>
          <cx:pt idx="4754">67</cx:pt>
          <cx:pt idx="4755">53</cx:pt>
          <cx:pt idx="4756">66</cx:pt>
          <cx:pt idx="4757">80</cx:pt>
          <cx:pt idx="4758">70</cx:pt>
          <cx:pt idx="4759">73</cx:pt>
          <cx:pt idx="4760">64</cx:pt>
          <cx:pt idx="4761">66</cx:pt>
          <cx:pt idx="4762">88</cx:pt>
          <cx:pt idx="4763">67</cx:pt>
          <cx:pt idx="4764">67</cx:pt>
          <cx:pt idx="4765">83</cx:pt>
          <cx:pt idx="4766">61</cx:pt>
          <cx:pt idx="4767">55</cx:pt>
          <cx:pt idx="4768">58</cx:pt>
          <cx:pt idx="4769">72</cx:pt>
          <cx:pt idx="4770">62</cx:pt>
          <cx:pt idx="4771">51</cx:pt>
          <cx:pt idx="4772">69</cx:pt>
          <cx:pt idx="4773">64</cx:pt>
          <cx:pt idx="4774">70</cx:pt>
          <cx:pt idx="4775">71</cx:pt>
          <cx:pt idx="4776">62</cx:pt>
          <cx:pt idx="4777">68</cx:pt>
          <cx:pt idx="4778">50</cx:pt>
          <cx:pt idx="4779">65</cx:pt>
          <cx:pt idx="4780">80</cx:pt>
          <cx:pt idx="4781">58</cx:pt>
          <cx:pt idx="4782">72</cx:pt>
          <cx:pt idx="4783">62</cx:pt>
          <cx:pt idx="4784">58</cx:pt>
          <cx:pt idx="4785">65</cx:pt>
          <cx:pt idx="4786">63</cx:pt>
          <cx:pt idx="4787">68</cx:pt>
          <cx:pt idx="4788">66</cx:pt>
          <cx:pt idx="4789">66</cx:pt>
          <cx:pt idx="4790">83</cx:pt>
          <cx:pt idx="4791">77</cx:pt>
          <cx:pt idx="4792">59</cx:pt>
          <cx:pt idx="4793">76</cx:pt>
          <cx:pt idx="4794">66</cx:pt>
          <cx:pt idx="4795">67</cx:pt>
          <cx:pt idx="4796">63</cx:pt>
          <cx:pt idx="4797">57</cx:pt>
          <cx:pt idx="4798">118</cx:pt>
          <cx:pt idx="4799">76</cx:pt>
          <cx:pt idx="4800">51</cx:pt>
          <cx:pt idx="4801">69</cx:pt>
          <cx:pt idx="4802">67</cx:pt>
          <cx:pt idx="4803">68</cx:pt>
          <cx:pt idx="4804">69</cx:pt>
          <cx:pt idx="4805">147</cx:pt>
          <cx:pt idx="4806">74</cx:pt>
          <cx:pt idx="4807">60</cx:pt>
          <cx:pt idx="4808">85</cx:pt>
          <cx:pt idx="4809">51</cx:pt>
          <cx:pt idx="4810">75</cx:pt>
          <cx:pt idx="4811">71</cx:pt>
          <cx:pt idx="4812">55</cx:pt>
          <cx:pt idx="4813">56</cx:pt>
          <cx:pt idx="4814">61</cx:pt>
          <cx:pt idx="4815">78</cx:pt>
          <cx:pt idx="4816">58</cx:pt>
          <cx:pt idx="4817">75</cx:pt>
          <cx:pt idx="4818">63</cx:pt>
          <cx:pt idx="4819">60</cx:pt>
          <cx:pt idx="4820">63</cx:pt>
          <cx:pt idx="4821">58</cx:pt>
          <cx:pt idx="4822">78</cx:pt>
          <cx:pt idx="4823">58</cx:pt>
          <cx:pt idx="4824">69</cx:pt>
          <cx:pt idx="4825">94</cx:pt>
          <cx:pt idx="4826">71</cx:pt>
          <cx:pt idx="4827">78</cx:pt>
          <cx:pt idx="4828">88</cx:pt>
          <cx:pt idx="4829">61</cx:pt>
          <cx:pt idx="4830">80</cx:pt>
          <cx:pt idx="4831">62</cx:pt>
          <cx:pt idx="4832">60</cx:pt>
          <cx:pt idx="4833">70</cx:pt>
          <cx:pt idx="4834">51</cx:pt>
          <cx:pt idx="4835">58</cx:pt>
          <cx:pt idx="4836">96</cx:pt>
          <cx:pt idx="4837">75</cx:pt>
          <cx:pt idx="4838">58</cx:pt>
          <cx:pt idx="4839">69</cx:pt>
          <cx:pt idx="4840">82</cx:pt>
          <cx:pt idx="4841">73</cx:pt>
          <cx:pt idx="4842">69</cx:pt>
          <cx:pt idx="4843">61</cx:pt>
          <cx:pt idx="4844">66</cx:pt>
          <cx:pt idx="4845">87</cx:pt>
          <cx:pt idx="4846">56</cx:pt>
          <cx:pt idx="4847">65</cx:pt>
          <cx:pt idx="4848">71</cx:pt>
          <cx:pt idx="4849">59</cx:pt>
          <cx:pt idx="4850">62</cx:pt>
          <cx:pt idx="4851">66</cx:pt>
          <cx:pt idx="4852">66</cx:pt>
          <cx:pt idx="4853">61</cx:pt>
          <cx:pt idx="4854">153</cx:pt>
          <cx:pt idx="4855">67</cx:pt>
          <cx:pt idx="4856">68</cx:pt>
          <cx:pt idx="4857">69</cx:pt>
          <cx:pt idx="4858">58</cx:pt>
          <cx:pt idx="4859">61</cx:pt>
          <cx:pt idx="4860">50</cx:pt>
          <cx:pt idx="4861">51</cx:pt>
          <cx:pt idx="4862">60</cx:pt>
          <cx:pt idx="4863">81</cx:pt>
          <cx:pt idx="4864">70</cx:pt>
          <cx:pt idx="4865">65</cx:pt>
          <cx:pt idx="4866">86</cx:pt>
          <cx:pt idx="4867">70</cx:pt>
          <cx:pt idx="4868">76</cx:pt>
          <cx:pt idx="4869">46</cx:pt>
          <cx:pt idx="4870">74</cx:pt>
          <cx:pt idx="4871">97</cx:pt>
          <cx:pt idx="4872">91</cx:pt>
          <cx:pt idx="4873">70</cx:pt>
          <cx:pt idx="4874">72</cx:pt>
          <cx:pt idx="4875">54</cx:pt>
          <cx:pt idx="4876">55</cx:pt>
          <cx:pt idx="4877">66</cx:pt>
          <cx:pt idx="4878">73</cx:pt>
          <cx:pt idx="4879">70</cx:pt>
          <cx:pt idx="4880">63</cx:pt>
          <cx:pt idx="4881">57</cx:pt>
          <cx:pt idx="4882">61</cx:pt>
          <cx:pt idx="4883">112</cx:pt>
          <cx:pt idx="4884">65</cx:pt>
          <cx:pt idx="4885">64</cx:pt>
          <cx:pt idx="4886">101</cx:pt>
          <cx:pt idx="4887">89</cx:pt>
          <cx:pt idx="4888">63</cx:pt>
          <cx:pt idx="4889">70</cx:pt>
          <cx:pt idx="4890">65</cx:pt>
          <cx:pt idx="4891">59</cx:pt>
          <cx:pt idx="4892">57</cx:pt>
          <cx:pt idx="4893">65</cx:pt>
          <cx:pt idx="4894">75</cx:pt>
          <cx:pt idx="4895">97</cx:pt>
          <cx:pt idx="4896">63</cx:pt>
          <cx:pt idx="4897">77</cx:pt>
          <cx:pt idx="4898">76</cx:pt>
          <cx:pt idx="4899">69</cx:pt>
          <cx:pt idx="4900">85</cx:pt>
          <cx:pt idx="4901">93</cx:pt>
          <cx:pt idx="4902">75</cx:pt>
          <cx:pt idx="4903">90</cx:pt>
          <cx:pt idx="4904">61</cx:pt>
          <cx:pt idx="4905">72</cx:pt>
          <cx:pt idx="4906">60</cx:pt>
          <cx:pt idx="4907">60</cx:pt>
          <cx:pt idx="4908">136</cx:pt>
          <cx:pt idx="4909">56</cx:pt>
          <cx:pt idx="4910">59</cx:pt>
          <cx:pt idx="4911">68</cx:pt>
          <cx:pt idx="4912">67</cx:pt>
          <cx:pt idx="4913">76</cx:pt>
          <cx:pt idx="4914">68</cx:pt>
          <cx:pt idx="4915">80</cx:pt>
          <cx:pt idx="4916">53</cx:pt>
          <cx:pt idx="4917">60</cx:pt>
          <cx:pt idx="4918">79</cx:pt>
          <cx:pt idx="4919">75</cx:pt>
          <cx:pt idx="4920">76</cx:pt>
          <cx:pt idx="4921">56</cx:pt>
          <cx:pt idx="4922">57</cx:pt>
          <cx:pt idx="4923">58</cx:pt>
          <cx:pt idx="4924">69</cx:pt>
          <cx:pt idx="4925">71</cx:pt>
          <cx:pt idx="4926">53</cx:pt>
          <cx:pt idx="4927">93</cx:pt>
          <cx:pt idx="4928">70</cx:pt>
          <cx:pt idx="4929">56</cx:pt>
          <cx:pt idx="4930">64</cx:pt>
          <cx:pt idx="4931">171</cx:pt>
          <cx:pt idx="4932">50</cx:pt>
          <cx:pt idx="4933">58</cx:pt>
          <cx:pt idx="4934">61</cx:pt>
          <cx:pt idx="4935">57</cx:pt>
          <cx:pt idx="4936">71</cx:pt>
          <cx:pt idx="4937">68</cx:pt>
          <cx:pt idx="4938">63</cx:pt>
          <cx:pt idx="4939">61</cx:pt>
          <cx:pt idx="4940">58</cx:pt>
          <cx:pt idx="4941">61</cx:pt>
          <cx:pt idx="4942">68</cx:pt>
          <cx:pt idx="4943">68</cx:pt>
          <cx:pt idx="4944">71</cx:pt>
          <cx:pt idx="4945">58</cx:pt>
          <cx:pt idx="4946">74</cx:pt>
          <cx:pt idx="4947">63</cx:pt>
          <cx:pt idx="4948">58</cx:pt>
          <cx:pt idx="4949">68</cx:pt>
          <cx:pt idx="4950">59</cx:pt>
          <cx:pt idx="4951">67</cx:pt>
          <cx:pt idx="4952">75</cx:pt>
          <cx:pt idx="4953">77</cx:pt>
          <cx:pt idx="4954">68</cx:pt>
          <cx:pt idx="4955">78</cx:pt>
          <cx:pt idx="4956">61</cx:pt>
          <cx:pt idx="4957">66</cx:pt>
          <cx:pt idx="4958">76</cx:pt>
          <cx:pt idx="4959">73</cx:pt>
          <cx:pt idx="4960">72</cx:pt>
          <cx:pt idx="4961">52</cx:pt>
          <cx:pt idx="4962">69</cx:pt>
          <cx:pt idx="4963">56</cx:pt>
          <cx:pt idx="4964">66</cx:pt>
          <cx:pt idx="4965">51</cx:pt>
          <cx:pt idx="4966">55</cx:pt>
          <cx:pt idx="4967">61</cx:pt>
          <cx:pt idx="4968">55</cx:pt>
          <cx:pt idx="4969">66</cx:pt>
          <cx:pt idx="4970">77</cx:pt>
          <cx:pt idx="4971">65</cx:pt>
          <cx:pt idx="4972">75</cx:pt>
          <cx:pt idx="4973">70</cx:pt>
          <cx:pt idx="4974">62</cx:pt>
          <cx:pt idx="4975">92</cx:pt>
          <cx:pt idx="4976">95</cx:pt>
          <cx:pt idx="4977">56</cx:pt>
          <cx:pt idx="4978">74</cx:pt>
          <cx:pt idx="4979">65</cx:pt>
          <cx:pt idx="4980">85</cx:pt>
          <cx:pt idx="4981">43</cx:pt>
          <cx:pt idx="4982">55</cx:pt>
          <cx:pt idx="4983">62</cx:pt>
          <cx:pt idx="4984">72</cx:pt>
          <cx:pt idx="4985">75</cx:pt>
          <cx:pt idx="4986">67</cx:pt>
          <cx:pt idx="4987">80</cx:pt>
          <cx:pt idx="4988">58</cx:pt>
          <cx:pt idx="4989">55</cx:pt>
          <cx:pt idx="4990">47</cx:pt>
          <cx:pt idx="4991">64</cx:pt>
          <cx:pt idx="4992">67</cx:pt>
          <cx:pt idx="4993">53</cx:pt>
          <cx:pt idx="4994">57</cx:pt>
          <cx:pt idx="4995">61</cx:pt>
          <cx:pt idx="4996">72</cx:pt>
          <cx:pt idx="4997">61</cx:pt>
          <cx:pt idx="4998">115</cx:pt>
          <cx:pt idx="4999">71</cx:pt>
          <cx:pt idx="5000">64</cx:pt>
          <cx:pt idx="5001">64</cx:pt>
          <cx:pt idx="5002">98</cx:pt>
          <cx:pt idx="5003">49</cx:pt>
          <cx:pt idx="5004">46</cx:pt>
          <cx:pt idx="5005">67</cx:pt>
          <cx:pt idx="5006">88</cx:pt>
          <cx:pt idx="5007">88</cx:pt>
          <cx:pt idx="5008">72</cx:pt>
          <cx:pt idx="5009">112</cx:pt>
          <cx:pt idx="5010">67</cx:pt>
          <cx:pt idx="5011">71</cx:pt>
          <cx:pt idx="5012">75</cx:pt>
          <cx:pt idx="5013">65</cx:pt>
          <cx:pt idx="5014">64</cx:pt>
          <cx:pt idx="5015">77</cx:pt>
          <cx:pt idx="5016">54</cx:pt>
          <cx:pt idx="5017">58</cx:pt>
          <cx:pt idx="5018">83</cx:pt>
          <cx:pt idx="5019">76</cx:pt>
          <cx:pt idx="5020">65</cx:pt>
          <cx:pt idx="5021">63</cx:pt>
          <cx:pt idx="5022">89</cx:pt>
          <cx:pt idx="5023">73</cx:pt>
          <cx:pt idx="5024">50</cx:pt>
          <cx:pt idx="5025">133</cx:pt>
          <cx:pt idx="5026">65</cx:pt>
          <cx:pt idx="5027">63</cx:pt>
          <cx:pt idx="5028">82</cx:pt>
          <cx:pt idx="5029">68</cx:pt>
          <cx:pt idx="5030">81</cx:pt>
          <cx:pt idx="5031">58</cx:pt>
          <cx:pt idx="5032">80</cx:pt>
          <cx:pt idx="5033">70</cx:pt>
          <cx:pt idx="5034">59</cx:pt>
          <cx:pt idx="5035">95</cx:pt>
          <cx:pt idx="5036">72</cx:pt>
          <cx:pt idx="5037">57</cx:pt>
          <cx:pt idx="5038">52</cx:pt>
          <cx:pt idx="5039">51</cx:pt>
          <cx:pt idx="5040">64</cx:pt>
          <cx:pt idx="5041">65</cx:pt>
          <cx:pt idx="5042">66</cx:pt>
          <cx:pt idx="5043">81</cx:pt>
          <cx:pt idx="5044">65</cx:pt>
          <cx:pt idx="5045">50</cx:pt>
          <cx:pt idx="5046">60</cx:pt>
          <cx:pt idx="5047">65</cx:pt>
          <cx:pt idx="5048">75</cx:pt>
          <cx:pt idx="5049">69</cx:pt>
          <cx:pt idx="5050">131</cx:pt>
          <cx:pt idx="5051">60</cx:pt>
          <cx:pt idx="5052">54</cx:pt>
          <cx:pt idx="5053">61</cx:pt>
          <cx:pt idx="5054">73</cx:pt>
          <cx:pt idx="5055">75</cx:pt>
          <cx:pt idx="5056">65</cx:pt>
          <cx:pt idx="5057">76</cx:pt>
          <cx:pt idx="5058">71</cx:pt>
          <cx:pt idx="5059">57</cx:pt>
          <cx:pt idx="5060">64</cx:pt>
          <cx:pt idx="5061">73</cx:pt>
          <cx:pt idx="5062">59</cx:pt>
          <cx:pt idx="5063">66</cx:pt>
          <cx:pt idx="5064">61</cx:pt>
          <cx:pt idx="5065">60</cx:pt>
          <cx:pt idx="5066">93</cx:pt>
          <cx:pt idx="5067">71</cx:pt>
          <cx:pt idx="5068">55</cx:pt>
          <cx:pt idx="5069">68</cx:pt>
          <cx:pt idx="5070">80</cx:pt>
          <cx:pt idx="5071">64</cx:pt>
          <cx:pt idx="5072">63</cx:pt>
          <cx:pt idx="5073">58</cx:pt>
          <cx:pt idx="5074">96</cx:pt>
          <cx:pt idx="5075">177</cx:pt>
          <cx:pt idx="5076">69</cx:pt>
          <cx:pt idx="5077">70</cx:pt>
          <cx:pt idx="5078">73</cx:pt>
          <cx:pt idx="5079">84</cx:pt>
          <cx:pt idx="5080">69</cx:pt>
          <cx:pt idx="5081">83</cx:pt>
          <cx:pt idx="5082">76</cx:pt>
          <cx:pt idx="5083">68</cx:pt>
          <cx:pt idx="5084">71</cx:pt>
          <cx:pt idx="5085">79</cx:pt>
          <cx:pt idx="5086">62</cx:pt>
          <cx:pt idx="5087">58</cx:pt>
          <cx:pt idx="5088">81</cx:pt>
          <cx:pt idx="5089">66</cx:pt>
          <cx:pt idx="5090">59</cx:pt>
          <cx:pt idx="5091">71</cx:pt>
          <cx:pt idx="5092">74</cx:pt>
          <cx:pt idx="5093">56</cx:pt>
          <cx:pt idx="5094">49</cx:pt>
          <cx:pt idx="5095">50</cx:pt>
          <cx:pt idx="5096">109</cx:pt>
          <cx:pt idx="5097">62</cx:pt>
          <cx:pt idx="5098">115</cx:pt>
          <cx:pt idx="5099">75</cx:pt>
          <cx:pt idx="5100">102</cx:pt>
          <cx:pt idx="5101">72</cx:pt>
          <cx:pt idx="5102">54</cx:pt>
          <cx:pt idx="5103">74</cx:pt>
          <cx:pt idx="5104">94</cx:pt>
          <cx:pt idx="5105">60</cx:pt>
          <cx:pt idx="5106">69</cx:pt>
          <cx:pt idx="5107">78</cx:pt>
          <cx:pt idx="5108">82</cx:pt>
        </cx:lvl>
      </cx:numDim>
    </cx:data>
  </cx:chartData>
  <cx:chart>
    <cx:title pos="t" align="ctr" overlay="0">
      <cx:tx>
        <cx:txData>
          <cx:v>THA - Cut to Close 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THA - Cut to Close </a:t>
          </a:r>
        </a:p>
      </cx:txPr>
    </cx:title>
    <cx:plotArea>
      <cx:plotAreaRegion>
        <cx:series layoutId="boxWhisker" uniqueId="{9F3D89B1-3C64-4A37-B8DE-7459647687BF}">
          <cx:dataId val="0"/>
          <cx:layoutPr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majorGridlines/>
        <cx:tickLabels/>
      </cx:axis>
    </cx:plotArea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'[Total Joint Time Analysis V2.xlsx]Prep and Position'!$I$5401:$I$12149</cx:f>
        <cx:lvl ptCount="6749">
          <cx:pt idx="0">East - Hospital</cx:pt>
          <cx:pt idx="1">East - Hospital</cx:pt>
          <cx:pt idx="2">East - Hospital</cx:pt>
          <cx:pt idx="3">East - Hospital</cx:pt>
          <cx:pt idx="4">East - Hospital</cx:pt>
          <cx:pt idx="5">East - Hospital</cx:pt>
          <cx:pt idx="6">East - Hospital</cx:pt>
          <cx:pt idx="7">East - Hospital</cx:pt>
          <cx:pt idx="8">East - Hospital</cx:pt>
          <cx:pt idx="9">East - Hospital</cx:pt>
          <cx:pt idx="10">East - Hospital</cx:pt>
          <cx:pt idx="11">East - Hospital</cx:pt>
          <cx:pt idx="12">East - Hospital</cx:pt>
          <cx:pt idx="13">East - Hospital</cx:pt>
          <cx:pt idx="14">East - Hospital</cx:pt>
          <cx:pt idx="15">East - Hospital</cx:pt>
          <cx:pt idx="16">East - Hospital</cx:pt>
          <cx:pt idx="17">East - Hospital</cx:pt>
          <cx:pt idx="18">East - Hospital</cx:pt>
          <cx:pt idx="19">East - Hospital</cx:pt>
          <cx:pt idx="20">East - Hospital</cx:pt>
          <cx:pt idx="21">East - Hospital</cx:pt>
          <cx:pt idx="22">East - Hospital</cx:pt>
          <cx:pt idx="23">East - Hospital</cx:pt>
          <cx:pt idx="24">East - Hospital</cx:pt>
          <cx:pt idx="25">East - Hospital</cx:pt>
          <cx:pt idx="26">East - Hospital</cx:pt>
          <cx:pt idx="27">East - Hospital</cx:pt>
          <cx:pt idx="28">East - Hospital</cx:pt>
          <cx:pt idx="29">East - Hospital</cx:pt>
          <cx:pt idx="30">East - Hospital</cx:pt>
          <cx:pt idx="31">East - Hospital</cx:pt>
          <cx:pt idx="32">East - Hospital</cx:pt>
          <cx:pt idx="33">East - Hospital</cx:pt>
          <cx:pt idx="34">East - Hospital</cx:pt>
          <cx:pt idx="35">East - Hospital</cx:pt>
          <cx:pt idx="36">East - Hospital</cx:pt>
          <cx:pt idx="37">East - Hospital</cx:pt>
          <cx:pt idx="38">East - Hospital</cx:pt>
          <cx:pt idx="39">East - Hospital</cx:pt>
          <cx:pt idx="40">East - Hospital</cx:pt>
          <cx:pt idx="41">East - Hospital</cx:pt>
          <cx:pt idx="42">East - Hospital</cx:pt>
          <cx:pt idx="43">East - Hospital</cx:pt>
          <cx:pt idx="44">East - Hospital</cx:pt>
          <cx:pt idx="45">East - Hospital</cx:pt>
          <cx:pt idx="46">East - Hospital</cx:pt>
          <cx:pt idx="47">East - Hospital</cx:pt>
          <cx:pt idx="48">East - Hospital</cx:pt>
          <cx:pt idx="49">East - Hospital</cx:pt>
          <cx:pt idx="50">East - Hospital</cx:pt>
          <cx:pt idx="51">East - Hospital</cx:pt>
          <cx:pt idx="52">East - Hospital</cx:pt>
          <cx:pt idx="53">East - Hospital</cx:pt>
          <cx:pt idx="54">East - Hospital</cx:pt>
          <cx:pt idx="55">East - Hospital</cx:pt>
          <cx:pt idx="56">East - Hospital</cx:pt>
          <cx:pt idx="57">East - Hospital</cx:pt>
          <cx:pt idx="58">East - Hospital</cx:pt>
          <cx:pt idx="59">East - Hospital</cx:pt>
          <cx:pt idx="60">East - Hospital</cx:pt>
          <cx:pt idx="61">East - Hospital</cx:pt>
          <cx:pt idx="62">East - Hospital</cx:pt>
          <cx:pt idx="63">East - Hospital</cx:pt>
          <cx:pt idx="64">East - Hospital</cx:pt>
          <cx:pt idx="65">East - Hospital</cx:pt>
          <cx:pt idx="66">East - Hospital</cx:pt>
          <cx:pt idx="67">East - Hospital</cx:pt>
          <cx:pt idx="68">East - Hospital</cx:pt>
          <cx:pt idx="69">East - Hospital</cx:pt>
          <cx:pt idx="70">East - Hospital</cx:pt>
          <cx:pt idx="71">East - Hospital</cx:pt>
          <cx:pt idx="72">East - Hospital</cx:pt>
          <cx:pt idx="73">East - Hospital</cx:pt>
          <cx:pt idx="74">East - Hospital</cx:pt>
          <cx:pt idx="75">East - Hospital</cx:pt>
          <cx:pt idx="76">East - Hospital</cx:pt>
          <cx:pt idx="77">East - Hospital</cx:pt>
          <cx:pt idx="78">East - Hospital</cx:pt>
          <cx:pt idx="79">East - Hospital</cx:pt>
          <cx:pt idx="80">East - Hospital</cx:pt>
          <cx:pt idx="81">East - Hospital</cx:pt>
          <cx:pt idx="82">East - Hospital</cx:pt>
          <cx:pt idx="83">East - Hospital</cx:pt>
          <cx:pt idx="84">East - Hospital</cx:pt>
          <cx:pt idx="85">East - Hospital</cx:pt>
          <cx:pt idx="86">East - Hospital</cx:pt>
          <cx:pt idx="87">East - Hospital</cx:pt>
          <cx:pt idx="88">East - Hospital</cx:pt>
          <cx:pt idx="89">East - Hospital</cx:pt>
          <cx:pt idx="90">East - Hospital</cx:pt>
          <cx:pt idx="91">East - Hospital</cx:pt>
          <cx:pt idx="92">East - Hospital</cx:pt>
          <cx:pt idx="93">East - Hospital</cx:pt>
          <cx:pt idx="94">East - Hospital</cx:pt>
          <cx:pt idx="95">East - Hospital</cx:pt>
          <cx:pt idx="96">East - Hospital</cx:pt>
          <cx:pt idx="97">East - Hospital</cx:pt>
          <cx:pt idx="98">East - Hospital</cx:pt>
          <cx:pt idx="99">East - Hospital</cx:pt>
          <cx:pt idx="100">East - Hospital</cx:pt>
          <cx:pt idx="101">East - Hospital</cx:pt>
          <cx:pt idx="102">East - Hospital</cx:pt>
          <cx:pt idx="103">East - Hospital</cx:pt>
          <cx:pt idx="104">East - Hospital</cx:pt>
          <cx:pt idx="105">East - Hospital</cx:pt>
          <cx:pt idx="106">East - Hospital</cx:pt>
          <cx:pt idx="107">East - Hospital</cx:pt>
          <cx:pt idx="108">East - Hospital</cx:pt>
          <cx:pt idx="109">East - Hospital</cx:pt>
          <cx:pt idx="110">East - Hospital</cx:pt>
          <cx:pt idx="111">East - Hospital</cx:pt>
          <cx:pt idx="112">East - Hospital</cx:pt>
          <cx:pt idx="113">East - Hospital</cx:pt>
          <cx:pt idx="114">East - Hospital</cx:pt>
          <cx:pt idx="115">East - Hospital</cx:pt>
          <cx:pt idx="116">East - Hospital</cx:pt>
          <cx:pt idx="117">East - Hospital</cx:pt>
          <cx:pt idx="118">East - Hospital</cx:pt>
          <cx:pt idx="119">East - Hospital</cx:pt>
          <cx:pt idx="120">East - Hospital</cx:pt>
          <cx:pt idx="121">East - Hospital</cx:pt>
          <cx:pt idx="122">East - Hospital</cx:pt>
          <cx:pt idx="123">East - Hospital</cx:pt>
          <cx:pt idx="124">East - Hospital</cx:pt>
          <cx:pt idx="125">East - Hospital</cx:pt>
          <cx:pt idx="126">East - Hospital</cx:pt>
          <cx:pt idx="127">East - Hospital</cx:pt>
          <cx:pt idx="128">East - Hospital</cx:pt>
          <cx:pt idx="129">East - Hospital</cx:pt>
          <cx:pt idx="130">East - Hospital</cx:pt>
          <cx:pt idx="131">East - Hospital</cx:pt>
          <cx:pt idx="132">East - Hospital</cx:pt>
          <cx:pt idx="133">East - Hospital</cx:pt>
          <cx:pt idx="134">East - Hospital</cx:pt>
          <cx:pt idx="135">East - Hospital</cx:pt>
          <cx:pt idx="136">East - Hospital</cx:pt>
          <cx:pt idx="137">East - Hospital</cx:pt>
          <cx:pt idx="138">East - Hospital</cx:pt>
          <cx:pt idx="139">East - Hospital</cx:pt>
          <cx:pt idx="140">East - Hospital</cx:pt>
          <cx:pt idx="141">East - Hospital</cx:pt>
          <cx:pt idx="142">East - Hospital</cx:pt>
          <cx:pt idx="143">East - Hospital</cx:pt>
          <cx:pt idx="144">East - Hospital</cx:pt>
          <cx:pt idx="145">East - Hospital</cx:pt>
          <cx:pt idx="146">East - Hospital</cx:pt>
          <cx:pt idx="147">East - Hospital</cx:pt>
          <cx:pt idx="148">East - Hospital</cx:pt>
          <cx:pt idx="149">East - Hospital</cx:pt>
          <cx:pt idx="150">East - Hospital</cx:pt>
          <cx:pt idx="151">East - Hospital</cx:pt>
          <cx:pt idx="152">East - Hospital</cx:pt>
          <cx:pt idx="153">East - Hospital</cx:pt>
          <cx:pt idx="154">East - Hospital</cx:pt>
          <cx:pt idx="155">East - Hospital</cx:pt>
          <cx:pt idx="156">East - Hospital</cx:pt>
          <cx:pt idx="157">East - Hospital</cx:pt>
          <cx:pt idx="158">East - Hospital</cx:pt>
          <cx:pt idx="159">East - Hospital</cx:pt>
          <cx:pt idx="160">East - Hospital</cx:pt>
          <cx:pt idx="161">East - Hospital</cx:pt>
          <cx:pt idx="162">East - Hospital</cx:pt>
          <cx:pt idx="163">East - Hospital</cx:pt>
          <cx:pt idx="164">East - Hospital</cx:pt>
          <cx:pt idx="165">East - Hospital</cx:pt>
          <cx:pt idx="166">East - Hospital</cx:pt>
          <cx:pt idx="167">East - Hospital</cx:pt>
          <cx:pt idx="168">East - Hospital</cx:pt>
          <cx:pt idx="169">East - Hospital</cx:pt>
          <cx:pt idx="170">East - Hospital</cx:pt>
          <cx:pt idx="171">East - Hospital</cx:pt>
          <cx:pt idx="172">East - Hospital</cx:pt>
          <cx:pt idx="173">East - Hospital</cx:pt>
          <cx:pt idx="174">East - Hospital</cx:pt>
          <cx:pt idx="175">East - Hospital</cx:pt>
          <cx:pt idx="176">East - Hospital</cx:pt>
          <cx:pt idx="177">East - Hospital</cx:pt>
          <cx:pt idx="178">East - Hospital</cx:pt>
          <cx:pt idx="179">East - Hospital</cx:pt>
          <cx:pt idx="180">East - Hospital</cx:pt>
          <cx:pt idx="181">East - Hospital</cx:pt>
          <cx:pt idx="182">East - Hospital</cx:pt>
          <cx:pt idx="183">East - Hospital</cx:pt>
          <cx:pt idx="184">East - Hospital</cx:pt>
          <cx:pt idx="185">East - Hospital</cx:pt>
          <cx:pt idx="186">East - Hospital</cx:pt>
          <cx:pt idx="187">East - Hospital</cx:pt>
          <cx:pt idx="188">East - Hospital</cx:pt>
          <cx:pt idx="189">East - Hospital</cx:pt>
          <cx:pt idx="190">East - Hospital</cx:pt>
          <cx:pt idx="191">East - Hospital</cx:pt>
          <cx:pt idx="192">East - Hospital</cx:pt>
          <cx:pt idx="193">East - Hospital</cx:pt>
          <cx:pt idx="194">East - Hospital</cx:pt>
          <cx:pt idx="195">East - Hospital</cx:pt>
          <cx:pt idx="196">East - Hospital</cx:pt>
          <cx:pt idx="197">East - Hospital</cx:pt>
          <cx:pt idx="198">East - Hospital</cx:pt>
          <cx:pt idx="199">East - Hospital</cx:pt>
          <cx:pt idx="200">East - Hospital</cx:pt>
          <cx:pt idx="201">East - Hospital</cx:pt>
          <cx:pt idx="202">East - Hospital</cx:pt>
          <cx:pt idx="203">East - Hospital</cx:pt>
          <cx:pt idx="204">East - Hospital</cx:pt>
          <cx:pt idx="205">East - Hospital</cx:pt>
          <cx:pt idx="206">East - Hospital</cx:pt>
          <cx:pt idx="207">East - Hospital</cx:pt>
          <cx:pt idx="208">East - Hospital</cx:pt>
          <cx:pt idx="209">East - Hospital</cx:pt>
          <cx:pt idx="210">East - Hospital</cx:pt>
          <cx:pt idx="211">East - Hospital</cx:pt>
          <cx:pt idx="212">East - Hospital</cx:pt>
          <cx:pt idx="213">East - Hospital</cx:pt>
          <cx:pt idx="214">East - Hospital</cx:pt>
          <cx:pt idx="215">East - Hospital</cx:pt>
          <cx:pt idx="216">East - Hospital</cx:pt>
          <cx:pt idx="217">East - Hospital</cx:pt>
          <cx:pt idx="218">East - Hospital</cx:pt>
          <cx:pt idx="219">East - Hospital</cx:pt>
          <cx:pt idx="220">East - Hospital</cx:pt>
          <cx:pt idx="221">East - Hospital</cx:pt>
          <cx:pt idx="222">East - Hospital</cx:pt>
          <cx:pt idx="223">East - Hospital</cx:pt>
          <cx:pt idx="224">East - Hospital</cx:pt>
          <cx:pt idx="225">East - Hospital</cx:pt>
          <cx:pt idx="226">East - Hospital</cx:pt>
          <cx:pt idx="227">East - Hospital</cx:pt>
          <cx:pt idx="228">East - Hospital</cx:pt>
          <cx:pt idx="229">East - Hospital</cx:pt>
          <cx:pt idx="230">East - Hospital</cx:pt>
          <cx:pt idx="231">East - Hospital</cx:pt>
          <cx:pt idx="232">East - Hospital</cx:pt>
          <cx:pt idx="233">East - Hospital</cx:pt>
          <cx:pt idx="234">East - Hospital</cx:pt>
          <cx:pt idx="235">East - Hospital</cx:pt>
          <cx:pt idx="236">East - Hospital</cx:pt>
          <cx:pt idx="237">East - Hospital</cx:pt>
          <cx:pt idx="238">East - Hospital</cx:pt>
          <cx:pt idx="239">East - Hospital</cx:pt>
          <cx:pt idx="240">East - Hospital</cx:pt>
          <cx:pt idx="241">East - Hospital</cx:pt>
          <cx:pt idx="242">East - Hospital</cx:pt>
          <cx:pt idx="243">East - Hospital</cx:pt>
          <cx:pt idx="244">East - Hospital</cx:pt>
          <cx:pt idx="245">East - Hospital</cx:pt>
          <cx:pt idx="246">East - Hospital</cx:pt>
          <cx:pt idx="247">East - Hospital</cx:pt>
          <cx:pt idx="248">East - Hospital</cx:pt>
          <cx:pt idx="249">East - Hospital</cx:pt>
          <cx:pt idx="250">East - Hospital</cx:pt>
          <cx:pt idx="251">East - Hospital</cx:pt>
          <cx:pt idx="252">East - Hospital</cx:pt>
          <cx:pt idx="253">East - Hospital</cx:pt>
          <cx:pt idx="254">East - Hospital</cx:pt>
          <cx:pt idx="255">East - Hospital</cx:pt>
          <cx:pt idx="256">East - Hospital</cx:pt>
          <cx:pt idx="257">East - Hospital</cx:pt>
          <cx:pt idx="258">East - Hospital</cx:pt>
          <cx:pt idx="259">East - Hospital</cx:pt>
          <cx:pt idx="260">East - Hospital</cx:pt>
          <cx:pt idx="261">East - Hospital</cx:pt>
          <cx:pt idx="262">East - Hospital</cx:pt>
          <cx:pt idx="263">East - Hospital</cx:pt>
          <cx:pt idx="264">East - Hospital</cx:pt>
          <cx:pt idx="265">East - Hospital</cx:pt>
          <cx:pt idx="266">East - Hospital</cx:pt>
          <cx:pt idx="267">East - Hospital</cx:pt>
          <cx:pt idx="268">East - Hospital</cx:pt>
          <cx:pt idx="269">East - Hospital</cx:pt>
          <cx:pt idx="270">East - Hospital</cx:pt>
          <cx:pt idx="271">East - Hospital</cx:pt>
          <cx:pt idx="272">East - Hospital</cx:pt>
          <cx:pt idx="273">East - Hospital</cx:pt>
          <cx:pt idx="274">East - Hospital</cx:pt>
          <cx:pt idx="275">East - Hospital</cx:pt>
          <cx:pt idx="276">East - Hospital</cx:pt>
          <cx:pt idx="277">East - Hospital</cx:pt>
          <cx:pt idx="278">East - Hospital</cx:pt>
          <cx:pt idx="279">East - Hospital</cx:pt>
          <cx:pt idx="280">East - Hospital</cx:pt>
          <cx:pt idx="281">East - Hospital</cx:pt>
          <cx:pt idx="282">East - Hospital</cx:pt>
          <cx:pt idx="283">East - Hospital</cx:pt>
          <cx:pt idx="284">East - Hospital</cx:pt>
          <cx:pt idx="285">East - Hospital</cx:pt>
          <cx:pt idx="286">East - Hospital</cx:pt>
          <cx:pt idx="287">East - Hospital</cx:pt>
          <cx:pt idx="288">East - Hospital</cx:pt>
          <cx:pt idx="289">East - Hospital</cx:pt>
          <cx:pt idx="290">East - Hospital</cx:pt>
          <cx:pt idx="291">East - Hospital</cx:pt>
          <cx:pt idx="292">East - Hospital</cx:pt>
          <cx:pt idx="293">East - Hospital</cx:pt>
          <cx:pt idx="294">East - Hospital</cx:pt>
          <cx:pt idx="295">East - Hospital</cx:pt>
          <cx:pt idx="296">East - Hospital</cx:pt>
          <cx:pt idx="297">East - Hospital</cx:pt>
          <cx:pt idx="298">East - Hospital</cx:pt>
          <cx:pt idx="299">East - Hospital</cx:pt>
          <cx:pt idx="300">East - Hospital</cx:pt>
          <cx:pt idx="301">East - Hospital</cx:pt>
          <cx:pt idx="302">East - Hospital</cx:pt>
          <cx:pt idx="303">East - Hospital</cx:pt>
          <cx:pt idx="304">East - Hospital</cx:pt>
          <cx:pt idx="305">East - Hospital</cx:pt>
          <cx:pt idx="306">East - Hospital</cx:pt>
          <cx:pt idx="307">East - Hospital</cx:pt>
          <cx:pt idx="308">East - Hospital</cx:pt>
          <cx:pt idx="309">East - Hospital</cx:pt>
          <cx:pt idx="310">East - Hospital</cx:pt>
          <cx:pt idx="311">East - Hospital</cx:pt>
          <cx:pt idx="312">East - Hospital</cx:pt>
          <cx:pt idx="313">East - Hospital</cx:pt>
          <cx:pt idx="314">East - Hospital</cx:pt>
          <cx:pt idx="315">East - Hospital</cx:pt>
          <cx:pt idx="316">East - Hospital</cx:pt>
          <cx:pt idx="317">East - Hospital</cx:pt>
          <cx:pt idx="318">East - Hospital</cx:pt>
          <cx:pt idx="319">East - Hospital</cx:pt>
          <cx:pt idx="320">East - Hospital</cx:pt>
          <cx:pt idx="321">East - Hospital</cx:pt>
          <cx:pt idx="322">East - Hospital</cx:pt>
          <cx:pt idx="323">East - Hospital</cx:pt>
          <cx:pt idx="324">East - Hospital</cx:pt>
          <cx:pt idx="325">East - Hospital</cx:pt>
          <cx:pt idx="326">East - Hospital</cx:pt>
          <cx:pt idx="327">East - Hospital</cx:pt>
          <cx:pt idx="328">East - Hospital</cx:pt>
          <cx:pt idx="329">East - Hospital</cx:pt>
          <cx:pt idx="330">East - Hospital</cx:pt>
          <cx:pt idx="331">East - Hospital</cx:pt>
          <cx:pt idx="332">East - Hospital</cx:pt>
          <cx:pt idx="333">East - Hospital</cx:pt>
          <cx:pt idx="334">East - Hospital</cx:pt>
          <cx:pt idx="335">East - Hospital</cx:pt>
          <cx:pt idx="336">East - Hospital</cx:pt>
          <cx:pt idx="337">East - Hospital</cx:pt>
          <cx:pt idx="338">East - Hospital</cx:pt>
          <cx:pt idx="339">East - Hospital</cx:pt>
          <cx:pt idx="340">East - Hospital</cx:pt>
          <cx:pt idx="341">East - Hospital</cx:pt>
          <cx:pt idx="342">East - Hospital</cx:pt>
          <cx:pt idx="343">East - Hospital</cx:pt>
          <cx:pt idx="344">East - Hospital</cx:pt>
          <cx:pt idx="345">East - Hospital</cx:pt>
          <cx:pt idx="346">East - Hospital</cx:pt>
          <cx:pt idx="347">East - Hospital</cx:pt>
          <cx:pt idx="348">East - Hospital</cx:pt>
          <cx:pt idx="349">East - Hospital</cx:pt>
          <cx:pt idx="350">East - Hospital</cx:pt>
          <cx:pt idx="351">East - Hospital</cx:pt>
          <cx:pt idx="352">East - Hospital</cx:pt>
          <cx:pt idx="353">East - Hospital</cx:pt>
          <cx:pt idx="354">East - Hospital</cx:pt>
          <cx:pt idx="355">East - Hospital</cx:pt>
          <cx:pt idx="356">East - Hospital</cx:pt>
          <cx:pt idx="357">East - Hospital</cx:pt>
          <cx:pt idx="358">East - Hospital</cx:pt>
          <cx:pt idx="359">East - Hospital</cx:pt>
          <cx:pt idx="360">East - Hospital</cx:pt>
          <cx:pt idx="361">East - Hospital</cx:pt>
          <cx:pt idx="362">East - Hospital</cx:pt>
          <cx:pt idx="363">East - Hospital</cx:pt>
          <cx:pt idx="364">East - Hospital</cx:pt>
          <cx:pt idx="365">East - Hospital</cx:pt>
          <cx:pt idx="366">East - Hospital</cx:pt>
          <cx:pt idx="367">East - Hospital</cx:pt>
          <cx:pt idx="368">East - Hospital</cx:pt>
          <cx:pt idx="369">East - Hospital</cx:pt>
          <cx:pt idx="370">East - Hospital</cx:pt>
          <cx:pt idx="371">East - Hospital</cx:pt>
          <cx:pt idx="372">East - Hospital</cx:pt>
          <cx:pt idx="373">East - Hospital</cx:pt>
          <cx:pt idx="374">East - Hospital</cx:pt>
          <cx:pt idx="375">East - Hospital</cx:pt>
          <cx:pt idx="376">East - Hospital</cx:pt>
          <cx:pt idx="377">East - Hospital</cx:pt>
          <cx:pt idx="378">East - Hospital</cx:pt>
          <cx:pt idx="379">East - Hospital</cx:pt>
          <cx:pt idx="380">East - Hospital</cx:pt>
          <cx:pt idx="381">East - Hospital</cx:pt>
          <cx:pt idx="382">East - Hospital</cx:pt>
          <cx:pt idx="383">East - Hospital</cx:pt>
          <cx:pt idx="384">East - Hospital</cx:pt>
          <cx:pt idx="385">East - Hospital</cx:pt>
          <cx:pt idx="386">East - Hospital</cx:pt>
          <cx:pt idx="387">East - Hospital</cx:pt>
          <cx:pt idx="388">East - Hospital</cx:pt>
          <cx:pt idx="389">East - Hospital</cx:pt>
          <cx:pt idx="390">East - Hospital</cx:pt>
          <cx:pt idx="391">East - Hospital</cx:pt>
          <cx:pt idx="392">East - Hospital</cx:pt>
          <cx:pt idx="393">East - Hospital</cx:pt>
          <cx:pt idx="394">East - Hospital</cx:pt>
          <cx:pt idx="395">East - Hospital</cx:pt>
          <cx:pt idx="396">East - Hospital</cx:pt>
          <cx:pt idx="397">East - Hospital</cx:pt>
          <cx:pt idx="398">East - Hospital</cx:pt>
          <cx:pt idx="399">East - Hospital</cx:pt>
          <cx:pt idx="400">East - Hospital</cx:pt>
          <cx:pt idx="401">East - Hospital</cx:pt>
          <cx:pt idx="402">East - Hospital</cx:pt>
          <cx:pt idx="403">East - Hospital</cx:pt>
          <cx:pt idx="404">East - Hospital</cx:pt>
          <cx:pt idx="405">East - Hospital</cx:pt>
          <cx:pt idx="406">East - Hospital</cx:pt>
          <cx:pt idx="407">East - Hospital</cx:pt>
          <cx:pt idx="408">East - Hospital</cx:pt>
          <cx:pt idx="409">East - Hospital</cx:pt>
          <cx:pt idx="410">East - Hospital</cx:pt>
          <cx:pt idx="411">East - Hospital</cx:pt>
          <cx:pt idx="412">East - Hospital</cx:pt>
          <cx:pt idx="413">East - Hospital</cx:pt>
          <cx:pt idx="414">East - Hospital</cx:pt>
          <cx:pt idx="415">East - Hospital</cx:pt>
          <cx:pt idx="416">East - Hospital</cx:pt>
          <cx:pt idx="417">East - Hospital</cx:pt>
          <cx:pt idx="418">East - Hospital</cx:pt>
          <cx:pt idx="419">East - Hospital</cx:pt>
          <cx:pt idx="420">East - Hospital</cx:pt>
          <cx:pt idx="421">East - Hospital</cx:pt>
          <cx:pt idx="422">East - Hospital</cx:pt>
          <cx:pt idx="423">East - Hospital</cx:pt>
          <cx:pt idx="424">East - Hospital</cx:pt>
          <cx:pt idx="425">East - Hospital</cx:pt>
          <cx:pt idx="426">East - Hospital</cx:pt>
          <cx:pt idx="427">East - Hospital</cx:pt>
          <cx:pt idx="428">East - Hospital</cx:pt>
          <cx:pt idx="429">East - Hospital</cx:pt>
          <cx:pt idx="430">East - Hospital</cx:pt>
          <cx:pt idx="431">East - Hospital</cx:pt>
          <cx:pt idx="432">East - Hospital</cx:pt>
          <cx:pt idx="433">East - Hospital</cx:pt>
          <cx:pt idx="434">East - Hospital</cx:pt>
          <cx:pt idx="435">East - Hospital</cx:pt>
          <cx:pt idx="436">East - Hospital</cx:pt>
          <cx:pt idx="437">East - Hospital</cx:pt>
          <cx:pt idx="438">East - Hospital</cx:pt>
          <cx:pt idx="439">East - Hospital</cx:pt>
          <cx:pt idx="440">East - Hospital</cx:pt>
          <cx:pt idx="441">East - Hospital</cx:pt>
          <cx:pt idx="442">East - Hospital</cx:pt>
          <cx:pt idx="443">East - Hospital</cx:pt>
          <cx:pt idx="444">East - Hospital</cx:pt>
          <cx:pt idx="445">East - Hospital</cx:pt>
          <cx:pt idx="446">East - Hospital</cx:pt>
          <cx:pt idx="447">East - Hospital</cx:pt>
          <cx:pt idx="448">East - Hospital</cx:pt>
          <cx:pt idx="449">East - Hospital</cx:pt>
          <cx:pt idx="450">East - Hospital</cx:pt>
          <cx:pt idx="451">East - Hospital</cx:pt>
          <cx:pt idx="452">East - Hospital</cx:pt>
          <cx:pt idx="453">East - Hospital</cx:pt>
          <cx:pt idx="454">East - Hospital</cx:pt>
          <cx:pt idx="455">East - Hospital</cx:pt>
          <cx:pt idx="456">East - Hospital</cx:pt>
          <cx:pt idx="457">East - Hospital</cx:pt>
          <cx:pt idx="458">East - Hospital</cx:pt>
          <cx:pt idx="459">East - Hospital</cx:pt>
          <cx:pt idx="460">East - Hospital</cx:pt>
          <cx:pt idx="461">East - Hospital</cx:pt>
          <cx:pt idx="462">East - Hospital</cx:pt>
          <cx:pt idx="463">East - Hospital</cx:pt>
          <cx:pt idx="464">East - Hospital</cx:pt>
          <cx:pt idx="465">East - Hospital</cx:pt>
          <cx:pt idx="466">East - Hospital</cx:pt>
          <cx:pt idx="467">East - Hospital</cx:pt>
          <cx:pt idx="468">East - Hospital</cx:pt>
          <cx:pt idx="469">East - Hospital</cx:pt>
          <cx:pt idx="470">East - Hospital</cx:pt>
          <cx:pt idx="471">East - Hospital</cx:pt>
          <cx:pt idx="472">East - Hospital</cx:pt>
          <cx:pt idx="473">East - Hospital</cx:pt>
          <cx:pt idx="474">East - Hospital</cx:pt>
          <cx:pt idx="475">East - Hospital</cx:pt>
          <cx:pt idx="476">East - Hospital</cx:pt>
          <cx:pt idx="477">East - Hospital</cx:pt>
          <cx:pt idx="478">East - Hospital</cx:pt>
          <cx:pt idx="479">East - Hospital</cx:pt>
          <cx:pt idx="480">East - Hospital</cx:pt>
          <cx:pt idx="481">East - Hospital</cx:pt>
          <cx:pt idx="482">East - Hospital</cx:pt>
          <cx:pt idx="483">East - Hospital</cx:pt>
          <cx:pt idx="484">East - Hospital</cx:pt>
          <cx:pt idx="485">East - Hospital</cx:pt>
          <cx:pt idx="486">East - Hospital</cx:pt>
          <cx:pt idx="487">East - Hospital</cx:pt>
          <cx:pt idx="488">East - Hospital</cx:pt>
          <cx:pt idx="489">East - Hospital</cx:pt>
          <cx:pt idx="490">East - Hospital</cx:pt>
          <cx:pt idx="491">East - Hospital</cx:pt>
          <cx:pt idx="492">East - Hospital</cx:pt>
          <cx:pt idx="493">East - Hospital</cx:pt>
          <cx:pt idx="494">East - Hospital</cx:pt>
          <cx:pt idx="495">East - Hospital</cx:pt>
          <cx:pt idx="496">East - Hospital</cx:pt>
          <cx:pt idx="497">East - Hospital</cx:pt>
          <cx:pt idx="498">East - Hospital</cx:pt>
          <cx:pt idx="499">East - Hospital</cx:pt>
          <cx:pt idx="500">East - Hospital</cx:pt>
          <cx:pt idx="501">East - Hospital</cx:pt>
          <cx:pt idx="502">East - Hospital</cx:pt>
          <cx:pt idx="503">East - Hospital</cx:pt>
          <cx:pt idx="504">East - Hospital</cx:pt>
          <cx:pt idx="505">East - Hospital</cx:pt>
          <cx:pt idx="506">East - Hospital</cx:pt>
          <cx:pt idx="507">East - Hospital</cx:pt>
          <cx:pt idx="508">East - Hospital</cx:pt>
          <cx:pt idx="509">East - Hospital</cx:pt>
          <cx:pt idx="510">East - Hospital</cx:pt>
          <cx:pt idx="511">East - Hospital</cx:pt>
          <cx:pt idx="512">East - Hospital</cx:pt>
          <cx:pt idx="513">East - Hospital</cx:pt>
          <cx:pt idx="514">East - Hospital</cx:pt>
          <cx:pt idx="515">East - Hospital</cx:pt>
          <cx:pt idx="516">East - Hospital</cx:pt>
          <cx:pt idx="517">East - Hospital</cx:pt>
          <cx:pt idx="518">East - Hospital</cx:pt>
          <cx:pt idx="519">East - Hospital</cx:pt>
          <cx:pt idx="520">East - Hospital</cx:pt>
          <cx:pt idx="521">East - Hospital</cx:pt>
          <cx:pt idx="522">East - Hospital</cx:pt>
          <cx:pt idx="523">East - Hospital</cx:pt>
          <cx:pt idx="524">East - Hospital</cx:pt>
          <cx:pt idx="525">East - Hospital</cx:pt>
          <cx:pt idx="526">East - Hospital</cx:pt>
          <cx:pt idx="527">East - Hospital</cx:pt>
          <cx:pt idx="528">East - Hospital</cx:pt>
          <cx:pt idx="529">East - Hospital</cx:pt>
          <cx:pt idx="530">East - Hospital</cx:pt>
          <cx:pt idx="531">East - Hospital</cx:pt>
          <cx:pt idx="532">East - Hospital</cx:pt>
          <cx:pt idx="533">East - Hospital</cx:pt>
          <cx:pt idx="534">East - Hospital</cx:pt>
          <cx:pt idx="535">East - Hospital</cx:pt>
          <cx:pt idx="536">East - Hospital</cx:pt>
          <cx:pt idx="537">East - Hospital</cx:pt>
          <cx:pt idx="538">East - Hospital</cx:pt>
          <cx:pt idx="539">East - Hospital</cx:pt>
          <cx:pt idx="540">East - Hospital</cx:pt>
          <cx:pt idx="541">East - Hospital</cx:pt>
          <cx:pt idx="542">East - Hospital</cx:pt>
          <cx:pt idx="543">East - Hospital</cx:pt>
          <cx:pt idx="544">East - Hospital</cx:pt>
          <cx:pt idx="545">East - Hospital</cx:pt>
          <cx:pt idx="546">East - Hospital</cx:pt>
          <cx:pt idx="547">East - Hospital</cx:pt>
          <cx:pt idx="548">East - Hospital</cx:pt>
          <cx:pt idx="549">East - Hospital</cx:pt>
          <cx:pt idx="550">East - Hospital</cx:pt>
          <cx:pt idx="551">East - Hospital</cx:pt>
          <cx:pt idx="552">East - Hospital</cx:pt>
          <cx:pt idx="553">East - Hospital</cx:pt>
          <cx:pt idx="554">East - Hospital</cx:pt>
          <cx:pt idx="555">East - Hospital</cx:pt>
          <cx:pt idx="556">East - Hospital</cx:pt>
          <cx:pt idx="557">East - Hospital</cx:pt>
          <cx:pt idx="558">East - Hospital</cx:pt>
          <cx:pt idx="559">East - Hospital</cx:pt>
          <cx:pt idx="560">East - Hospital</cx:pt>
          <cx:pt idx="561">East - Hospital</cx:pt>
          <cx:pt idx="562">East - Hospital</cx:pt>
          <cx:pt idx="563">East - Hospital</cx:pt>
          <cx:pt idx="564">East - Hospital</cx:pt>
          <cx:pt idx="565">East - Hospital</cx:pt>
          <cx:pt idx="566">East - Hospital</cx:pt>
          <cx:pt idx="567">East - Hospital</cx:pt>
          <cx:pt idx="568">East - Hospital</cx:pt>
          <cx:pt idx="569">East - Hospital</cx:pt>
          <cx:pt idx="570">East - Hospital</cx:pt>
          <cx:pt idx="571">East - Hospital</cx:pt>
          <cx:pt idx="572">East - Hospital</cx:pt>
          <cx:pt idx="573">East - Hospital</cx:pt>
          <cx:pt idx="574">East - Hospital</cx:pt>
          <cx:pt idx="575">East - Hospital</cx:pt>
          <cx:pt idx="576">East - Hospital</cx:pt>
          <cx:pt idx="577">East - Hospital</cx:pt>
          <cx:pt idx="578">East - Hospital</cx:pt>
          <cx:pt idx="579">East - Hospital</cx:pt>
          <cx:pt idx="580">East - Hospital</cx:pt>
          <cx:pt idx="581">East - Hospital</cx:pt>
          <cx:pt idx="582">East - Hospital</cx:pt>
          <cx:pt idx="583">East - Hospital</cx:pt>
          <cx:pt idx="584">East - Hospital</cx:pt>
          <cx:pt idx="585">East - Hospital</cx:pt>
          <cx:pt idx="586">East - Hospital</cx:pt>
          <cx:pt idx="587">East - Hospital</cx:pt>
          <cx:pt idx="588">East - Hospital</cx:pt>
          <cx:pt idx="589">East - Hospital</cx:pt>
          <cx:pt idx="590">East - Hospital</cx:pt>
          <cx:pt idx="591">East - Hospital</cx:pt>
          <cx:pt idx="592">East - Hospital</cx:pt>
          <cx:pt idx="593">East - Hospital</cx:pt>
          <cx:pt idx="594">East - Hospital</cx:pt>
          <cx:pt idx="595">East - Hospital</cx:pt>
          <cx:pt idx="596">East - Hospital</cx:pt>
          <cx:pt idx="597">East - Hospital</cx:pt>
          <cx:pt idx="598">East - Hospital</cx:pt>
          <cx:pt idx="599">East - Hospital</cx:pt>
          <cx:pt idx="600">East - Hospital</cx:pt>
          <cx:pt idx="601">East - Hospital</cx:pt>
          <cx:pt idx="602">East - Hospital</cx:pt>
          <cx:pt idx="603">East - Hospital</cx:pt>
          <cx:pt idx="604">East - Hospital</cx:pt>
          <cx:pt idx="605">East - Hospital</cx:pt>
          <cx:pt idx="606">East - Hospital</cx:pt>
          <cx:pt idx="607">East - Hospital</cx:pt>
          <cx:pt idx="608">East - Hospital</cx:pt>
          <cx:pt idx="609">East - Hospital</cx:pt>
          <cx:pt idx="610">East - Hospital</cx:pt>
          <cx:pt idx="611">East - Hospital</cx:pt>
          <cx:pt idx="612">East - Hospital</cx:pt>
          <cx:pt idx="613">East - Hospital</cx:pt>
          <cx:pt idx="614">East - Hospital</cx:pt>
          <cx:pt idx="615">East - Hospital</cx:pt>
          <cx:pt idx="616">East - Hospital</cx:pt>
          <cx:pt idx="617">East - Hospital</cx:pt>
          <cx:pt idx="618">East - Hospital</cx:pt>
          <cx:pt idx="619">East - Hospital</cx:pt>
          <cx:pt idx="620">East - Hospital</cx:pt>
          <cx:pt idx="621">East - Hospital</cx:pt>
          <cx:pt idx="622">East - Hospital</cx:pt>
          <cx:pt idx="623">East - Hospital</cx:pt>
          <cx:pt idx="624">East - Hospital</cx:pt>
          <cx:pt idx="625">East - Hospital</cx:pt>
          <cx:pt idx="626">East - Hospital</cx:pt>
          <cx:pt idx="627">East - Hospital</cx:pt>
          <cx:pt idx="628">East - Hospital</cx:pt>
          <cx:pt idx="629">East - Hospital</cx:pt>
          <cx:pt idx="630">East - Hospital</cx:pt>
          <cx:pt idx="631">East - Hospital</cx:pt>
          <cx:pt idx="632">East - Hospital</cx:pt>
          <cx:pt idx="633">East - Hospital</cx:pt>
          <cx:pt idx="634">East - Hospital</cx:pt>
          <cx:pt idx="635">East - Hospital</cx:pt>
          <cx:pt idx="636">East - Hospital</cx:pt>
          <cx:pt idx="637">East - Hospital</cx:pt>
          <cx:pt idx="638">East - Hospital</cx:pt>
          <cx:pt idx="639">East - Hospital</cx:pt>
          <cx:pt idx="640">East - Hospital</cx:pt>
          <cx:pt idx="641">East - Hospital</cx:pt>
          <cx:pt idx="642">East - Hospital</cx:pt>
          <cx:pt idx="643">East - Hospital</cx:pt>
          <cx:pt idx="644">East - Hospital</cx:pt>
          <cx:pt idx="645">East - Hospital</cx:pt>
          <cx:pt idx="646">East - Hospital</cx:pt>
          <cx:pt idx="647">East - Hospital</cx:pt>
          <cx:pt idx="648">East - Hospital</cx:pt>
          <cx:pt idx="649">East - Hospital</cx:pt>
          <cx:pt idx="650">East - Hospital</cx:pt>
          <cx:pt idx="651">East - Hospital</cx:pt>
          <cx:pt idx="652">East - Hospital</cx:pt>
          <cx:pt idx="653">East - Hospital</cx:pt>
          <cx:pt idx="654">East - Hospital</cx:pt>
          <cx:pt idx="655">East - Hospital</cx:pt>
          <cx:pt idx="656">East - Hospital</cx:pt>
          <cx:pt idx="657">East - Hospital</cx:pt>
          <cx:pt idx="658">East - Hospital</cx:pt>
          <cx:pt idx="659">East - Hospital</cx:pt>
          <cx:pt idx="660">East - Hospital</cx:pt>
          <cx:pt idx="661">East - Hospital</cx:pt>
          <cx:pt idx="662">East - Hospital</cx:pt>
          <cx:pt idx="663">East - Hospital</cx:pt>
          <cx:pt idx="664">East - Hospital</cx:pt>
          <cx:pt idx="665">East - Hospital</cx:pt>
          <cx:pt idx="666">East - Hospital</cx:pt>
          <cx:pt idx="667">East - Hospital</cx:pt>
          <cx:pt idx="668">East - Hospital</cx:pt>
          <cx:pt idx="669">East - Hospital</cx:pt>
          <cx:pt idx="670">East - Hospital</cx:pt>
          <cx:pt idx="671">East - Hospital</cx:pt>
          <cx:pt idx="672">East - Hospital</cx:pt>
          <cx:pt idx="673">East - Hospital</cx:pt>
          <cx:pt idx="674">East - Hospital</cx:pt>
          <cx:pt idx="675">East - Hospital</cx:pt>
          <cx:pt idx="676">East - Hospital</cx:pt>
          <cx:pt idx="677">East - Hospital</cx:pt>
          <cx:pt idx="678">East - Hospital</cx:pt>
          <cx:pt idx="679">East - Hospital</cx:pt>
          <cx:pt idx="680">East - Hospital</cx:pt>
          <cx:pt idx="681">East - Hospital</cx:pt>
          <cx:pt idx="682">East - Hospital</cx:pt>
          <cx:pt idx="683">East - Hospital</cx:pt>
          <cx:pt idx="684">East - Hospital</cx:pt>
          <cx:pt idx="685">East - Hospital</cx:pt>
          <cx:pt idx="686">East - Hospital</cx:pt>
          <cx:pt idx="687">East - Hospital</cx:pt>
          <cx:pt idx="688">East - Hospital</cx:pt>
          <cx:pt idx="689">East - Hospital</cx:pt>
          <cx:pt idx="690">East - Hospital</cx:pt>
          <cx:pt idx="691">East - Hospital</cx:pt>
          <cx:pt idx="692">East - Hospital</cx:pt>
          <cx:pt idx="693">East - Hospital</cx:pt>
          <cx:pt idx="694">East - Hospital</cx:pt>
          <cx:pt idx="695">East - Hospital</cx:pt>
          <cx:pt idx="696">East - Hospital</cx:pt>
          <cx:pt idx="697">East - Hospital</cx:pt>
          <cx:pt idx="698">East - Hospital</cx:pt>
          <cx:pt idx="699">East - Hospital</cx:pt>
          <cx:pt idx="700">East - Hospital</cx:pt>
          <cx:pt idx="701">East - Hospital</cx:pt>
          <cx:pt idx="702">East - Hospital</cx:pt>
          <cx:pt idx="703">East - Hospital</cx:pt>
          <cx:pt idx="704">East - Hospital</cx:pt>
          <cx:pt idx="705">East - Hospital</cx:pt>
          <cx:pt idx="706">East - Hospital</cx:pt>
          <cx:pt idx="707">East - Hospital</cx:pt>
          <cx:pt idx="708">East - Hospital</cx:pt>
          <cx:pt idx="709">East - Hospital</cx:pt>
          <cx:pt idx="710">East - Hospital</cx:pt>
          <cx:pt idx="711">East - Hospital</cx:pt>
          <cx:pt idx="712">East - Hospital</cx:pt>
          <cx:pt idx="713">East - Hospital</cx:pt>
          <cx:pt idx="714">East - Hospital</cx:pt>
          <cx:pt idx="715">East - Hospital</cx:pt>
          <cx:pt idx="716">East - Hospital</cx:pt>
          <cx:pt idx="717">East - Hospital</cx:pt>
          <cx:pt idx="718">East - Hospital</cx:pt>
          <cx:pt idx="719">East - Hospital</cx:pt>
          <cx:pt idx="720">East - Hospital</cx:pt>
          <cx:pt idx="721">East - Hospital</cx:pt>
          <cx:pt idx="722">East - Hospital</cx:pt>
          <cx:pt idx="723">East - Hospital</cx:pt>
          <cx:pt idx="724">East - Hospital</cx:pt>
          <cx:pt idx="725">East - Hospital</cx:pt>
          <cx:pt idx="726">East - Hospital</cx:pt>
          <cx:pt idx="727">East - Hospital</cx:pt>
          <cx:pt idx="728">East - Hospital</cx:pt>
          <cx:pt idx="729">East - Hospital</cx:pt>
          <cx:pt idx="730">East - Hospital</cx:pt>
          <cx:pt idx="731">East - Hospital</cx:pt>
          <cx:pt idx="732">East - Hospital</cx:pt>
          <cx:pt idx="733">East - Hospital</cx:pt>
          <cx:pt idx="734">East - Hospital</cx:pt>
          <cx:pt idx="735">East - Hospital</cx:pt>
          <cx:pt idx="736">East - Hospital</cx:pt>
          <cx:pt idx="737">East - Hospital</cx:pt>
          <cx:pt idx="738">East - Hospital</cx:pt>
          <cx:pt idx="739">East - Hospital</cx:pt>
          <cx:pt idx="740">East - Hospital</cx:pt>
          <cx:pt idx="741">East - Hospital</cx:pt>
          <cx:pt idx="742">East - Hospital</cx:pt>
          <cx:pt idx="743">East - Hospital</cx:pt>
          <cx:pt idx="744">East - Hospital</cx:pt>
          <cx:pt idx="745">East - Hospital</cx:pt>
          <cx:pt idx="746">East - Hospital</cx:pt>
          <cx:pt idx="747">East - Hospital</cx:pt>
          <cx:pt idx="748">East - Hospital</cx:pt>
          <cx:pt idx="749">East - Hospital</cx:pt>
          <cx:pt idx="750">East - Hospital</cx:pt>
          <cx:pt idx="751">East - Hospital</cx:pt>
          <cx:pt idx="752">East - Hospital</cx:pt>
          <cx:pt idx="753">East - Hospital</cx:pt>
          <cx:pt idx="754">East - Hospital</cx:pt>
          <cx:pt idx="755">East - Hospital</cx:pt>
          <cx:pt idx="756">East - Hospital</cx:pt>
          <cx:pt idx="757">East - Hospital</cx:pt>
          <cx:pt idx="758">East - Hospital</cx:pt>
          <cx:pt idx="759">East - Hospital</cx:pt>
          <cx:pt idx="760">East - Hospital</cx:pt>
          <cx:pt idx="761">East - Hospital</cx:pt>
          <cx:pt idx="762">East - Hospital</cx:pt>
          <cx:pt idx="763">East - Hospital</cx:pt>
          <cx:pt idx="764">East - Hospital</cx:pt>
          <cx:pt idx="765">East - Hospital</cx:pt>
          <cx:pt idx="766">East - Hospital</cx:pt>
          <cx:pt idx="767">East - Hospital</cx:pt>
          <cx:pt idx="768">East - Hospital</cx:pt>
          <cx:pt idx="769">East - Hospital</cx:pt>
          <cx:pt idx="770">East - Hospital</cx:pt>
          <cx:pt idx="771">East - Hospital</cx:pt>
          <cx:pt idx="772">East - Hospital</cx:pt>
          <cx:pt idx="773">East - Hospital</cx:pt>
          <cx:pt idx="774">East - Hospital</cx:pt>
          <cx:pt idx="775">East - Hospital</cx:pt>
          <cx:pt idx="776">East - Hospital</cx:pt>
          <cx:pt idx="777">East - Hospital</cx:pt>
          <cx:pt idx="778">East - Hospital</cx:pt>
          <cx:pt idx="779">East - Hospital</cx:pt>
          <cx:pt idx="780">East - Hospital</cx:pt>
          <cx:pt idx="781">East - Hospital</cx:pt>
          <cx:pt idx="782">East - Hospital</cx:pt>
          <cx:pt idx="783">East - Hospital</cx:pt>
          <cx:pt idx="784">East - Hospital</cx:pt>
          <cx:pt idx="785">East - Hospital</cx:pt>
          <cx:pt idx="786">East - Hospital</cx:pt>
          <cx:pt idx="787">East - Hospital</cx:pt>
          <cx:pt idx="788">East - Hospital</cx:pt>
          <cx:pt idx="789">East - Hospital</cx:pt>
          <cx:pt idx="790">East - Hospital</cx:pt>
          <cx:pt idx="791">East - Hospital</cx:pt>
          <cx:pt idx="792">East - Hospital</cx:pt>
          <cx:pt idx="793">East - Hospital</cx:pt>
          <cx:pt idx="794">East - Hospital</cx:pt>
          <cx:pt idx="795">East - Hospital</cx:pt>
          <cx:pt idx="796">East - Hospital</cx:pt>
          <cx:pt idx="797">East - Hospital</cx:pt>
          <cx:pt idx="798">East - Hospital</cx:pt>
          <cx:pt idx="799">East - Hospital</cx:pt>
          <cx:pt idx="800">East - Hospital</cx:pt>
          <cx:pt idx="801">East - Hospital</cx:pt>
          <cx:pt idx="802">East - Hospital</cx:pt>
          <cx:pt idx="803">East - Hospital</cx:pt>
          <cx:pt idx="804">East - Hospital</cx:pt>
          <cx:pt idx="805">East - Hospital</cx:pt>
          <cx:pt idx="806">East - Hospital</cx:pt>
          <cx:pt idx="807">East - Hospital</cx:pt>
          <cx:pt idx="808">East - Hospital</cx:pt>
          <cx:pt idx="809">East - Hospital</cx:pt>
          <cx:pt idx="810">East - Hospital</cx:pt>
          <cx:pt idx="811">East - Hospital</cx:pt>
          <cx:pt idx="812">East - Hospital</cx:pt>
          <cx:pt idx="813">East - Hospital</cx:pt>
          <cx:pt idx="814">East - Hospital</cx:pt>
          <cx:pt idx="815">East - Hospital</cx:pt>
          <cx:pt idx="816">East - Hospital</cx:pt>
          <cx:pt idx="817">East - Hospital</cx:pt>
          <cx:pt idx="818">East - Hospital</cx:pt>
          <cx:pt idx="819">East - Hospital</cx:pt>
          <cx:pt idx="820">East - Hospital</cx:pt>
          <cx:pt idx="821">East - Hospital</cx:pt>
          <cx:pt idx="822">East - Hospital</cx:pt>
          <cx:pt idx="823">East - Hospital</cx:pt>
          <cx:pt idx="824">East - Hospital</cx:pt>
          <cx:pt idx="825">East - Hospital</cx:pt>
          <cx:pt idx="826">East - Hospital</cx:pt>
          <cx:pt idx="827">East - Hospital</cx:pt>
          <cx:pt idx="828">East - Hospital</cx:pt>
          <cx:pt idx="829">East - Hospital</cx:pt>
          <cx:pt idx="830">East - Hospital</cx:pt>
          <cx:pt idx="831">East - Hospital</cx:pt>
          <cx:pt idx="832">East - Hospital</cx:pt>
          <cx:pt idx="833">East - Hospital</cx:pt>
          <cx:pt idx="834">East - Hospital</cx:pt>
          <cx:pt idx="835">East - Hospital</cx:pt>
          <cx:pt idx="836">East - Hospital</cx:pt>
          <cx:pt idx="837">East - Hospital</cx:pt>
          <cx:pt idx="838">East - Hospital</cx:pt>
          <cx:pt idx="839">East - Hospital</cx:pt>
          <cx:pt idx="840">East - Hospital</cx:pt>
          <cx:pt idx="841">East - Hospital</cx:pt>
          <cx:pt idx="842">East - Hospital</cx:pt>
          <cx:pt idx="843">East - Hospital</cx:pt>
          <cx:pt idx="844">East - Hospital</cx:pt>
          <cx:pt idx="845">East - Hospital</cx:pt>
          <cx:pt idx="846">East - Hospital</cx:pt>
          <cx:pt idx="847">East - Hospital</cx:pt>
          <cx:pt idx="848">East - Hospital</cx:pt>
          <cx:pt idx="849">East - Hospital</cx:pt>
          <cx:pt idx="850">East - Hospital</cx:pt>
          <cx:pt idx="851">East - Hospital</cx:pt>
          <cx:pt idx="852">East - Hospital</cx:pt>
          <cx:pt idx="853">East - Hospital</cx:pt>
          <cx:pt idx="854">East - Hospital</cx:pt>
          <cx:pt idx="855">East - Hospital</cx:pt>
          <cx:pt idx="856">East - Hospital</cx:pt>
          <cx:pt idx="857">East - Hospital</cx:pt>
          <cx:pt idx="858">East - Hospital</cx:pt>
          <cx:pt idx="859">East - Hospital</cx:pt>
          <cx:pt idx="860">East - Hospital</cx:pt>
          <cx:pt idx="861">East - Hospital</cx:pt>
          <cx:pt idx="862">East - Hospital</cx:pt>
          <cx:pt idx="863">East - Hospital</cx:pt>
          <cx:pt idx="864">East - Hospital</cx:pt>
          <cx:pt idx="865">East - Hospital</cx:pt>
          <cx:pt idx="866">East - Hospital</cx:pt>
          <cx:pt idx="867">East - Hospital</cx:pt>
          <cx:pt idx="868">East - Hospital</cx:pt>
          <cx:pt idx="869">East - Hospital</cx:pt>
          <cx:pt idx="870">East - Hospital</cx:pt>
          <cx:pt idx="871">East - Hospital</cx:pt>
          <cx:pt idx="872">East - Hospital</cx:pt>
          <cx:pt idx="873">East - Hospital</cx:pt>
          <cx:pt idx="874">East - Hospital</cx:pt>
          <cx:pt idx="875">East - Hospital</cx:pt>
          <cx:pt idx="876">East - Hospital</cx:pt>
          <cx:pt idx="877">East - Hospital</cx:pt>
          <cx:pt idx="878">East - Hospital</cx:pt>
          <cx:pt idx="879">East - Hospital</cx:pt>
          <cx:pt idx="880">East - Hospital</cx:pt>
          <cx:pt idx="881">East - Hospital</cx:pt>
          <cx:pt idx="882">East - Hospital</cx:pt>
          <cx:pt idx="883">East - Hospital</cx:pt>
          <cx:pt idx="884">East - Hospital</cx:pt>
          <cx:pt idx="885">East - Hospital</cx:pt>
          <cx:pt idx="886">East - Hospital</cx:pt>
          <cx:pt idx="887">East - Hospital</cx:pt>
          <cx:pt idx="888">East - Hospital</cx:pt>
          <cx:pt idx="889">East - Hospital</cx:pt>
          <cx:pt idx="890">East - Hospital</cx:pt>
          <cx:pt idx="891">East - Hospital</cx:pt>
          <cx:pt idx="892">East - Hospital</cx:pt>
          <cx:pt idx="893">East - Hospital</cx:pt>
          <cx:pt idx="894">East - Hospital</cx:pt>
          <cx:pt idx="895">East - Hospital</cx:pt>
          <cx:pt idx="896">East - Hospital</cx:pt>
          <cx:pt idx="897">East - Hospital</cx:pt>
          <cx:pt idx="898">East - Hospital</cx:pt>
          <cx:pt idx="899">East - Hospital</cx:pt>
          <cx:pt idx="900">East - Hospital</cx:pt>
          <cx:pt idx="901">East - Hospital</cx:pt>
          <cx:pt idx="902">East - Hospital</cx:pt>
          <cx:pt idx="903">East - Hospital</cx:pt>
          <cx:pt idx="904">East - Hospital</cx:pt>
          <cx:pt idx="905">East - Hospital</cx:pt>
          <cx:pt idx="906">East - Hospital</cx:pt>
          <cx:pt idx="907">East - Hospital</cx:pt>
          <cx:pt idx="908">East - Hospital</cx:pt>
          <cx:pt idx="909">East - Hospital</cx:pt>
          <cx:pt idx="910">East - Hospital</cx:pt>
          <cx:pt idx="911">East - Hospital</cx:pt>
          <cx:pt idx="912">East - Hospital</cx:pt>
          <cx:pt idx="913">East - Hospital</cx:pt>
          <cx:pt idx="914">East - Hospital</cx:pt>
          <cx:pt idx="915">East - Hospital</cx:pt>
          <cx:pt idx="916">East - Hospital</cx:pt>
          <cx:pt idx="917">East - Hospital</cx:pt>
          <cx:pt idx="918">East - Hospital</cx:pt>
          <cx:pt idx="919">East - Hospital</cx:pt>
          <cx:pt idx="920">East - Hospital</cx:pt>
          <cx:pt idx="921">East - Hospital</cx:pt>
          <cx:pt idx="922">East - Hospital</cx:pt>
          <cx:pt idx="923">East - Hospital</cx:pt>
          <cx:pt idx="924">East - Hospital</cx:pt>
          <cx:pt idx="925">East - Hospital</cx:pt>
          <cx:pt idx="926">East - Hospital</cx:pt>
          <cx:pt idx="927">East - Hospital</cx:pt>
          <cx:pt idx="928">East - Hospital</cx:pt>
          <cx:pt idx="929">East - Hospital</cx:pt>
          <cx:pt idx="930">East - Hospital</cx:pt>
          <cx:pt idx="931">East - Hospital</cx:pt>
          <cx:pt idx="932">East - Hospital</cx:pt>
          <cx:pt idx="933">East - Hospital</cx:pt>
          <cx:pt idx="934">East - Hospital</cx:pt>
          <cx:pt idx="935">East - Hospital</cx:pt>
          <cx:pt idx="936">East - Hospital</cx:pt>
          <cx:pt idx="937">East - Hospital</cx:pt>
          <cx:pt idx="938">East - Hospital</cx:pt>
          <cx:pt idx="939">East - Hospital</cx:pt>
          <cx:pt idx="940">East - Hospital</cx:pt>
          <cx:pt idx="941">East - Hospital</cx:pt>
          <cx:pt idx="942">East - Hospital</cx:pt>
          <cx:pt idx="943">East - Hospital</cx:pt>
          <cx:pt idx="944">East - Hospital</cx:pt>
          <cx:pt idx="945">East - Hospital</cx:pt>
          <cx:pt idx="946">East - Hospital</cx:pt>
          <cx:pt idx="947">East - Hospital</cx:pt>
          <cx:pt idx="948">East - Hospital</cx:pt>
          <cx:pt idx="949">East - Hospital</cx:pt>
          <cx:pt idx="950">East - Hospital</cx:pt>
          <cx:pt idx="951">East - Hospital</cx:pt>
          <cx:pt idx="952">East - Hospital</cx:pt>
          <cx:pt idx="953">East - Hospital</cx:pt>
          <cx:pt idx="954">East - Hospital</cx:pt>
          <cx:pt idx="955">East - Hospital</cx:pt>
          <cx:pt idx="956">East - Hospital</cx:pt>
          <cx:pt idx="957">East - Hospital</cx:pt>
          <cx:pt idx="958">East - Hospital</cx:pt>
          <cx:pt idx="959">East - Hospital</cx:pt>
          <cx:pt idx="960">East - Hospital</cx:pt>
          <cx:pt idx="961">East - Hospital</cx:pt>
          <cx:pt idx="962">East - Hospital</cx:pt>
          <cx:pt idx="963">East - Hospital</cx:pt>
          <cx:pt idx="964">East - Hospital</cx:pt>
          <cx:pt idx="965">East - Hospital</cx:pt>
          <cx:pt idx="966">East - Hospital</cx:pt>
          <cx:pt idx="967">East - Hospital</cx:pt>
          <cx:pt idx="968">East - Hospital</cx:pt>
          <cx:pt idx="969">East - Hospital</cx:pt>
          <cx:pt idx="970">East - Hospital</cx:pt>
          <cx:pt idx="971">East - Hospital</cx:pt>
          <cx:pt idx="972">East - Hospital</cx:pt>
          <cx:pt idx="973">East - Hospital</cx:pt>
          <cx:pt idx="974">East - Hospital</cx:pt>
          <cx:pt idx="975">East - Hospital</cx:pt>
          <cx:pt idx="976">East - Hospital</cx:pt>
          <cx:pt idx="977">East - Hospital</cx:pt>
          <cx:pt idx="978">East - Hospital</cx:pt>
          <cx:pt idx="979">East - Hospital</cx:pt>
          <cx:pt idx="980">East - Hospital</cx:pt>
          <cx:pt idx="981">East - Hospital</cx:pt>
          <cx:pt idx="982">East - Hospital</cx:pt>
          <cx:pt idx="983">East - Hospital</cx:pt>
          <cx:pt idx="984">East - Hospital</cx:pt>
          <cx:pt idx="985">East - Hospital</cx:pt>
          <cx:pt idx="986">East - Hospital</cx:pt>
          <cx:pt idx="987">East - Hospital</cx:pt>
          <cx:pt idx="988">East - Hospital</cx:pt>
          <cx:pt idx="989">East - Hospital</cx:pt>
          <cx:pt idx="990">East - Hospital</cx:pt>
          <cx:pt idx="991">East - Hospital</cx:pt>
          <cx:pt idx="992">East - Hospital</cx:pt>
          <cx:pt idx="993">East - Hospital</cx:pt>
          <cx:pt idx="994">East - Hospital</cx:pt>
          <cx:pt idx="995">East - Hospital</cx:pt>
          <cx:pt idx="996">East - Hospital</cx:pt>
          <cx:pt idx="997">East - Hospital</cx:pt>
          <cx:pt idx="998">East - Hospital</cx:pt>
          <cx:pt idx="999">East - Hospital</cx:pt>
          <cx:pt idx="1000">East - Hospital</cx:pt>
          <cx:pt idx="1001">East - Hospital</cx:pt>
          <cx:pt idx="1002">East - Hospital</cx:pt>
          <cx:pt idx="1003">East - Hospital</cx:pt>
          <cx:pt idx="1004">East - Hospital</cx:pt>
          <cx:pt idx="1005">East - Hospital</cx:pt>
          <cx:pt idx="1006">East - Hospital</cx:pt>
          <cx:pt idx="1007">East - Hospital</cx:pt>
          <cx:pt idx="1008">East - Hospital</cx:pt>
          <cx:pt idx="1009">East - Hospital</cx:pt>
          <cx:pt idx="1010">East - Hospital</cx:pt>
          <cx:pt idx="1011">East - Hospital</cx:pt>
          <cx:pt idx="1012">East - Hospital</cx:pt>
          <cx:pt idx="1013">East - Hospital</cx:pt>
          <cx:pt idx="1014">East - Hospital</cx:pt>
          <cx:pt idx="1015">East - Hospital</cx:pt>
          <cx:pt idx="1016">East - Hospital</cx:pt>
          <cx:pt idx="1017">East - Hospital</cx:pt>
          <cx:pt idx="1018">East - Hospital</cx:pt>
          <cx:pt idx="1019">East - Hospital</cx:pt>
          <cx:pt idx="1020">East - Hospital</cx:pt>
          <cx:pt idx="1021">East - Hospital</cx:pt>
          <cx:pt idx="1022">East - Hospital</cx:pt>
          <cx:pt idx="1023">East - Hospital</cx:pt>
          <cx:pt idx="1024">East - Hospital</cx:pt>
          <cx:pt idx="1025">East - Hospital</cx:pt>
          <cx:pt idx="1026">East - Hospital</cx:pt>
          <cx:pt idx="1027">East - Hospital</cx:pt>
          <cx:pt idx="1028">East - Hospital</cx:pt>
          <cx:pt idx="1029">East - Hospital</cx:pt>
          <cx:pt idx="1030">East - Hospital</cx:pt>
          <cx:pt idx="1031">East - Hospital</cx:pt>
          <cx:pt idx="1032">East - Hospital</cx:pt>
          <cx:pt idx="1033">East - Hospital</cx:pt>
          <cx:pt idx="1034">East - Hospital</cx:pt>
          <cx:pt idx="1035">East - Hospital</cx:pt>
          <cx:pt idx="1036">East - Hospital</cx:pt>
          <cx:pt idx="1037">East - Hospital</cx:pt>
          <cx:pt idx="1038">East - Hospital</cx:pt>
          <cx:pt idx="1039">East - Hospital</cx:pt>
          <cx:pt idx="1040">East - Hospital</cx:pt>
          <cx:pt idx="1041">East - Hospital</cx:pt>
          <cx:pt idx="1042">East - Hospital</cx:pt>
          <cx:pt idx="1043">East - Hospital</cx:pt>
          <cx:pt idx="1044">East - Hospital</cx:pt>
          <cx:pt idx="1045">East - Hospital</cx:pt>
          <cx:pt idx="1046">East - Hospital</cx:pt>
          <cx:pt idx="1047">East - Hospital</cx:pt>
          <cx:pt idx="1048">East - Hospital</cx:pt>
          <cx:pt idx="1049">East - Hospital</cx:pt>
          <cx:pt idx="1050">East - Hospital</cx:pt>
          <cx:pt idx="1051">East - Hospital</cx:pt>
          <cx:pt idx="1052">East - Hospital</cx:pt>
          <cx:pt idx="1053">East - Hospital</cx:pt>
          <cx:pt idx="1054">East - Hospital</cx:pt>
          <cx:pt idx="1055">East - Hospital</cx:pt>
          <cx:pt idx="1056">East - Hospital</cx:pt>
          <cx:pt idx="1057">East - Hospital</cx:pt>
          <cx:pt idx="1058">East - Hospital</cx:pt>
          <cx:pt idx="1059">East - Hospital</cx:pt>
          <cx:pt idx="1060">East - Hospital</cx:pt>
          <cx:pt idx="1061">East - Hospital</cx:pt>
          <cx:pt idx="1062">East - Hospital</cx:pt>
          <cx:pt idx="1063">East - Hospital</cx:pt>
          <cx:pt idx="1064">East - Hospital</cx:pt>
          <cx:pt idx="1065">East - Hospital</cx:pt>
          <cx:pt idx="1066">East - Hospital</cx:pt>
          <cx:pt idx="1067">East - Hospital</cx:pt>
          <cx:pt idx="1068">East - Hospital</cx:pt>
          <cx:pt idx="1069">East - Hospital</cx:pt>
          <cx:pt idx="1070">East - Hospital</cx:pt>
          <cx:pt idx="1071">East - Hospital</cx:pt>
          <cx:pt idx="1072">East - Hospital</cx:pt>
          <cx:pt idx="1073">East - Hospital</cx:pt>
          <cx:pt idx="1074">East - Hospital</cx:pt>
          <cx:pt idx="1075">East - Hospital</cx:pt>
          <cx:pt idx="1076">East - Hospital</cx:pt>
          <cx:pt idx="1077">East - Hospital</cx:pt>
          <cx:pt idx="1078">East - Hospital</cx:pt>
          <cx:pt idx="1079">East - Hospital</cx:pt>
          <cx:pt idx="1080">East - Hospital</cx:pt>
          <cx:pt idx="1081">East - Hospital</cx:pt>
          <cx:pt idx="1082">East - Hospital</cx:pt>
          <cx:pt idx="1083">East - Hospital</cx:pt>
          <cx:pt idx="1084">East - Hospital</cx:pt>
          <cx:pt idx="1085">East - Hospital</cx:pt>
          <cx:pt idx="1086">East - Hospital</cx:pt>
          <cx:pt idx="1087">East - Hospital</cx:pt>
          <cx:pt idx="1088">East - Hospital</cx:pt>
          <cx:pt idx="1089">East - Hospital</cx:pt>
          <cx:pt idx="1090">East - Hospital</cx:pt>
          <cx:pt idx="1091">East - Hospital</cx:pt>
          <cx:pt idx="1092">East - Hospital</cx:pt>
          <cx:pt idx="1093">East - Hospital</cx:pt>
          <cx:pt idx="1094">East - Hospital</cx:pt>
          <cx:pt idx="1095">East - Hospital</cx:pt>
          <cx:pt idx="1096">East - Hospital</cx:pt>
          <cx:pt idx="1097">East - Hospital</cx:pt>
          <cx:pt idx="1098">East - Hospital</cx:pt>
          <cx:pt idx="1099">East - Hospital</cx:pt>
          <cx:pt idx="1100">East - Hospital</cx:pt>
          <cx:pt idx="1101">East - Hospital</cx:pt>
          <cx:pt idx="1102">East - Hospital</cx:pt>
          <cx:pt idx="1103">East - Hospital</cx:pt>
          <cx:pt idx="1104">East - Hospital</cx:pt>
          <cx:pt idx="1105">East - Hospital</cx:pt>
          <cx:pt idx="1106">East - Hospital</cx:pt>
          <cx:pt idx="1107">East - Hospital</cx:pt>
          <cx:pt idx="1108">East - Hospital</cx:pt>
          <cx:pt idx="1109">East - Hospital</cx:pt>
          <cx:pt idx="1110">East - Hospital</cx:pt>
          <cx:pt idx="1111">East - Hospital</cx:pt>
          <cx:pt idx="1112">East - Hospital</cx:pt>
          <cx:pt idx="1113">East - Hospital</cx:pt>
          <cx:pt idx="1114">East - Hospital</cx:pt>
          <cx:pt idx="1115">East - Hospital</cx:pt>
          <cx:pt idx="1116">East - Hospital</cx:pt>
          <cx:pt idx="1117">East - Hospital</cx:pt>
          <cx:pt idx="1118">East - Hospital</cx:pt>
          <cx:pt idx="1119">East - Hospital</cx:pt>
          <cx:pt idx="1120">East - Hospital</cx:pt>
          <cx:pt idx="1121">East - Hospital</cx:pt>
          <cx:pt idx="1122">East - Hospital</cx:pt>
          <cx:pt idx="1123">East - Hospital</cx:pt>
          <cx:pt idx="1124">East - Hospital</cx:pt>
          <cx:pt idx="1125">East - Hospital</cx:pt>
          <cx:pt idx="1126">East - Hospital</cx:pt>
          <cx:pt idx="1127">East - Hospital</cx:pt>
          <cx:pt idx="1128">East - Hospital</cx:pt>
          <cx:pt idx="1129">East - Hospital</cx:pt>
          <cx:pt idx="1130">East - Hospital</cx:pt>
          <cx:pt idx="1131">East - Hospital</cx:pt>
          <cx:pt idx="1132">East - Hospital</cx:pt>
          <cx:pt idx="1133">East - Hospital</cx:pt>
          <cx:pt idx="1134">East - Hospital</cx:pt>
          <cx:pt idx="1135">East - Hospital</cx:pt>
          <cx:pt idx="1136">East - Hospital</cx:pt>
          <cx:pt idx="1137">East - Hospital</cx:pt>
          <cx:pt idx="1138">East - Hospital</cx:pt>
          <cx:pt idx="1139">East - Hospital</cx:pt>
          <cx:pt idx="1140">East - Hospital</cx:pt>
          <cx:pt idx="1141">East - Hospital</cx:pt>
          <cx:pt idx="1142">East - Hospital</cx:pt>
          <cx:pt idx="1143">East - Hospital</cx:pt>
          <cx:pt idx="1144">East - Hospital</cx:pt>
          <cx:pt idx="1145">East - Hospital</cx:pt>
          <cx:pt idx="1146">East - Hospital</cx:pt>
          <cx:pt idx="1147">East - Hospital</cx:pt>
          <cx:pt idx="1148">East - Hospital</cx:pt>
          <cx:pt idx="1149">East - Hospital</cx:pt>
          <cx:pt idx="1150">East - Hospital</cx:pt>
          <cx:pt idx="1151">East - Hospital</cx:pt>
          <cx:pt idx="1152">East - Hospital</cx:pt>
          <cx:pt idx="1153">East - Hospital</cx:pt>
          <cx:pt idx="1154">East - Hospital</cx:pt>
          <cx:pt idx="1155">East - Hospital</cx:pt>
          <cx:pt idx="1156">East - Hospital</cx:pt>
          <cx:pt idx="1157">East - Hospital</cx:pt>
          <cx:pt idx="1158">East - Hospital</cx:pt>
          <cx:pt idx="1159">East - Hospital</cx:pt>
          <cx:pt idx="1160">East - Hospital</cx:pt>
          <cx:pt idx="1161">East - Hospital</cx:pt>
          <cx:pt idx="1162">East - Hospital</cx:pt>
          <cx:pt idx="1163">East - Hospital</cx:pt>
          <cx:pt idx="1164">East - Hospital</cx:pt>
          <cx:pt idx="1165">East - Hospital</cx:pt>
          <cx:pt idx="1166">East - Hospital</cx:pt>
          <cx:pt idx="1167">East - Hospital</cx:pt>
          <cx:pt idx="1168">East - Hospital</cx:pt>
          <cx:pt idx="1169">East - Hospital</cx:pt>
          <cx:pt idx="1170">East - Hospital</cx:pt>
          <cx:pt idx="1171">East - Hospital</cx:pt>
          <cx:pt idx="1172">East - Hospital</cx:pt>
          <cx:pt idx="1173">East - Hospital</cx:pt>
          <cx:pt idx="1174">East - Hospital</cx:pt>
          <cx:pt idx="1175">East - Hospital</cx:pt>
          <cx:pt idx="1176">East - Hospital</cx:pt>
          <cx:pt idx="1177">East - Hospital</cx:pt>
          <cx:pt idx="1178">East - Hospital</cx:pt>
          <cx:pt idx="1179">East - Hospital</cx:pt>
          <cx:pt idx="1180">East - Hospital</cx:pt>
          <cx:pt idx="1181">East - Hospital</cx:pt>
          <cx:pt idx="1182">East - Hospital</cx:pt>
          <cx:pt idx="1183">East - Hospital</cx:pt>
          <cx:pt idx="1184">East - Hospital</cx:pt>
          <cx:pt idx="1185">East - Hospital</cx:pt>
          <cx:pt idx="1186">East - Hospital</cx:pt>
          <cx:pt idx="1187">East - Hospital</cx:pt>
          <cx:pt idx="1188">East - Hospital</cx:pt>
          <cx:pt idx="1189">East - Hospital</cx:pt>
          <cx:pt idx="1190">East - Hospital</cx:pt>
          <cx:pt idx="1191">East - Hospital</cx:pt>
          <cx:pt idx="1192">East - Hospital</cx:pt>
          <cx:pt idx="1193">East - Hospital</cx:pt>
          <cx:pt idx="1194">East - Hospital</cx:pt>
          <cx:pt idx="1195">East - Hospital</cx:pt>
          <cx:pt idx="1196">East - Hospital</cx:pt>
          <cx:pt idx="1197">East - Hospital</cx:pt>
          <cx:pt idx="1198">East - Hospital</cx:pt>
          <cx:pt idx="1199">East - Hospital</cx:pt>
          <cx:pt idx="1200">East - Hospital</cx:pt>
          <cx:pt idx="1201">East - Hospital</cx:pt>
          <cx:pt idx="1202">East - Hospital</cx:pt>
          <cx:pt idx="1203">East - Hospital</cx:pt>
          <cx:pt idx="1204">East - Hospital</cx:pt>
          <cx:pt idx="1205">East - Hospital</cx:pt>
          <cx:pt idx="1206">East - Hospital</cx:pt>
          <cx:pt idx="1207">East - Hospital</cx:pt>
          <cx:pt idx="1208">East - Hospital</cx:pt>
          <cx:pt idx="1209">East - Hospital</cx:pt>
          <cx:pt idx="1210">East - Hospital</cx:pt>
          <cx:pt idx="1211">East - Hospital</cx:pt>
          <cx:pt idx="1212">East - Hospital</cx:pt>
          <cx:pt idx="1213">East - Hospital</cx:pt>
          <cx:pt idx="1214">East - Hospital</cx:pt>
          <cx:pt idx="1215">East - Hospital</cx:pt>
          <cx:pt idx="1216">East - Hospital</cx:pt>
          <cx:pt idx="1217">East - Hospital</cx:pt>
          <cx:pt idx="1218">East - Hospital</cx:pt>
          <cx:pt idx="1219">East - Hospital</cx:pt>
          <cx:pt idx="1220">East - Hospital</cx:pt>
          <cx:pt idx="1221">East - Hospital</cx:pt>
          <cx:pt idx="1222">East - Hospital</cx:pt>
          <cx:pt idx="1223">East - Hospital</cx:pt>
          <cx:pt idx="1224">East - Hospital</cx:pt>
          <cx:pt idx="1225">East - Hospital</cx:pt>
          <cx:pt idx="1226">East - Hospital</cx:pt>
          <cx:pt idx="1227">East - Hospital</cx:pt>
          <cx:pt idx="1228">East - Hospital</cx:pt>
          <cx:pt idx="1229">East - Hospital</cx:pt>
          <cx:pt idx="1230">East - Hospital</cx:pt>
          <cx:pt idx="1231">East - Hospital</cx:pt>
          <cx:pt idx="1232">East - Hospital</cx:pt>
          <cx:pt idx="1233">East - Hospital</cx:pt>
          <cx:pt idx="1234">East - Hospital</cx:pt>
          <cx:pt idx="1235">East - Hospital</cx:pt>
          <cx:pt idx="1236">East - Hospital</cx:pt>
          <cx:pt idx="1237">East - Hospital</cx:pt>
          <cx:pt idx="1238">East - Hospital</cx:pt>
          <cx:pt idx="1239">East - Hospital</cx:pt>
          <cx:pt idx="1240">East - Hospital</cx:pt>
          <cx:pt idx="1241">East - Hospital</cx:pt>
          <cx:pt idx="1242">East - Hospital</cx:pt>
          <cx:pt idx="1243">East - Hospital</cx:pt>
          <cx:pt idx="1244">East - Hospital</cx:pt>
          <cx:pt idx="1245">East - Hospital</cx:pt>
          <cx:pt idx="1246">East - Hospital</cx:pt>
          <cx:pt idx="1247">East - Hospital</cx:pt>
          <cx:pt idx="1248">East - Hospital</cx:pt>
          <cx:pt idx="1249">East - Hospital</cx:pt>
          <cx:pt idx="1250">East - Hospital</cx:pt>
          <cx:pt idx="1251">East - Hospital</cx:pt>
          <cx:pt idx="1252">East - Hospital</cx:pt>
          <cx:pt idx="1253">East - Hospital</cx:pt>
          <cx:pt idx="1254">East - Hospital</cx:pt>
          <cx:pt idx="1255">East - Hospital</cx:pt>
          <cx:pt idx="1256">East - Hospital</cx:pt>
          <cx:pt idx="1257">East - Hospital</cx:pt>
          <cx:pt idx="1258">East - Hospital</cx:pt>
          <cx:pt idx="1259">East - Hospital</cx:pt>
          <cx:pt idx="1260">East - Hospital</cx:pt>
          <cx:pt idx="1261">East - Hospital</cx:pt>
          <cx:pt idx="1262">East - Hospital</cx:pt>
          <cx:pt idx="1263">East - Hospital</cx:pt>
          <cx:pt idx="1264">East - Hospital</cx:pt>
          <cx:pt idx="1265">East - Hospital</cx:pt>
          <cx:pt idx="1266">East - Hospital</cx:pt>
          <cx:pt idx="1267">East - Hospital</cx:pt>
          <cx:pt idx="1268">East - Hospital</cx:pt>
          <cx:pt idx="1269">East - Hospital</cx:pt>
          <cx:pt idx="1270">East - Hospital</cx:pt>
          <cx:pt idx="1271">East - Hospital</cx:pt>
          <cx:pt idx="1272">East - Hospital</cx:pt>
          <cx:pt idx="1273">East - Hospital</cx:pt>
          <cx:pt idx="1274">East - Hospital</cx:pt>
          <cx:pt idx="1275">East - Hospital</cx:pt>
          <cx:pt idx="1276">East - Hospital</cx:pt>
          <cx:pt idx="1277">East - Hospital</cx:pt>
          <cx:pt idx="1278">East - Hospital</cx:pt>
          <cx:pt idx="1279">East - Hospital</cx:pt>
          <cx:pt idx="1280">East - Hospital</cx:pt>
          <cx:pt idx="1281">East - Hospital</cx:pt>
          <cx:pt idx="1282">East - Hospital</cx:pt>
          <cx:pt idx="1283">East - Hospital</cx:pt>
          <cx:pt idx="1284">East - Hospital</cx:pt>
          <cx:pt idx="1285">East - Hospital</cx:pt>
          <cx:pt idx="1286">East - Hospital</cx:pt>
          <cx:pt idx="1287">East - Hospital</cx:pt>
          <cx:pt idx="1288">East - Hospital</cx:pt>
          <cx:pt idx="1289">East - Hospital</cx:pt>
          <cx:pt idx="1290">East - Hospital</cx:pt>
          <cx:pt idx="1291">East - Hospital</cx:pt>
          <cx:pt idx="1292">East - Hospital</cx:pt>
          <cx:pt idx="1293">East - Hospital</cx:pt>
          <cx:pt idx="1294">East - Hospital</cx:pt>
          <cx:pt idx="1295">East - Hospital</cx:pt>
          <cx:pt idx="1296">East - Hospital</cx:pt>
          <cx:pt idx="1297">East - Hospital</cx:pt>
          <cx:pt idx="1298">East - Hospital</cx:pt>
          <cx:pt idx="1299">East - Hospital</cx:pt>
          <cx:pt idx="1300">East - Hospital</cx:pt>
          <cx:pt idx="1301">East - Hospital</cx:pt>
          <cx:pt idx="1302">East - Hospital</cx:pt>
          <cx:pt idx="1303">East - Hospital</cx:pt>
          <cx:pt idx="1304">East - Hospital</cx:pt>
          <cx:pt idx="1305">East - Hospital</cx:pt>
          <cx:pt idx="1306">East - Hospital</cx:pt>
          <cx:pt idx="1307">East - Hospital</cx:pt>
          <cx:pt idx="1308">East - Hospital</cx:pt>
          <cx:pt idx="1309">East - Hospital</cx:pt>
          <cx:pt idx="1310">East - Hospital</cx:pt>
          <cx:pt idx="1311">East - Hospital</cx:pt>
          <cx:pt idx="1312">East - Hospital</cx:pt>
          <cx:pt idx="1313">East - Hospital</cx:pt>
          <cx:pt idx="1314">East - Hospital</cx:pt>
          <cx:pt idx="1315">East - Hospital</cx:pt>
          <cx:pt idx="1316">East - Hospital</cx:pt>
          <cx:pt idx="1317">East - Hospital</cx:pt>
          <cx:pt idx="1318">East - Hospital</cx:pt>
          <cx:pt idx="1319">East - Hospital</cx:pt>
          <cx:pt idx="1320">East - Hospital</cx:pt>
          <cx:pt idx="1321">East - Hospital</cx:pt>
          <cx:pt idx="1322">East - Hospital</cx:pt>
          <cx:pt idx="1323">East - Hospital</cx:pt>
          <cx:pt idx="1324">East - Hospital</cx:pt>
          <cx:pt idx="1325">East - Hospital</cx:pt>
          <cx:pt idx="1326">East - Hospital</cx:pt>
          <cx:pt idx="1327">East - Hospital</cx:pt>
          <cx:pt idx="1328">East - Hospital</cx:pt>
          <cx:pt idx="1329">East - Hospital</cx:pt>
          <cx:pt idx="1330">East - Hospital</cx:pt>
          <cx:pt idx="1331">East - Hospital</cx:pt>
          <cx:pt idx="1332">East - Hospital</cx:pt>
          <cx:pt idx="1333">East - Hospital</cx:pt>
          <cx:pt idx="1334">East - Hospital</cx:pt>
          <cx:pt idx="1335">East - Hospital</cx:pt>
          <cx:pt idx="1336">East - Hospital</cx:pt>
          <cx:pt idx="1337">East - Hospital</cx:pt>
          <cx:pt idx="1338">East - Hospital</cx:pt>
          <cx:pt idx="1339">East - Hospital</cx:pt>
          <cx:pt idx="1340">East - Hospital</cx:pt>
          <cx:pt idx="1341">East - Hospital</cx:pt>
          <cx:pt idx="1342">East - Hospital</cx:pt>
          <cx:pt idx="1343">East - Hospital</cx:pt>
          <cx:pt idx="1344">East - Hospital</cx:pt>
          <cx:pt idx="1345">East - Hospital</cx:pt>
          <cx:pt idx="1346">East - Hospital</cx:pt>
          <cx:pt idx="1347">East - Hospital</cx:pt>
          <cx:pt idx="1348">East - Hospital</cx:pt>
          <cx:pt idx="1349">East - Hospital</cx:pt>
          <cx:pt idx="1350">East - Hospital</cx:pt>
          <cx:pt idx="1351">East - Hospital</cx:pt>
          <cx:pt idx="1352">East - Hospital</cx:pt>
          <cx:pt idx="1353">East - Hospital</cx:pt>
          <cx:pt idx="1354">East - Hospital</cx:pt>
          <cx:pt idx="1355">East - Hospital</cx:pt>
          <cx:pt idx="1356">East - Hospital</cx:pt>
          <cx:pt idx="1357">East - Hospital</cx:pt>
          <cx:pt idx="1358">East - Hospital</cx:pt>
          <cx:pt idx="1359">East - Hospital</cx:pt>
          <cx:pt idx="1360">East - Hospital</cx:pt>
          <cx:pt idx="1361">East - Hospital</cx:pt>
          <cx:pt idx="1362">East - Hospital</cx:pt>
          <cx:pt idx="1363">East - Hospital</cx:pt>
          <cx:pt idx="1364">East - Hospital</cx:pt>
          <cx:pt idx="1365">East - Hospital</cx:pt>
          <cx:pt idx="1366">East - Hospital</cx:pt>
          <cx:pt idx="1367">East - Hospital</cx:pt>
          <cx:pt idx="1368">East - Hospital</cx:pt>
          <cx:pt idx="1369">East - Hospital</cx:pt>
          <cx:pt idx="1370">East - Hospital</cx:pt>
          <cx:pt idx="1371">East - Hospital</cx:pt>
          <cx:pt idx="1372">East - Hospital</cx:pt>
          <cx:pt idx="1373">East - Hospital</cx:pt>
          <cx:pt idx="1374">East - Hospital</cx:pt>
          <cx:pt idx="1375">East - Hospital</cx:pt>
          <cx:pt idx="1376">East - Hospital</cx:pt>
          <cx:pt idx="1377">East - Hospital</cx:pt>
          <cx:pt idx="1378">East - Hospital</cx:pt>
          <cx:pt idx="1379">East - Hospital</cx:pt>
          <cx:pt idx="1380">East - Hospital</cx:pt>
          <cx:pt idx="1381">East - Hospital</cx:pt>
          <cx:pt idx="1382">East - Hospital</cx:pt>
          <cx:pt idx="1383">East - Hospital</cx:pt>
          <cx:pt idx="1384">East - Hospital</cx:pt>
          <cx:pt idx="1385">East - Hospital</cx:pt>
          <cx:pt idx="1386">East - Hospital</cx:pt>
          <cx:pt idx="1387">East - Hospital</cx:pt>
          <cx:pt idx="1388">East - Hospital</cx:pt>
          <cx:pt idx="1389">East - Hospital</cx:pt>
          <cx:pt idx="1390">East - Hospital</cx:pt>
          <cx:pt idx="1391">East - Hospital</cx:pt>
          <cx:pt idx="1392">East - Hospital</cx:pt>
          <cx:pt idx="1393">East - Hospital</cx:pt>
          <cx:pt idx="1394">East - Hospital</cx:pt>
          <cx:pt idx="1395">East - Hospital</cx:pt>
          <cx:pt idx="1396">East - Hospital</cx:pt>
          <cx:pt idx="1397">East - Hospital</cx:pt>
          <cx:pt idx="1398">East - Hospital</cx:pt>
          <cx:pt idx="1399">East - Hospital</cx:pt>
          <cx:pt idx="1400">East - Hospital</cx:pt>
          <cx:pt idx="1401">East - Hospital</cx:pt>
          <cx:pt idx="1402">East - Hospital</cx:pt>
          <cx:pt idx="1403">East - Hospital</cx:pt>
          <cx:pt idx="1404">East - Hospital</cx:pt>
          <cx:pt idx="1405">East - Hospital</cx:pt>
          <cx:pt idx="1406">East - Hospital</cx:pt>
          <cx:pt idx="1407">East - Hospital</cx:pt>
          <cx:pt idx="1408">East - Hospital</cx:pt>
          <cx:pt idx="1409">East - Hospital</cx:pt>
          <cx:pt idx="1410">East - Hospital</cx:pt>
          <cx:pt idx="1411">East - Hospital</cx:pt>
          <cx:pt idx="1412">East - Hospital</cx:pt>
          <cx:pt idx="1413">East - Hospital</cx:pt>
          <cx:pt idx="1414">East - Hospital</cx:pt>
          <cx:pt idx="1415">East - Hospital</cx:pt>
          <cx:pt idx="1416">East - Hospital</cx:pt>
          <cx:pt idx="1417">East - Hospital</cx:pt>
          <cx:pt idx="1418">East - Hospital</cx:pt>
          <cx:pt idx="1419">East - Hospital</cx:pt>
          <cx:pt idx="1420">East - Hospital</cx:pt>
          <cx:pt idx="1421">East - Hospital</cx:pt>
          <cx:pt idx="1422">East - Hospital</cx:pt>
          <cx:pt idx="1423">East - Hospital</cx:pt>
          <cx:pt idx="1424">East - Hospital</cx:pt>
          <cx:pt idx="1425">East - Hospital</cx:pt>
          <cx:pt idx="1426">East - Hospital</cx:pt>
          <cx:pt idx="1427">East - Hospital</cx:pt>
          <cx:pt idx="1428">East - Hospital</cx:pt>
          <cx:pt idx="1429">East - Hospital</cx:pt>
          <cx:pt idx="1430">East - Hospital</cx:pt>
          <cx:pt idx="1431">East - Hospital</cx:pt>
          <cx:pt idx="1432">East - Hospital</cx:pt>
          <cx:pt idx="1433">East - Hospital</cx:pt>
          <cx:pt idx="1434">East - Hospital</cx:pt>
          <cx:pt idx="1435">East - Hospital</cx:pt>
          <cx:pt idx="1436">East - Hospital</cx:pt>
          <cx:pt idx="1437">East - Hospital</cx:pt>
          <cx:pt idx="1438">East - Hospital</cx:pt>
          <cx:pt idx="1439">East - Hospital</cx:pt>
          <cx:pt idx="1440">East - Hospital</cx:pt>
          <cx:pt idx="1441">East - Hospital</cx:pt>
          <cx:pt idx="1442">East - Hospital</cx:pt>
          <cx:pt idx="1443">East - Hospital</cx:pt>
          <cx:pt idx="1444">East - Hospital</cx:pt>
          <cx:pt idx="1445">East - Hospital</cx:pt>
          <cx:pt idx="1446">East - Hospital</cx:pt>
          <cx:pt idx="1447">East - Hospital</cx:pt>
          <cx:pt idx="1448">East - Hospital</cx:pt>
          <cx:pt idx="1449">East - Hospital</cx:pt>
          <cx:pt idx="1450">East - Hospital</cx:pt>
          <cx:pt idx="1451">East - Hospital</cx:pt>
          <cx:pt idx="1452">East - Hospital</cx:pt>
          <cx:pt idx="1453">East - Hospital</cx:pt>
          <cx:pt idx="1454">East - Hospital</cx:pt>
          <cx:pt idx="1455">East - Hospital</cx:pt>
          <cx:pt idx="1456">East - Hospital</cx:pt>
          <cx:pt idx="1457">East - Hospital</cx:pt>
          <cx:pt idx="1458">East - Hospital</cx:pt>
          <cx:pt idx="1459">East - Hospital</cx:pt>
          <cx:pt idx="1460">East - Hospital</cx:pt>
          <cx:pt idx="1461">East - Hospital</cx:pt>
          <cx:pt idx="1462">East - Hospital</cx:pt>
          <cx:pt idx="1463">East - Hospital</cx:pt>
          <cx:pt idx="1464">East - Hospital</cx:pt>
          <cx:pt idx="1465">East - Hospital</cx:pt>
          <cx:pt idx="1466">East - Hospital</cx:pt>
          <cx:pt idx="1467">East - Hospital</cx:pt>
          <cx:pt idx="1468">East - Hospital</cx:pt>
          <cx:pt idx="1469">East - Hospital</cx:pt>
          <cx:pt idx="1470">East - Hospital</cx:pt>
          <cx:pt idx="1471">East - Hospital</cx:pt>
          <cx:pt idx="1472">East - Hospital</cx:pt>
          <cx:pt idx="1473">East - Hospital</cx:pt>
          <cx:pt idx="1474">East - Hospital</cx:pt>
          <cx:pt idx="1475">East - Hospital</cx:pt>
          <cx:pt idx="1476">East - Hospital</cx:pt>
          <cx:pt idx="1477">East - Hospital</cx:pt>
          <cx:pt idx="1478">East - Hospital</cx:pt>
          <cx:pt idx="1479">East - Hospital</cx:pt>
          <cx:pt idx="1480">East - Hospital</cx:pt>
          <cx:pt idx="1481">East - Hospital</cx:pt>
          <cx:pt idx="1482">East - Hospital</cx:pt>
          <cx:pt idx="1483">East - Hospital</cx:pt>
          <cx:pt idx="1484">East - Hospital</cx:pt>
          <cx:pt idx="1485">East - Hospital</cx:pt>
          <cx:pt idx="1486">East - Hospital</cx:pt>
          <cx:pt idx="1487">East - Hospital</cx:pt>
          <cx:pt idx="1488">East - Hospital</cx:pt>
          <cx:pt idx="1489">East - Hospital</cx:pt>
          <cx:pt idx="1490">East - Hospital</cx:pt>
          <cx:pt idx="1491">East - Hospital</cx:pt>
          <cx:pt idx="1492">East - Hospital</cx:pt>
          <cx:pt idx="1493">East - Hospital</cx:pt>
          <cx:pt idx="1494">East - Hospital</cx:pt>
          <cx:pt idx="1495">East - Hospital</cx:pt>
          <cx:pt idx="1496">East - Hospital</cx:pt>
          <cx:pt idx="1497">East - Hospital</cx:pt>
          <cx:pt idx="1498">East - Hospital</cx:pt>
          <cx:pt idx="1499">East - Hospital</cx:pt>
          <cx:pt idx="1500">East - Hospital</cx:pt>
          <cx:pt idx="1501">East - Hospital</cx:pt>
          <cx:pt idx="1502">East - Hospital</cx:pt>
          <cx:pt idx="1503">East - Hospital</cx:pt>
          <cx:pt idx="1504">East - Hospital</cx:pt>
          <cx:pt idx="1505">East - Hospital</cx:pt>
          <cx:pt idx="1506">East - Hospital</cx:pt>
          <cx:pt idx="1507">East - Hospital</cx:pt>
          <cx:pt idx="1508">East - Hospital</cx:pt>
          <cx:pt idx="1509">East - Hospital</cx:pt>
          <cx:pt idx="1510">East - Hospital</cx:pt>
          <cx:pt idx="1511">East - Hospital</cx:pt>
          <cx:pt idx="1512">East - Hospital</cx:pt>
          <cx:pt idx="1513">East - Hospital</cx:pt>
          <cx:pt idx="1514">East - Hospital</cx:pt>
          <cx:pt idx="1515">East - Hospital</cx:pt>
          <cx:pt idx="1516">East - Hospital</cx:pt>
          <cx:pt idx="1517">East - Hospital</cx:pt>
          <cx:pt idx="1518">East - Hospital</cx:pt>
          <cx:pt idx="1519">East - Hospital</cx:pt>
          <cx:pt idx="1520">East - Hospital</cx:pt>
          <cx:pt idx="1521">East - Hospital</cx:pt>
          <cx:pt idx="1522">East - Hospital</cx:pt>
          <cx:pt idx="1523">East - Hospital</cx:pt>
          <cx:pt idx="1524">East - Hospital</cx:pt>
          <cx:pt idx="1525">East - Hospital</cx:pt>
          <cx:pt idx="1526">East - Hospital</cx:pt>
          <cx:pt idx="1527">East - Hospital</cx:pt>
          <cx:pt idx="1528">East - Hospital</cx:pt>
          <cx:pt idx="1529">East - Hospital</cx:pt>
          <cx:pt idx="1530">East - Hospital</cx:pt>
          <cx:pt idx="1531">East - Hospital</cx:pt>
          <cx:pt idx="1532">East - Hospital</cx:pt>
          <cx:pt idx="1533">East - Hospital</cx:pt>
          <cx:pt idx="1534">East - Hospital</cx:pt>
          <cx:pt idx="1535">East - Hospital</cx:pt>
          <cx:pt idx="1536">East - Hospital</cx:pt>
          <cx:pt idx="1537">East - Hospital</cx:pt>
          <cx:pt idx="1538">East - Hospital</cx:pt>
          <cx:pt idx="1539">East - Hospital</cx:pt>
          <cx:pt idx="1540">East - Hospital</cx:pt>
          <cx:pt idx="1541">East - Hospital</cx:pt>
          <cx:pt idx="1542">East - Hospital</cx:pt>
          <cx:pt idx="1543">East - Hospital</cx:pt>
          <cx:pt idx="1544">East - Hospital</cx:pt>
          <cx:pt idx="1545">East - Hospital</cx:pt>
          <cx:pt idx="1546">East - Hospital</cx:pt>
          <cx:pt idx="1547">East - Hospital</cx:pt>
          <cx:pt idx="1548">East - Hospital</cx:pt>
          <cx:pt idx="1549">East - Hospital</cx:pt>
          <cx:pt idx="1550">East - Hospital</cx:pt>
          <cx:pt idx="1551">East - Hospital</cx:pt>
          <cx:pt idx="1552">East - Hospital</cx:pt>
          <cx:pt idx="1553">East - Hospital</cx:pt>
          <cx:pt idx="1554">East - Hospital</cx:pt>
          <cx:pt idx="1555">East - Hospital</cx:pt>
          <cx:pt idx="1556">East - Hospital</cx:pt>
          <cx:pt idx="1557">East - Hospital</cx:pt>
          <cx:pt idx="1558">East - Hospital</cx:pt>
          <cx:pt idx="1559">East - Hospital</cx:pt>
          <cx:pt idx="1560">East - Hospital</cx:pt>
          <cx:pt idx="1561">East - Hospital</cx:pt>
          <cx:pt idx="1562">East - Hospital</cx:pt>
          <cx:pt idx="1563">East - Hospital</cx:pt>
          <cx:pt idx="1564">East - Hospital</cx:pt>
          <cx:pt idx="1565">East - Hospital</cx:pt>
          <cx:pt idx="1566">East - Hospital</cx:pt>
          <cx:pt idx="1567">East - Hospital</cx:pt>
          <cx:pt idx="1568">East - Hospital</cx:pt>
          <cx:pt idx="1569">East - Hospital</cx:pt>
          <cx:pt idx="1570">East - Hospital</cx:pt>
          <cx:pt idx="1571">East - Hospital</cx:pt>
          <cx:pt idx="1572">East - Hospital</cx:pt>
          <cx:pt idx="1573">East - Hospital</cx:pt>
          <cx:pt idx="1574">East - Hospital</cx:pt>
          <cx:pt idx="1575">East - Hospital</cx:pt>
          <cx:pt idx="1576">East - Hospital</cx:pt>
          <cx:pt idx="1577">East - Hospital</cx:pt>
          <cx:pt idx="1578">East - Hospital</cx:pt>
          <cx:pt idx="1579">East - Hospital</cx:pt>
          <cx:pt idx="1580">East - Hospital</cx:pt>
          <cx:pt idx="1581">East - Hospital</cx:pt>
          <cx:pt idx="1582">East - Hospital</cx:pt>
          <cx:pt idx="1583">East - Hospital</cx:pt>
          <cx:pt idx="1584">East - Hospital</cx:pt>
          <cx:pt idx="1585">East - Hospital</cx:pt>
          <cx:pt idx="1586">East - Hospital</cx:pt>
          <cx:pt idx="1587">East - Hospital</cx:pt>
          <cx:pt idx="1588">East - Hospital</cx:pt>
          <cx:pt idx="1589">East - Hospital</cx:pt>
          <cx:pt idx="1590">East - Hospital</cx:pt>
          <cx:pt idx="1591">East - Hospital</cx:pt>
          <cx:pt idx="1592">East - Hospital</cx:pt>
          <cx:pt idx="1593">East - Hospital</cx:pt>
          <cx:pt idx="1594">East - Hospital</cx:pt>
          <cx:pt idx="1595">East - Hospital</cx:pt>
          <cx:pt idx="1596">East - Hospital</cx:pt>
          <cx:pt idx="1597">East - Hospital</cx:pt>
          <cx:pt idx="1598">East - Hospital</cx:pt>
          <cx:pt idx="1599">East - Hospital</cx:pt>
          <cx:pt idx="1600">East - Hospital</cx:pt>
          <cx:pt idx="1601">East - Hospital</cx:pt>
          <cx:pt idx="1602">East - Hospital</cx:pt>
          <cx:pt idx="1603">East - Hospital</cx:pt>
          <cx:pt idx="1604">East - Hospital</cx:pt>
          <cx:pt idx="1605">East - Hospital</cx:pt>
          <cx:pt idx="1606">East - Hospital</cx:pt>
          <cx:pt idx="1607">East - Hospital</cx:pt>
          <cx:pt idx="1608">East - Hospital</cx:pt>
          <cx:pt idx="1609">East - Hospital</cx:pt>
          <cx:pt idx="1610">East - Hospital</cx:pt>
          <cx:pt idx="1611">East - Hospital</cx:pt>
          <cx:pt idx="1612">East - Hospital</cx:pt>
          <cx:pt idx="1613">East - Hospital</cx:pt>
          <cx:pt idx="1614">East - Hospital</cx:pt>
          <cx:pt idx="1615">East - Hospital</cx:pt>
          <cx:pt idx="1616">East - Hospital</cx:pt>
          <cx:pt idx="1617">East - Hospital</cx:pt>
          <cx:pt idx="1618">East - Hospital</cx:pt>
          <cx:pt idx="1619">East - Hospital</cx:pt>
          <cx:pt idx="1620">East - Hospital</cx:pt>
          <cx:pt idx="1621">East - Hospital</cx:pt>
          <cx:pt idx="1622">East - Hospital</cx:pt>
          <cx:pt idx="1623">East - Hospital</cx:pt>
          <cx:pt idx="1624">East - Hospital</cx:pt>
          <cx:pt idx="1625">East - Hospital</cx:pt>
          <cx:pt idx="1626">East - Hospital</cx:pt>
          <cx:pt idx="1627">East - Hospital</cx:pt>
          <cx:pt idx="1628">East - Hospital</cx:pt>
          <cx:pt idx="1629">East - Hospital</cx:pt>
          <cx:pt idx="1630">East - Hospital</cx:pt>
          <cx:pt idx="1631">East - Hospital</cx:pt>
          <cx:pt idx="1632">East - Hospital</cx:pt>
          <cx:pt idx="1633">East - Hospital</cx:pt>
          <cx:pt idx="1634">East - Hospital</cx:pt>
          <cx:pt idx="1635">East - Hospital</cx:pt>
          <cx:pt idx="1636">East - Hospital</cx:pt>
          <cx:pt idx="1637">East - Hospital</cx:pt>
          <cx:pt idx="1638">East - Hospital</cx:pt>
          <cx:pt idx="1639">East - Hospital</cx:pt>
          <cx:pt idx="1640">East - Hospital</cx:pt>
          <cx:pt idx="1641">East - Hospital</cx:pt>
          <cx:pt idx="1642">East - Hospital</cx:pt>
          <cx:pt idx="1643">East - Hospital</cx:pt>
          <cx:pt idx="1644">East - Hospital</cx:pt>
          <cx:pt idx="1645">East - Hospital</cx:pt>
          <cx:pt idx="1646">East - Hospital</cx:pt>
          <cx:pt idx="1647">East - Hospital</cx:pt>
          <cx:pt idx="1648">East - Hospital</cx:pt>
          <cx:pt idx="1649">East - Hospital</cx:pt>
          <cx:pt idx="1650">East - Hospital</cx:pt>
          <cx:pt idx="1651">East - Hospital</cx:pt>
          <cx:pt idx="1652">East - Hospital</cx:pt>
          <cx:pt idx="1653">East - Hospital</cx:pt>
          <cx:pt idx="1654">East - Hospital</cx:pt>
          <cx:pt idx="1655">East - Hospital</cx:pt>
          <cx:pt idx="1656">East - Hospital</cx:pt>
          <cx:pt idx="1657">East - Hospital</cx:pt>
          <cx:pt idx="1658">East - Hospital</cx:pt>
          <cx:pt idx="1659">East - Hospital</cx:pt>
          <cx:pt idx="1660">East - Hospital</cx:pt>
          <cx:pt idx="1661">East - Hospital</cx:pt>
          <cx:pt idx="1662">East - Hospital</cx:pt>
          <cx:pt idx="1663">East - Hospital</cx:pt>
          <cx:pt idx="1664">East - Hospital</cx:pt>
          <cx:pt idx="1665">East - Hospital</cx:pt>
          <cx:pt idx="1666">East - Hospital</cx:pt>
          <cx:pt idx="1667">East - Hospital</cx:pt>
          <cx:pt idx="1668">East - Hospital</cx:pt>
          <cx:pt idx="1669">East - Hospital</cx:pt>
          <cx:pt idx="1670">East - Hospital</cx:pt>
          <cx:pt idx="1671">East - Hospital</cx:pt>
          <cx:pt idx="1672">East - Hospital</cx:pt>
          <cx:pt idx="1673">East - Hospital</cx:pt>
          <cx:pt idx="1674">East - Hospital</cx:pt>
          <cx:pt idx="1675">East - Hospital</cx:pt>
          <cx:pt idx="1676">East - Hospital</cx:pt>
          <cx:pt idx="1677">East - Hospital</cx:pt>
          <cx:pt idx="1678">East - Hospital</cx:pt>
          <cx:pt idx="1679">East - Hospital</cx:pt>
          <cx:pt idx="1680">East - Hospital</cx:pt>
          <cx:pt idx="1681">East - Hospital</cx:pt>
          <cx:pt idx="1682">East - Hospital</cx:pt>
          <cx:pt idx="1683">East - Hospital</cx:pt>
          <cx:pt idx="1684">East - Hospital</cx:pt>
          <cx:pt idx="1685">East - Hospital</cx:pt>
          <cx:pt idx="1686">East - Hospital</cx:pt>
          <cx:pt idx="1687">East - Hospital</cx:pt>
          <cx:pt idx="1688">East - Hospital</cx:pt>
          <cx:pt idx="1689">East - Hospital</cx:pt>
          <cx:pt idx="1690">East - Hospital</cx:pt>
          <cx:pt idx="1691">East - Hospital</cx:pt>
          <cx:pt idx="1692">East - Hospital</cx:pt>
          <cx:pt idx="1693">East - TRIA</cx:pt>
          <cx:pt idx="1694">East - TRIA</cx:pt>
          <cx:pt idx="1695">East - TRIA</cx:pt>
          <cx:pt idx="1696">East - TRIA</cx:pt>
          <cx:pt idx="1697">East - TRIA</cx:pt>
          <cx:pt idx="1698">East - TRIA</cx:pt>
          <cx:pt idx="1699">East - TRIA</cx:pt>
          <cx:pt idx="1700">East - TRIA</cx:pt>
          <cx:pt idx="1701">East - TRIA</cx:pt>
          <cx:pt idx="1702">East - TRIA</cx:pt>
          <cx:pt idx="1703">East - TRIA</cx:pt>
          <cx:pt idx="1704">East - TRIA</cx:pt>
          <cx:pt idx="1705">East - TRIA</cx:pt>
          <cx:pt idx="1706">East - TRIA</cx:pt>
          <cx:pt idx="1707">East - TRIA</cx:pt>
          <cx:pt idx="1708">East - TRIA</cx:pt>
          <cx:pt idx="1709">East - TRIA</cx:pt>
          <cx:pt idx="1710">East - TRIA</cx:pt>
          <cx:pt idx="1711">East - TRIA</cx:pt>
          <cx:pt idx="1712">East - TRIA</cx:pt>
          <cx:pt idx="1713">East - TRIA</cx:pt>
          <cx:pt idx="1714">East - TRIA</cx:pt>
          <cx:pt idx="1715">East - TRIA</cx:pt>
          <cx:pt idx="1716">East - TRIA</cx:pt>
          <cx:pt idx="1717">East - TRIA</cx:pt>
          <cx:pt idx="1718">East - TRIA</cx:pt>
          <cx:pt idx="1719">East - TRIA</cx:pt>
          <cx:pt idx="1720">East - TRIA</cx:pt>
          <cx:pt idx="1721">East - TRIA</cx:pt>
          <cx:pt idx="1722">East - TRIA</cx:pt>
          <cx:pt idx="1723">East - TRIA</cx:pt>
          <cx:pt idx="1724">East - TRIA</cx:pt>
          <cx:pt idx="1725">East - TRIA</cx:pt>
          <cx:pt idx="1726">East - TRIA</cx:pt>
          <cx:pt idx="1727">East - TRIA</cx:pt>
          <cx:pt idx="1728">East - TRIA</cx:pt>
          <cx:pt idx="1729">East - TRIA</cx:pt>
          <cx:pt idx="1730">East - TRIA</cx:pt>
          <cx:pt idx="1731">East - TRIA</cx:pt>
          <cx:pt idx="1732">East - TRIA</cx:pt>
          <cx:pt idx="1733">East - TRIA</cx:pt>
          <cx:pt idx="1734">East - TRIA</cx:pt>
          <cx:pt idx="1735">East - TRIA</cx:pt>
          <cx:pt idx="1736">East - TRIA</cx:pt>
          <cx:pt idx="1737">East - TRIA</cx:pt>
          <cx:pt idx="1738">East - TRIA</cx:pt>
          <cx:pt idx="1739">East - TRIA</cx:pt>
          <cx:pt idx="1740">East - TRIA</cx:pt>
          <cx:pt idx="1741">East - TRIA</cx:pt>
          <cx:pt idx="1742">East - TRIA</cx:pt>
          <cx:pt idx="1743">East - TRIA</cx:pt>
          <cx:pt idx="1744">East - TRIA</cx:pt>
          <cx:pt idx="1745">East - TRIA</cx:pt>
          <cx:pt idx="1746">East - TRIA</cx:pt>
          <cx:pt idx="1747">East - TRIA</cx:pt>
          <cx:pt idx="1748">East - TRIA</cx:pt>
          <cx:pt idx="1749">East - TRIA</cx:pt>
          <cx:pt idx="1750">East - TRIA</cx:pt>
          <cx:pt idx="1751">East - TRIA</cx:pt>
          <cx:pt idx="1752">East - TRIA</cx:pt>
          <cx:pt idx="1753">East - TRIA</cx:pt>
          <cx:pt idx="1754">East - TRIA</cx:pt>
          <cx:pt idx="1755">East - TRIA</cx:pt>
          <cx:pt idx="1756">East - TRIA</cx:pt>
          <cx:pt idx="1757">East - TRIA</cx:pt>
          <cx:pt idx="1758">East - TRIA</cx:pt>
          <cx:pt idx="1759">East - TRIA</cx:pt>
          <cx:pt idx="1760">East - TRIA</cx:pt>
          <cx:pt idx="1761">East - TRIA</cx:pt>
          <cx:pt idx="1762">East - TRIA</cx:pt>
          <cx:pt idx="1763">East - TRIA</cx:pt>
          <cx:pt idx="1764">East - TRIA</cx:pt>
          <cx:pt idx="1765">East - TRIA</cx:pt>
          <cx:pt idx="1766">East - TRIA</cx:pt>
          <cx:pt idx="1767">East - TRIA</cx:pt>
          <cx:pt idx="1768">East - TRIA</cx:pt>
          <cx:pt idx="1769">East - TRIA</cx:pt>
          <cx:pt idx="1770">East - TRIA</cx:pt>
          <cx:pt idx="1771">East - TRIA</cx:pt>
          <cx:pt idx="1772">East - TRIA</cx:pt>
          <cx:pt idx="1773">East - TRIA</cx:pt>
          <cx:pt idx="1774">East - TRIA</cx:pt>
          <cx:pt idx="1775">East - TRIA</cx:pt>
          <cx:pt idx="1776">East - TRIA</cx:pt>
          <cx:pt idx="1777">East - TRIA</cx:pt>
          <cx:pt idx="1778">East - TRIA</cx:pt>
          <cx:pt idx="1779">East - TRIA</cx:pt>
          <cx:pt idx="1780">East - TRIA</cx:pt>
          <cx:pt idx="1781">East - TRIA</cx:pt>
          <cx:pt idx="1782">East - TRIA</cx:pt>
          <cx:pt idx="1783">East - TRIA</cx:pt>
          <cx:pt idx="1784">East - TRIA</cx:pt>
          <cx:pt idx="1785">East - TRIA</cx:pt>
          <cx:pt idx="1786">East - TRIA</cx:pt>
          <cx:pt idx="1787">East - TRIA</cx:pt>
          <cx:pt idx="1788">East - TRIA</cx:pt>
          <cx:pt idx="1789">East - TRIA</cx:pt>
          <cx:pt idx="1790">East - TRIA</cx:pt>
          <cx:pt idx="1791">East - TRIA</cx:pt>
          <cx:pt idx="1792">East - TRIA</cx:pt>
          <cx:pt idx="1793">East - TRIA</cx:pt>
          <cx:pt idx="1794">East - TRIA</cx:pt>
          <cx:pt idx="1795">East - TRIA</cx:pt>
          <cx:pt idx="1796">East - TRIA</cx:pt>
          <cx:pt idx="1797">East - TRIA</cx:pt>
          <cx:pt idx="1798">East - TRIA</cx:pt>
          <cx:pt idx="1799">East - TRIA</cx:pt>
          <cx:pt idx="1800">East - TRIA</cx:pt>
          <cx:pt idx="1801">East - TRIA</cx:pt>
          <cx:pt idx="1802">East - TRIA</cx:pt>
          <cx:pt idx="1803">East - TRIA</cx:pt>
          <cx:pt idx="1804">East - TRIA</cx:pt>
          <cx:pt idx="1805">East - TRIA</cx:pt>
          <cx:pt idx="1806">East - TRIA</cx:pt>
          <cx:pt idx="1807">East - TRIA</cx:pt>
          <cx:pt idx="1808">East - TRIA</cx:pt>
          <cx:pt idx="1809">East - TRIA</cx:pt>
          <cx:pt idx="1810">East - TRIA</cx:pt>
          <cx:pt idx="1811">East - TRIA</cx:pt>
          <cx:pt idx="1812">East - TRIA</cx:pt>
          <cx:pt idx="1813">East - TRIA</cx:pt>
          <cx:pt idx="1814">East - TRIA</cx:pt>
          <cx:pt idx="1815">East - TRIA</cx:pt>
          <cx:pt idx="1816">East - TRIA</cx:pt>
          <cx:pt idx="1817">East - TRIA</cx:pt>
          <cx:pt idx="1818">East - TRIA</cx:pt>
          <cx:pt idx="1819">East - TRIA</cx:pt>
          <cx:pt idx="1820">East - TRIA</cx:pt>
          <cx:pt idx="1821">East - TRIA</cx:pt>
          <cx:pt idx="1822">East - TRIA</cx:pt>
          <cx:pt idx="1823">East - TRIA</cx:pt>
          <cx:pt idx="1824">East - TRIA</cx:pt>
          <cx:pt idx="1825">East - TRIA</cx:pt>
          <cx:pt idx="1826">East - TRIA</cx:pt>
          <cx:pt idx="1827">East - TRIA</cx:pt>
          <cx:pt idx="1828">East - TRIA</cx:pt>
          <cx:pt idx="1829">East - TRIA</cx:pt>
          <cx:pt idx="1830">East - TRIA</cx:pt>
          <cx:pt idx="1831">East - TRIA</cx:pt>
          <cx:pt idx="1832">East - TRIA</cx:pt>
          <cx:pt idx="1833">East - TRIA</cx:pt>
          <cx:pt idx="1834">East - TRIA</cx:pt>
          <cx:pt idx="1835">East - TRIA</cx:pt>
          <cx:pt idx="1836">East - TRIA</cx:pt>
          <cx:pt idx="1837">East - TRIA</cx:pt>
          <cx:pt idx="1838">East - TRIA</cx:pt>
          <cx:pt idx="1839">East - TRIA</cx:pt>
          <cx:pt idx="1840">East - TRIA</cx:pt>
          <cx:pt idx="1841">East - TRIA</cx:pt>
          <cx:pt idx="1842">East - TRIA</cx:pt>
          <cx:pt idx="1843">East - TRIA</cx:pt>
          <cx:pt idx="1844">East - TRIA</cx:pt>
          <cx:pt idx="1845">East - TRIA</cx:pt>
          <cx:pt idx="1846">East - TRIA</cx:pt>
          <cx:pt idx="1847">East - TRIA</cx:pt>
          <cx:pt idx="1848">East - TRIA</cx:pt>
          <cx:pt idx="1849">East - TRIA</cx:pt>
          <cx:pt idx="1850">East - TRIA</cx:pt>
          <cx:pt idx="1851">East - TRIA</cx:pt>
          <cx:pt idx="1852">East - TRIA</cx:pt>
          <cx:pt idx="1853">East - TRIA</cx:pt>
          <cx:pt idx="1854">East - TRIA</cx:pt>
          <cx:pt idx="1855">East - TRIA</cx:pt>
          <cx:pt idx="1856">East - TRIA</cx:pt>
          <cx:pt idx="1857">East - TRIA</cx:pt>
          <cx:pt idx="1858">East - TRIA</cx:pt>
          <cx:pt idx="1859">East - TRIA</cx:pt>
          <cx:pt idx="1860">East - TRIA</cx:pt>
          <cx:pt idx="1861">East - TRIA</cx:pt>
          <cx:pt idx="1862">East - TRIA</cx:pt>
          <cx:pt idx="1863">East - TRIA</cx:pt>
          <cx:pt idx="1864">East - TRIA</cx:pt>
          <cx:pt idx="1865">East - TRIA</cx:pt>
          <cx:pt idx="1866">East - TRIA</cx:pt>
          <cx:pt idx="1867">East - TRIA</cx:pt>
          <cx:pt idx="1868">East - TRIA</cx:pt>
          <cx:pt idx="1869">East - TRIA</cx:pt>
          <cx:pt idx="1870">East - TRIA</cx:pt>
          <cx:pt idx="1871">East - TRIA</cx:pt>
          <cx:pt idx="1872">East - TRIA</cx:pt>
          <cx:pt idx="1873">East - TRIA</cx:pt>
          <cx:pt idx="1874">East - TRIA</cx:pt>
          <cx:pt idx="1875">East - TRIA</cx:pt>
          <cx:pt idx="1876">East - TRIA</cx:pt>
          <cx:pt idx="1877">East - TRIA</cx:pt>
          <cx:pt idx="1878">East - TRIA</cx:pt>
          <cx:pt idx="1879">East - TRIA</cx:pt>
          <cx:pt idx="1880">East - TRIA</cx:pt>
          <cx:pt idx="1881">East - TRIA</cx:pt>
          <cx:pt idx="1882">East - TRIA</cx:pt>
          <cx:pt idx="1883">East - TRIA</cx:pt>
          <cx:pt idx="1884">East - TRIA</cx:pt>
          <cx:pt idx="1885">East - TRIA</cx:pt>
          <cx:pt idx="1886">East - TRIA</cx:pt>
          <cx:pt idx="1887">East - TRIA</cx:pt>
          <cx:pt idx="1888">East - TRIA</cx:pt>
          <cx:pt idx="1889">East - TRIA</cx:pt>
          <cx:pt idx="1890">East - TRIA</cx:pt>
          <cx:pt idx="1891">East - TRIA</cx:pt>
          <cx:pt idx="1892">East - TRIA</cx:pt>
          <cx:pt idx="1893">East - TRIA</cx:pt>
          <cx:pt idx="1894">East - TRIA</cx:pt>
          <cx:pt idx="1895">East - TRIA</cx:pt>
          <cx:pt idx="1896">East - TRIA</cx:pt>
          <cx:pt idx="1897">East - TRIA</cx:pt>
          <cx:pt idx="1898">East - TRIA</cx:pt>
          <cx:pt idx="1899">East - TRIA</cx:pt>
          <cx:pt idx="1900">East - TRIA</cx:pt>
          <cx:pt idx="1901">East - TRIA</cx:pt>
          <cx:pt idx="1902">East - TRIA</cx:pt>
          <cx:pt idx="1903">East - TRIA</cx:pt>
          <cx:pt idx="1904">East - TRIA</cx:pt>
          <cx:pt idx="1905">East - TRIA</cx:pt>
          <cx:pt idx="1906">East - TRIA</cx:pt>
          <cx:pt idx="1907">East - TRIA</cx:pt>
          <cx:pt idx="1908">East - TRIA</cx:pt>
          <cx:pt idx="1909">East - TRIA</cx:pt>
          <cx:pt idx="1910">East - TRIA</cx:pt>
          <cx:pt idx="1911">East - TRIA</cx:pt>
          <cx:pt idx="1912">East - TRIA</cx:pt>
          <cx:pt idx="1913">East - TRIA</cx:pt>
          <cx:pt idx="1914">East - TRIA</cx:pt>
          <cx:pt idx="1915">East - TRIA</cx:pt>
          <cx:pt idx="1916">East - TRIA</cx:pt>
          <cx:pt idx="1917">East - TRIA</cx:pt>
          <cx:pt idx="1918">East - TRIA</cx:pt>
          <cx:pt idx="1919">East - TRIA</cx:pt>
          <cx:pt idx="1920">East - TRIA</cx:pt>
          <cx:pt idx="1921">East - TRIA</cx:pt>
          <cx:pt idx="1922">East - TRIA</cx:pt>
          <cx:pt idx="1923">East - TRIA</cx:pt>
          <cx:pt idx="1924">East - TRIA</cx:pt>
          <cx:pt idx="1925">East - TRIA</cx:pt>
          <cx:pt idx="1926">East - TRIA</cx:pt>
          <cx:pt idx="1927">East - TRIA</cx:pt>
          <cx:pt idx="1928">East - TRIA</cx:pt>
          <cx:pt idx="1929">East - TRIA</cx:pt>
          <cx:pt idx="1930">East - TRIA</cx:pt>
          <cx:pt idx="1931">East - TRIA</cx:pt>
          <cx:pt idx="1932">East - TRIA</cx:pt>
          <cx:pt idx="1933">East - TRIA</cx:pt>
          <cx:pt idx="1934">East - TRIA</cx:pt>
          <cx:pt idx="1935">East - TRIA</cx:pt>
          <cx:pt idx="1936">East - TRIA</cx:pt>
          <cx:pt idx="1937">East - TRIA</cx:pt>
          <cx:pt idx="1938">East - TRIA</cx:pt>
          <cx:pt idx="1939">East - TRIA</cx:pt>
          <cx:pt idx="1940">East - TRIA</cx:pt>
          <cx:pt idx="1941">East - TRIA</cx:pt>
          <cx:pt idx="1942">East - TRIA</cx:pt>
          <cx:pt idx="1943">East - TRIA</cx:pt>
          <cx:pt idx="1944">East - TRIA</cx:pt>
          <cx:pt idx="1945">East - TRIA</cx:pt>
          <cx:pt idx="1946">East - TRIA</cx:pt>
          <cx:pt idx="1947">East - TRIA</cx:pt>
          <cx:pt idx="1948">East - TRIA</cx:pt>
          <cx:pt idx="1949">East - TRIA</cx:pt>
          <cx:pt idx="1950">East - TRIA</cx:pt>
          <cx:pt idx="1951">East - TRIA</cx:pt>
          <cx:pt idx="1952">East - TRIA</cx:pt>
          <cx:pt idx="1953">East - TRIA</cx:pt>
          <cx:pt idx="1954">East - TRIA</cx:pt>
          <cx:pt idx="1955">East - TRIA</cx:pt>
          <cx:pt idx="1956">East - TRIA</cx:pt>
          <cx:pt idx="1957">East - TRIA</cx:pt>
          <cx:pt idx="1958">East - TRIA</cx:pt>
          <cx:pt idx="1959">East - TRIA</cx:pt>
          <cx:pt idx="1960">East - TRIA</cx:pt>
          <cx:pt idx="1961">East - TRIA</cx:pt>
          <cx:pt idx="1962">East - TRIA</cx:pt>
          <cx:pt idx="1963">East - TRIA</cx:pt>
          <cx:pt idx="1964">East - TRIA</cx:pt>
          <cx:pt idx="1965">East - TRIA</cx:pt>
          <cx:pt idx="1966">East - TRIA</cx:pt>
          <cx:pt idx="1967">East - TRIA</cx:pt>
          <cx:pt idx="1968">East - TRIA</cx:pt>
          <cx:pt idx="1969">East - TRIA</cx:pt>
          <cx:pt idx="1970">East - TRIA</cx:pt>
          <cx:pt idx="1971">East - TRIA</cx:pt>
          <cx:pt idx="1972">East - TRIA</cx:pt>
          <cx:pt idx="1973">East - TRIA</cx:pt>
          <cx:pt idx="1974">East - TRIA</cx:pt>
          <cx:pt idx="1975">East - TRIA</cx:pt>
          <cx:pt idx="1976">East - TRIA</cx:pt>
          <cx:pt idx="1977">East - TRIA</cx:pt>
          <cx:pt idx="1978">East - TRIA</cx:pt>
          <cx:pt idx="1979">East - TRIA</cx:pt>
          <cx:pt idx="1980">East - TRIA</cx:pt>
          <cx:pt idx="1981">East - TRIA</cx:pt>
          <cx:pt idx="1982">East - TRIA</cx:pt>
          <cx:pt idx="1983">East - TRIA</cx:pt>
          <cx:pt idx="1984">East - TRIA</cx:pt>
          <cx:pt idx="1985">East - TRIA</cx:pt>
          <cx:pt idx="1986">East - TRIA</cx:pt>
          <cx:pt idx="1987">East - TRIA</cx:pt>
          <cx:pt idx="1988">East - TRIA</cx:pt>
          <cx:pt idx="1989">East - TRIA</cx:pt>
          <cx:pt idx="1990">East - TRIA</cx:pt>
          <cx:pt idx="1991">East - TRIA</cx:pt>
          <cx:pt idx="1992">East - TRIA</cx:pt>
          <cx:pt idx="1993">East - TRIA</cx:pt>
          <cx:pt idx="1994">East - TRIA</cx:pt>
          <cx:pt idx="1995">East - TRIA</cx:pt>
          <cx:pt idx="1996">East - TRIA</cx:pt>
          <cx:pt idx="1997">East - TRIA</cx:pt>
          <cx:pt idx="1998">East - TRIA</cx:pt>
          <cx:pt idx="1999">East - TRIA</cx:pt>
          <cx:pt idx="2000">East - TRIA</cx:pt>
          <cx:pt idx="2001">East - TRIA</cx:pt>
          <cx:pt idx="2002">East - TRIA</cx:pt>
          <cx:pt idx="2003">East - TRIA</cx:pt>
          <cx:pt idx="2004">East - TRIA</cx:pt>
          <cx:pt idx="2005">East - TRIA</cx:pt>
          <cx:pt idx="2006">East - TRIA</cx:pt>
          <cx:pt idx="2007">East - TRIA</cx:pt>
          <cx:pt idx="2008">East - TRIA</cx:pt>
          <cx:pt idx="2009">East - TRIA</cx:pt>
          <cx:pt idx="2010">East - TRIA</cx:pt>
          <cx:pt idx="2011">East - TRIA</cx:pt>
          <cx:pt idx="2012">East - TRIA</cx:pt>
          <cx:pt idx="2013">East - TRIA</cx:pt>
          <cx:pt idx="2014">East - TRIA</cx:pt>
          <cx:pt idx="2015">East - TRIA</cx:pt>
          <cx:pt idx="2016">East - TRIA</cx:pt>
          <cx:pt idx="2017">East - TRIA</cx:pt>
          <cx:pt idx="2018">East - TRIA</cx:pt>
          <cx:pt idx="2019">East - TRIA</cx:pt>
          <cx:pt idx="2020">East - TRIA</cx:pt>
          <cx:pt idx="2021">East - TRIA</cx:pt>
          <cx:pt idx="2022">East - TRIA</cx:pt>
          <cx:pt idx="2023">East - TRIA</cx:pt>
          <cx:pt idx="2024">East - TRIA</cx:pt>
          <cx:pt idx="2025">East - TRIA</cx:pt>
          <cx:pt idx="2026">East - TRIA</cx:pt>
          <cx:pt idx="2027">East - TRIA</cx:pt>
          <cx:pt idx="2028">East - TRIA</cx:pt>
          <cx:pt idx="2029">East - TRIA</cx:pt>
          <cx:pt idx="2030">East - TRIA</cx:pt>
          <cx:pt idx="2031">East - TRIA</cx:pt>
          <cx:pt idx="2032">East - TRIA</cx:pt>
          <cx:pt idx="2033">East - TRIA</cx:pt>
          <cx:pt idx="2034">East - TRIA</cx:pt>
          <cx:pt idx="2035">East - TRIA</cx:pt>
          <cx:pt idx="2036">East - TRIA</cx:pt>
          <cx:pt idx="2037">East - TRIA</cx:pt>
          <cx:pt idx="2038">East - TRIA</cx:pt>
          <cx:pt idx="2039">East - TRIA</cx:pt>
          <cx:pt idx="2040">East - TRIA</cx:pt>
          <cx:pt idx="2041">East - TRIA</cx:pt>
          <cx:pt idx="2042">East - TRIA</cx:pt>
          <cx:pt idx="2043">East - TRIA</cx:pt>
          <cx:pt idx="2044">East - TRIA</cx:pt>
          <cx:pt idx="2045">East - TRIA</cx:pt>
          <cx:pt idx="2046">East - TRIA</cx:pt>
          <cx:pt idx="2047">East - TRIA</cx:pt>
          <cx:pt idx="2048">East - TRIA</cx:pt>
          <cx:pt idx="2049">East - TRIA</cx:pt>
          <cx:pt idx="2050">East - TRIA</cx:pt>
          <cx:pt idx="2051">East - TRIA</cx:pt>
          <cx:pt idx="2052">East - TRIA</cx:pt>
          <cx:pt idx="2053">East - TRIA</cx:pt>
          <cx:pt idx="2054">East - TRIA</cx:pt>
          <cx:pt idx="2055">East - TRIA</cx:pt>
          <cx:pt idx="2056">East - TRIA</cx:pt>
          <cx:pt idx="2057">East - TRIA</cx:pt>
          <cx:pt idx="2058">East - TRIA</cx:pt>
          <cx:pt idx="2059">East - TRIA</cx:pt>
          <cx:pt idx="2060">East - TRIA</cx:pt>
          <cx:pt idx="2061">East - TRIA</cx:pt>
          <cx:pt idx="2062">East - TRIA</cx:pt>
          <cx:pt idx="2063">East - TRIA</cx:pt>
          <cx:pt idx="2064">East - TRIA</cx:pt>
          <cx:pt idx="2065">East - TRIA</cx:pt>
          <cx:pt idx="2066">East - TRIA</cx:pt>
          <cx:pt idx="2067">East - TRIA</cx:pt>
          <cx:pt idx="2068">East - TRIA</cx:pt>
          <cx:pt idx="2069">East - TRIA</cx:pt>
          <cx:pt idx="2070">East - TRIA</cx:pt>
          <cx:pt idx="2071">East - TRIA</cx:pt>
          <cx:pt idx="2072">East - TRIA</cx:pt>
          <cx:pt idx="2073">East - TRIA</cx:pt>
          <cx:pt idx="2074">East - TRIA</cx:pt>
          <cx:pt idx="2075">East - TRIA</cx:pt>
          <cx:pt idx="2076">East - TRIA</cx:pt>
          <cx:pt idx="2077">East - TRIA</cx:pt>
          <cx:pt idx="2078">East - TRIA</cx:pt>
          <cx:pt idx="2079">East - TRIA</cx:pt>
          <cx:pt idx="2080">East - TRIA</cx:pt>
          <cx:pt idx="2081">East - TRIA</cx:pt>
          <cx:pt idx="2082">East - TRIA</cx:pt>
          <cx:pt idx="2083">East - TRIA</cx:pt>
          <cx:pt idx="2084">East - TRIA</cx:pt>
          <cx:pt idx="2085">East - TRIA</cx:pt>
          <cx:pt idx="2086">East - TRIA</cx:pt>
          <cx:pt idx="2087">East - TRIA</cx:pt>
          <cx:pt idx="2088">East - TRIA</cx:pt>
          <cx:pt idx="2089">East - TRIA</cx:pt>
          <cx:pt idx="2090">East - TRIA</cx:pt>
          <cx:pt idx="2091">East - TRIA</cx:pt>
          <cx:pt idx="2092">East - TRIA</cx:pt>
          <cx:pt idx="2093">East - TRIA</cx:pt>
          <cx:pt idx="2094">East - TRIA</cx:pt>
          <cx:pt idx="2095">East - TRIA</cx:pt>
          <cx:pt idx="2096">East - TRIA</cx:pt>
          <cx:pt idx="2097">East - TRIA</cx:pt>
          <cx:pt idx="2098">East - TRIA</cx:pt>
          <cx:pt idx="2099">East - TRIA</cx:pt>
          <cx:pt idx="2100">East - TRIA</cx:pt>
          <cx:pt idx="2101">East - TRIA</cx:pt>
          <cx:pt idx="2102">East - TRIA</cx:pt>
          <cx:pt idx="2103">East - TRIA</cx:pt>
          <cx:pt idx="2104">East - TRIA</cx:pt>
          <cx:pt idx="2105">East - TRIA</cx:pt>
          <cx:pt idx="2106">East - TRIA</cx:pt>
          <cx:pt idx="2107">East - TRIA</cx:pt>
          <cx:pt idx="2108">East - TRIA</cx:pt>
          <cx:pt idx="2109">East - TRIA</cx:pt>
          <cx:pt idx="2110">East - TRIA</cx:pt>
          <cx:pt idx="2111">East - TRIA</cx:pt>
          <cx:pt idx="2112">East - TRIA</cx:pt>
          <cx:pt idx="2113">East - TRIA</cx:pt>
          <cx:pt idx="2114">East - TRIA</cx:pt>
          <cx:pt idx="2115">East - TRIA</cx:pt>
          <cx:pt idx="2116">East - TRIA</cx:pt>
          <cx:pt idx="2117">East - TRIA</cx:pt>
          <cx:pt idx="2118">East - TRIA</cx:pt>
          <cx:pt idx="2119">East - TRIA</cx:pt>
          <cx:pt idx="2120">East - TRIA</cx:pt>
          <cx:pt idx="2121">East - TRIA</cx:pt>
          <cx:pt idx="2122">East - TRIA</cx:pt>
          <cx:pt idx="2123">East - TRIA</cx:pt>
          <cx:pt idx="2124">East - TRIA</cx:pt>
          <cx:pt idx="2125">East - TRIA</cx:pt>
          <cx:pt idx="2126">East - TRIA</cx:pt>
          <cx:pt idx="2127">East - TRIA</cx:pt>
          <cx:pt idx="2128">East - TRIA</cx:pt>
          <cx:pt idx="2129">East - TRIA</cx:pt>
          <cx:pt idx="2130">East - TRIA</cx:pt>
          <cx:pt idx="2131">East - TRIA</cx:pt>
          <cx:pt idx="2132">East - TRIA</cx:pt>
          <cx:pt idx="2133">East - TRIA</cx:pt>
          <cx:pt idx="2134">East - TRIA</cx:pt>
          <cx:pt idx="2135">East - TRIA</cx:pt>
          <cx:pt idx="2136">East - TRIA</cx:pt>
          <cx:pt idx="2137">East - TRIA</cx:pt>
          <cx:pt idx="2138">East - TRIA</cx:pt>
          <cx:pt idx="2139">East - TRIA</cx:pt>
          <cx:pt idx="2140">East - TRIA</cx:pt>
          <cx:pt idx="2141">East - TRIA</cx:pt>
          <cx:pt idx="2142">East - TRIA</cx:pt>
          <cx:pt idx="2143">East - TRIA</cx:pt>
          <cx:pt idx="2144">East - TRIA</cx:pt>
          <cx:pt idx="2145">East - TRIA</cx:pt>
          <cx:pt idx="2146">East - TRIA</cx:pt>
          <cx:pt idx="2147">East - TRIA</cx:pt>
          <cx:pt idx="2148">East - TRIA</cx:pt>
          <cx:pt idx="2149">East - TRIA</cx:pt>
          <cx:pt idx="2150">East - TRIA</cx:pt>
          <cx:pt idx="2151">East - TRIA</cx:pt>
          <cx:pt idx="2152">East - TRIA</cx:pt>
          <cx:pt idx="2153">East - TRIA</cx:pt>
          <cx:pt idx="2154">East - TRIA</cx:pt>
          <cx:pt idx="2155">East - TRIA</cx:pt>
          <cx:pt idx="2156">East - TRIA</cx:pt>
          <cx:pt idx="2157">East - TRIA</cx:pt>
          <cx:pt idx="2158">East - TRIA</cx:pt>
          <cx:pt idx="2159">East - TRIA</cx:pt>
          <cx:pt idx="2160">East - TRIA</cx:pt>
          <cx:pt idx="2161">East - TRIA</cx:pt>
          <cx:pt idx="2162">East - TRIA</cx:pt>
          <cx:pt idx="2163">East - TRIA</cx:pt>
          <cx:pt idx="2164">East - TRIA</cx:pt>
          <cx:pt idx="2165">East - TRIA</cx:pt>
          <cx:pt idx="2166">East - TRIA</cx:pt>
          <cx:pt idx="2167">East - TRIA</cx:pt>
          <cx:pt idx="2168">East - TRIA</cx:pt>
          <cx:pt idx="2169">East - TRIA</cx:pt>
          <cx:pt idx="2170">East - TRIA</cx:pt>
          <cx:pt idx="2171">East - TRIA</cx:pt>
          <cx:pt idx="2172">East - TRIA</cx:pt>
          <cx:pt idx="2173">East - TRIA</cx:pt>
          <cx:pt idx="2174">East - TRIA</cx:pt>
          <cx:pt idx="2175">East - TRIA</cx:pt>
          <cx:pt idx="2176">East - TRIA</cx:pt>
          <cx:pt idx="2177">East - TRIA</cx:pt>
          <cx:pt idx="2178">East - TRIA</cx:pt>
          <cx:pt idx="2179">East - TRIA</cx:pt>
          <cx:pt idx="2180">East - TRIA</cx:pt>
          <cx:pt idx="2181">East - TRIA</cx:pt>
          <cx:pt idx="2182">East - TRIA</cx:pt>
          <cx:pt idx="2183">East - TRIA</cx:pt>
          <cx:pt idx="2184">East - TRIA</cx:pt>
          <cx:pt idx="2185">East - TRIA</cx:pt>
          <cx:pt idx="2186">East - TRIA</cx:pt>
          <cx:pt idx="2187">East - TRIA</cx:pt>
          <cx:pt idx="2188">East - TRIA</cx:pt>
          <cx:pt idx="2189">East - TRIA</cx:pt>
          <cx:pt idx="2190">East - TRIA</cx:pt>
          <cx:pt idx="2191">East - TRIA</cx:pt>
          <cx:pt idx="2192">East - TRIA</cx:pt>
          <cx:pt idx="2193">East - TRIA</cx:pt>
          <cx:pt idx="2194">East - TRIA</cx:pt>
          <cx:pt idx="2195">East - TRIA</cx:pt>
          <cx:pt idx="2196">East - TRIA</cx:pt>
          <cx:pt idx="2197">East - TRIA</cx:pt>
          <cx:pt idx="2198">East - TRIA</cx:pt>
          <cx:pt idx="2199">East - TRIA</cx:pt>
          <cx:pt idx="2200">East - TRIA</cx:pt>
          <cx:pt idx="2201">East - TRIA</cx:pt>
          <cx:pt idx="2202">East - TRIA</cx:pt>
          <cx:pt idx="2203">East - TRIA</cx:pt>
          <cx:pt idx="2204">East - TRIA</cx:pt>
          <cx:pt idx="2205">East - TRIA</cx:pt>
          <cx:pt idx="2206">East - TRIA</cx:pt>
          <cx:pt idx="2207">East - TRIA</cx:pt>
          <cx:pt idx="2208">East - TRIA</cx:pt>
          <cx:pt idx="2209">East - TRIA</cx:pt>
          <cx:pt idx="2210">East - TRIA</cx:pt>
          <cx:pt idx="2211">East - TRIA</cx:pt>
          <cx:pt idx="2212">East - TRIA</cx:pt>
          <cx:pt idx="2213">East - TRIA</cx:pt>
          <cx:pt idx="2214">East - TRIA</cx:pt>
          <cx:pt idx="2215">East - TRIA</cx:pt>
          <cx:pt idx="2216">East - TRIA</cx:pt>
          <cx:pt idx="2217">East - TRIA</cx:pt>
          <cx:pt idx="2218">East - TRIA</cx:pt>
          <cx:pt idx="2219">East - TRIA</cx:pt>
          <cx:pt idx="2220">East - TRIA</cx:pt>
          <cx:pt idx="2221">East - TRIA</cx:pt>
          <cx:pt idx="2222">East - TRIA</cx:pt>
          <cx:pt idx="2223">East - TRIA</cx:pt>
          <cx:pt idx="2224">East - TRIA</cx:pt>
          <cx:pt idx="2225">East - TRIA</cx:pt>
          <cx:pt idx="2226">East - TRIA</cx:pt>
          <cx:pt idx="2227">East - TRIA</cx:pt>
          <cx:pt idx="2228">East - TRIA</cx:pt>
          <cx:pt idx="2229">East - TRIA</cx:pt>
          <cx:pt idx="2230">East - TRIA</cx:pt>
          <cx:pt idx="2231">East - TRIA</cx:pt>
          <cx:pt idx="2232">East - TRIA</cx:pt>
          <cx:pt idx="2233">East - TRIA</cx:pt>
          <cx:pt idx="2234">East - TRIA</cx:pt>
          <cx:pt idx="2235">East - TRIA</cx:pt>
          <cx:pt idx="2236">East - TRIA</cx:pt>
          <cx:pt idx="2237">East - TRIA</cx:pt>
          <cx:pt idx="2238">East - TRIA</cx:pt>
          <cx:pt idx="2239">East - TRIA</cx:pt>
          <cx:pt idx="2240">East - TRIA</cx:pt>
          <cx:pt idx="2241">East - TRIA</cx:pt>
          <cx:pt idx="2242">East - TRIA</cx:pt>
          <cx:pt idx="2243">East - TRIA</cx:pt>
          <cx:pt idx="2244">East - TRIA</cx:pt>
          <cx:pt idx="2245">East - TRIA</cx:pt>
          <cx:pt idx="2246">East - TRIA</cx:pt>
          <cx:pt idx="2247">East - TRIA</cx:pt>
          <cx:pt idx="2248">East - TRIA</cx:pt>
          <cx:pt idx="2249">East - TRIA</cx:pt>
          <cx:pt idx="2250">East - TRIA</cx:pt>
          <cx:pt idx="2251">East - TRIA</cx:pt>
          <cx:pt idx="2252">East - TRIA</cx:pt>
          <cx:pt idx="2253">East - TRIA</cx:pt>
          <cx:pt idx="2254">East - TRIA</cx:pt>
          <cx:pt idx="2255">East - TRIA</cx:pt>
          <cx:pt idx="2256">East - TRIA</cx:pt>
          <cx:pt idx="2257">East - TRIA</cx:pt>
          <cx:pt idx="2258">East - TRIA</cx:pt>
          <cx:pt idx="2259">East - TRIA</cx:pt>
          <cx:pt idx="2260">East - TRIA</cx:pt>
          <cx:pt idx="2261">East - TRIA</cx:pt>
          <cx:pt idx="2262">East - TRIA</cx:pt>
          <cx:pt idx="2263">East - TRIA</cx:pt>
          <cx:pt idx="2264">East - TRIA</cx:pt>
          <cx:pt idx="2265">East - TRIA</cx:pt>
          <cx:pt idx="2266">East - TRIA</cx:pt>
          <cx:pt idx="2267">East - TRIA</cx:pt>
          <cx:pt idx="2268">East - TRIA</cx:pt>
          <cx:pt idx="2269">East - TRIA</cx:pt>
          <cx:pt idx="2270">East - TRIA</cx:pt>
          <cx:pt idx="2271">East - TRIA</cx:pt>
          <cx:pt idx="2272">East - TRIA</cx:pt>
          <cx:pt idx="2273">East - TRIA</cx:pt>
          <cx:pt idx="2274">East - TRIA</cx:pt>
          <cx:pt idx="2275">East - TRIA</cx:pt>
          <cx:pt idx="2276">East - TRIA</cx:pt>
          <cx:pt idx="2277">East - TRIA</cx:pt>
          <cx:pt idx="2278">East - TRIA</cx:pt>
          <cx:pt idx="2279">East - TRIA</cx:pt>
          <cx:pt idx="2280">East - TRIA</cx:pt>
          <cx:pt idx="2281">East - TRIA</cx:pt>
          <cx:pt idx="2282">East - TRIA</cx:pt>
          <cx:pt idx="2283">East - TRIA</cx:pt>
          <cx:pt idx="2284">East - TRIA</cx:pt>
          <cx:pt idx="2285">East - TRIA</cx:pt>
          <cx:pt idx="2286">East - TRIA</cx:pt>
          <cx:pt idx="2287">East - TRIA</cx:pt>
          <cx:pt idx="2288">East - TRIA</cx:pt>
          <cx:pt idx="2289">East - TRIA</cx:pt>
          <cx:pt idx="2290">East - TRIA</cx:pt>
          <cx:pt idx="2291">East - TRIA</cx:pt>
          <cx:pt idx="2292">East - TRIA</cx:pt>
          <cx:pt idx="2293">West - Hospital</cx:pt>
          <cx:pt idx="2294">West - Hospital</cx:pt>
          <cx:pt idx="2295">West - Hospital</cx:pt>
          <cx:pt idx="2296">West - Hospital</cx:pt>
          <cx:pt idx="2297">West - Hospital</cx:pt>
          <cx:pt idx="2298">West - Hospital</cx:pt>
          <cx:pt idx="2299">West - Hospital</cx:pt>
          <cx:pt idx="2300">West - Hospital</cx:pt>
          <cx:pt idx="2301">West - Hospital</cx:pt>
          <cx:pt idx="2302">West - Hospital</cx:pt>
          <cx:pt idx="2303">West - Hospital</cx:pt>
          <cx:pt idx="2304">West - Hospital</cx:pt>
          <cx:pt idx="2305">West - Hospital</cx:pt>
          <cx:pt idx="2306">West - Hospital</cx:pt>
          <cx:pt idx="2307">West - Hospital</cx:pt>
          <cx:pt idx="2308">West - Hospital</cx:pt>
          <cx:pt idx="2309">West - Hospital</cx:pt>
          <cx:pt idx="2310">West - Hospital</cx:pt>
          <cx:pt idx="2311">West - Hospital</cx:pt>
          <cx:pt idx="2312">West - Hospital</cx:pt>
          <cx:pt idx="2313">West - Hospital</cx:pt>
          <cx:pt idx="2314">West - Hospital</cx:pt>
          <cx:pt idx="2315">West - Hospital</cx:pt>
          <cx:pt idx="2316">West - Hospital</cx:pt>
          <cx:pt idx="2317">West - Hospital</cx:pt>
          <cx:pt idx="2318">West - Hospital</cx:pt>
          <cx:pt idx="2319">West - Hospital</cx:pt>
          <cx:pt idx="2320">West - Hospital</cx:pt>
          <cx:pt idx="2321">West - Hospital</cx:pt>
          <cx:pt idx="2322">West - Hospital</cx:pt>
          <cx:pt idx="2323">West - Hospital</cx:pt>
          <cx:pt idx="2324">West - Hospital</cx:pt>
          <cx:pt idx="2325">West - Hospital</cx:pt>
          <cx:pt idx="2326">West - Hospital</cx:pt>
          <cx:pt idx="2327">West - Hospital</cx:pt>
          <cx:pt idx="2328">West - Hospital</cx:pt>
          <cx:pt idx="2329">West - Hospital</cx:pt>
          <cx:pt idx="2330">West - Hospital</cx:pt>
          <cx:pt idx="2331">West - Hospital</cx:pt>
          <cx:pt idx="2332">West - Hospital</cx:pt>
          <cx:pt idx="2333">West - Hospital</cx:pt>
          <cx:pt idx="2334">West - Hospital</cx:pt>
          <cx:pt idx="2335">West - Hospital</cx:pt>
          <cx:pt idx="2336">West - Hospital</cx:pt>
          <cx:pt idx="2337">West - Hospital</cx:pt>
          <cx:pt idx="2338">West - Hospital</cx:pt>
          <cx:pt idx="2339">West - Hospital</cx:pt>
          <cx:pt idx="2340">West - Hospital</cx:pt>
          <cx:pt idx="2341">West - Hospital</cx:pt>
          <cx:pt idx="2342">West - Hospital</cx:pt>
          <cx:pt idx="2343">West - Hospital</cx:pt>
          <cx:pt idx="2344">West - Hospital</cx:pt>
          <cx:pt idx="2345">West - Hospital</cx:pt>
          <cx:pt idx="2346">West - Hospital</cx:pt>
          <cx:pt idx="2347">West - Hospital</cx:pt>
          <cx:pt idx="2348">West - Hospital</cx:pt>
          <cx:pt idx="2349">West - Hospital</cx:pt>
          <cx:pt idx="2350">West - Hospital</cx:pt>
          <cx:pt idx="2351">West - Hospital</cx:pt>
          <cx:pt idx="2352">West - Hospital</cx:pt>
          <cx:pt idx="2353">West - Hospital</cx:pt>
          <cx:pt idx="2354">West - Hospital</cx:pt>
          <cx:pt idx="2355">West - Hospital</cx:pt>
          <cx:pt idx="2356">West - Hospital</cx:pt>
          <cx:pt idx="2357">West - Hospital</cx:pt>
          <cx:pt idx="2358">West - Hospital</cx:pt>
          <cx:pt idx="2359">West - Hospital</cx:pt>
          <cx:pt idx="2360">West - Hospital</cx:pt>
          <cx:pt idx="2361">West - Hospital</cx:pt>
          <cx:pt idx="2362">West - Hospital</cx:pt>
          <cx:pt idx="2363">West - Hospital</cx:pt>
          <cx:pt idx="2364">West - Hospital</cx:pt>
          <cx:pt idx="2365">West - Hospital</cx:pt>
          <cx:pt idx="2366">West - Hospital</cx:pt>
          <cx:pt idx="2367">West - Hospital</cx:pt>
          <cx:pt idx="2368">West - Hospital</cx:pt>
          <cx:pt idx="2369">West - Hospital</cx:pt>
          <cx:pt idx="2370">West - Hospital</cx:pt>
          <cx:pt idx="2371">West - Hospital</cx:pt>
          <cx:pt idx="2372">West - Hospital</cx:pt>
          <cx:pt idx="2373">West - Hospital</cx:pt>
          <cx:pt idx="2374">West - Hospital</cx:pt>
          <cx:pt idx="2375">West - Hospital</cx:pt>
          <cx:pt idx="2376">West - Hospital</cx:pt>
          <cx:pt idx="2377">West - Hospital</cx:pt>
          <cx:pt idx="2378">West - Hospital</cx:pt>
          <cx:pt idx="2379">West - Hospital</cx:pt>
          <cx:pt idx="2380">West - Hospital</cx:pt>
          <cx:pt idx="2381">West - Hospital</cx:pt>
          <cx:pt idx="2382">West - Hospital</cx:pt>
          <cx:pt idx="2383">West - Hospital</cx:pt>
          <cx:pt idx="2384">West - Hospital</cx:pt>
          <cx:pt idx="2385">West - Hospital</cx:pt>
          <cx:pt idx="2386">West - Hospital</cx:pt>
          <cx:pt idx="2387">West - Hospital</cx:pt>
          <cx:pt idx="2388">West - Hospital</cx:pt>
          <cx:pt idx="2389">West - Hospital</cx:pt>
          <cx:pt idx="2390">West - Hospital</cx:pt>
          <cx:pt idx="2391">West - Hospital</cx:pt>
          <cx:pt idx="2392">West - Hospital</cx:pt>
          <cx:pt idx="2393">West - Hospital</cx:pt>
          <cx:pt idx="2394">West - Hospital</cx:pt>
          <cx:pt idx="2395">West - Hospital</cx:pt>
          <cx:pt idx="2396">West - Hospital</cx:pt>
          <cx:pt idx="2397">West - Hospital</cx:pt>
          <cx:pt idx="2398">West - Hospital</cx:pt>
          <cx:pt idx="2399">West - Hospital</cx:pt>
          <cx:pt idx="2400">West - Hospital</cx:pt>
          <cx:pt idx="2401">West - Hospital</cx:pt>
          <cx:pt idx="2402">West - Hospital</cx:pt>
          <cx:pt idx="2403">West - Hospital</cx:pt>
          <cx:pt idx="2404">West - Hospital</cx:pt>
          <cx:pt idx="2405">West - Hospital</cx:pt>
          <cx:pt idx="2406">West - Hospital</cx:pt>
          <cx:pt idx="2407">West - Hospital</cx:pt>
          <cx:pt idx="2408">West - Hospital</cx:pt>
          <cx:pt idx="2409">West - Hospital</cx:pt>
          <cx:pt idx="2410">West - Hospital</cx:pt>
          <cx:pt idx="2411">West - Hospital</cx:pt>
          <cx:pt idx="2412">West - Hospital</cx:pt>
          <cx:pt idx="2413">West - Hospital</cx:pt>
          <cx:pt idx="2414">West - Hospital</cx:pt>
          <cx:pt idx="2415">West - Hospital</cx:pt>
          <cx:pt idx="2416">West - Hospital</cx:pt>
          <cx:pt idx="2417">West - Hospital</cx:pt>
          <cx:pt idx="2418">West - Hospital</cx:pt>
          <cx:pt idx="2419">West - Hospital</cx:pt>
          <cx:pt idx="2420">West - Hospital</cx:pt>
          <cx:pt idx="2421">West - Hospital</cx:pt>
          <cx:pt idx="2422">West - Hospital</cx:pt>
          <cx:pt idx="2423">West - Hospital</cx:pt>
          <cx:pt idx="2424">West - Hospital</cx:pt>
          <cx:pt idx="2425">West - Hospital</cx:pt>
          <cx:pt idx="2426">West - Hospital</cx:pt>
          <cx:pt idx="2427">West - Hospital</cx:pt>
          <cx:pt idx="2428">West - Hospital</cx:pt>
          <cx:pt idx="2429">West - Hospital</cx:pt>
          <cx:pt idx="2430">West - Hospital</cx:pt>
          <cx:pt idx="2431">West - Hospital</cx:pt>
          <cx:pt idx="2432">West - Hospital</cx:pt>
          <cx:pt idx="2433">West - Hospital</cx:pt>
          <cx:pt idx="2434">West - Hospital</cx:pt>
          <cx:pt idx="2435">West - Hospital</cx:pt>
          <cx:pt idx="2436">West - Hospital</cx:pt>
          <cx:pt idx="2437">West - Hospital</cx:pt>
          <cx:pt idx="2438">West - Hospital</cx:pt>
          <cx:pt idx="2439">West - Hospital</cx:pt>
          <cx:pt idx="2440">West - Hospital</cx:pt>
          <cx:pt idx="2441">West - Hospital</cx:pt>
          <cx:pt idx="2442">West - Hospital</cx:pt>
          <cx:pt idx="2443">West - Hospital</cx:pt>
          <cx:pt idx="2444">West - Hospital</cx:pt>
          <cx:pt idx="2445">West - Hospital</cx:pt>
          <cx:pt idx="2446">West - Hospital</cx:pt>
          <cx:pt idx="2447">West - Hospital</cx:pt>
          <cx:pt idx="2448">West - Hospital</cx:pt>
          <cx:pt idx="2449">West - Hospital</cx:pt>
          <cx:pt idx="2450">West - Hospital</cx:pt>
          <cx:pt idx="2451">West - Hospital</cx:pt>
          <cx:pt idx="2452">West - Hospital</cx:pt>
          <cx:pt idx="2453">West - Hospital</cx:pt>
          <cx:pt idx="2454">West - Hospital</cx:pt>
          <cx:pt idx="2455">West - Hospital</cx:pt>
          <cx:pt idx="2456">West - Hospital</cx:pt>
          <cx:pt idx="2457">West - Hospital</cx:pt>
          <cx:pt idx="2458">West - Hospital</cx:pt>
          <cx:pt idx="2459">West - Hospital</cx:pt>
          <cx:pt idx="2460">West - Hospital</cx:pt>
          <cx:pt idx="2461">West - Hospital</cx:pt>
          <cx:pt idx="2462">West - Hospital</cx:pt>
          <cx:pt idx="2463">West - Hospital</cx:pt>
          <cx:pt idx="2464">West - Hospital</cx:pt>
          <cx:pt idx="2465">West - Hospital</cx:pt>
          <cx:pt idx="2466">West - Hospital</cx:pt>
          <cx:pt idx="2467">West - Hospital</cx:pt>
          <cx:pt idx="2468">West - Hospital</cx:pt>
          <cx:pt idx="2469">West - Hospital</cx:pt>
          <cx:pt idx="2470">West - Hospital</cx:pt>
          <cx:pt idx="2471">West - Hospital</cx:pt>
          <cx:pt idx="2472">West - Hospital</cx:pt>
          <cx:pt idx="2473">West - Hospital</cx:pt>
          <cx:pt idx="2474">West - Hospital</cx:pt>
          <cx:pt idx="2475">West - Hospital</cx:pt>
          <cx:pt idx="2476">West - Hospital</cx:pt>
          <cx:pt idx="2477">West - Hospital</cx:pt>
          <cx:pt idx="2478">West - Hospital</cx:pt>
          <cx:pt idx="2479">West - Hospital</cx:pt>
          <cx:pt idx="2480">West - Hospital</cx:pt>
          <cx:pt idx="2481">West - Hospital</cx:pt>
          <cx:pt idx="2482">West - Hospital</cx:pt>
          <cx:pt idx="2483">West - Hospital</cx:pt>
          <cx:pt idx="2484">West - Hospital</cx:pt>
          <cx:pt idx="2485">West - Hospital</cx:pt>
          <cx:pt idx="2486">West - Hospital</cx:pt>
          <cx:pt idx="2487">West - Hospital</cx:pt>
          <cx:pt idx="2488">West - Hospital</cx:pt>
          <cx:pt idx="2489">West - Hospital</cx:pt>
          <cx:pt idx="2490">West - Hospital</cx:pt>
          <cx:pt idx="2491">West - Hospital</cx:pt>
          <cx:pt idx="2492">West - Hospital</cx:pt>
          <cx:pt idx="2493">West - Hospital</cx:pt>
          <cx:pt idx="2494">West - Hospital</cx:pt>
          <cx:pt idx="2495">West - Hospital</cx:pt>
          <cx:pt idx="2496">West - Hospital</cx:pt>
          <cx:pt idx="2497">West - Hospital</cx:pt>
          <cx:pt idx="2498">West - Hospital</cx:pt>
          <cx:pt idx="2499">West - Hospital</cx:pt>
          <cx:pt idx="2500">West - Hospital</cx:pt>
          <cx:pt idx="2501">West - Hospital</cx:pt>
          <cx:pt idx="2502">West - Hospital</cx:pt>
          <cx:pt idx="2503">West - Hospital</cx:pt>
          <cx:pt idx="2504">West - Hospital</cx:pt>
          <cx:pt idx="2505">West - Hospital</cx:pt>
          <cx:pt idx="2506">West - Hospital</cx:pt>
          <cx:pt idx="2507">West - Hospital</cx:pt>
          <cx:pt idx="2508">West - Hospital</cx:pt>
          <cx:pt idx="2509">West - Hospital</cx:pt>
          <cx:pt idx="2510">West - Hospital</cx:pt>
          <cx:pt idx="2511">West - Hospital</cx:pt>
          <cx:pt idx="2512">West - Hospital</cx:pt>
          <cx:pt idx="2513">West - Hospital</cx:pt>
          <cx:pt idx="2514">West - Hospital</cx:pt>
          <cx:pt idx="2515">West - Hospital</cx:pt>
          <cx:pt idx="2516">West - Hospital</cx:pt>
          <cx:pt idx="2517">West - Hospital</cx:pt>
          <cx:pt idx="2518">West - Hospital</cx:pt>
          <cx:pt idx="2519">West - Hospital</cx:pt>
          <cx:pt idx="2520">West - Hospital</cx:pt>
          <cx:pt idx="2521">West - Hospital</cx:pt>
          <cx:pt idx="2522">West - Hospital</cx:pt>
          <cx:pt idx="2523">West - Hospital</cx:pt>
          <cx:pt idx="2524">West - Hospital</cx:pt>
          <cx:pt idx="2525">West - Hospital</cx:pt>
          <cx:pt idx="2526">West - Hospital</cx:pt>
          <cx:pt idx="2527">West - Hospital</cx:pt>
          <cx:pt idx="2528">West - Hospital</cx:pt>
          <cx:pt idx="2529">West - Hospital</cx:pt>
          <cx:pt idx="2530">West - Hospital</cx:pt>
          <cx:pt idx="2531">West - Hospital</cx:pt>
          <cx:pt idx="2532">West - Hospital</cx:pt>
          <cx:pt idx="2533">West - Hospital</cx:pt>
          <cx:pt idx="2534">West - Hospital</cx:pt>
          <cx:pt idx="2535">West - Hospital</cx:pt>
          <cx:pt idx="2536">West - Hospital</cx:pt>
          <cx:pt idx="2537">West - Hospital</cx:pt>
          <cx:pt idx="2538">West - Hospital</cx:pt>
          <cx:pt idx="2539">West - Hospital</cx:pt>
          <cx:pt idx="2540">West - Hospital</cx:pt>
          <cx:pt idx="2541">West - Hospital</cx:pt>
          <cx:pt idx="2542">West - Hospital</cx:pt>
          <cx:pt idx="2543">West - Hospital</cx:pt>
          <cx:pt idx="2544">West - Hospital</cx:pt>
          <cx:pt idx="2545">West - Hospital</cx:pt>
          <cx:pt idx="2546">West - Hospital</cx:pt>
          <cx:pt idx="2547">West - Hospital</cx:pt>
          <cx:pt idx="2548">West - Hospital</cx:pt>
          <cx:pt idx="2549">West - Hospital</cx:pt>
          <cx:pt idx="2550">West - Hospital</cx:pt>
          <cx:pt idx="2551">West - Hospital</cx:pt>
          <cx:pt idx="2552">West - Hospital</cx:pt>
          <cx:pt idx="2553">West - Hospital</cx:pt>
          <cx:pt idx="2554">West - Hospital</cx:pt>
          <cx:pt idx="2555">West - Hospital</cx:pt>
          <cx:pt idx="2556">West - Hospital</cx:pt>
          <cx:pt idx="2557">West - Hospital</cx:pt>
          <cx:pt idx="2558">West - Hospital</cx:pt>
          <cx:pt idx="2559">West - Hospital</cx:pt>
          <cx:pt idx="2560">West - Hospital</cx:pt>
          <cx:pt idx="2561">West - Hospital</cx:pt>
          <cx:pt idx="2562">West - Hospital</cx:pt>
          <cx:pt idx="2563">West - Hospital</cx:pt>
          <cx:pt idx="2564">West - Hospital</cx:pt>
          <cx:pt idx="2565">West - Hospital</cx:pt>
          <cx:pt idx="2566">West - Hospital</cx:pt>
          <cx:pt idx="2567">West - Hospital</cx:pt>
          <cx:pt idx="2568">West - Hospital</cx:pt>
          <cx:pt idx="2569">West - Hospital</cx:pt>
          <cx:pt idx="2570">West - Hospital</cx:pt>
          <cx:pt idx="2571">West - Hospital</cx:pt>
          <cx:pt idx="2572">West - Hospital</cx:pt>
          <cx:pt idx="2573">West - Hospital</cx:pt>
          <cx:pt idx="2574">West - Hospital</cx:pt>
          <cx:pt idx="2575">West - Hospital</cx:pt>
          <cx:pt idx="2576">West - Hospital</cx:pt>
          <cx:pt idx="2577">West - Hospital</cx:pt>
          <cx:pt idx="2578">West - Hospital</cx:pt>
          <cx:pt idx="2579">West - Hospital</cx:pt>
          <cx:pt idx="2580">West - Hospital</cx:pt>
          <cx:pt idx="2581">West - Hospital</cx:pt>
          <cx:pt idx="2582">West - Hospital</cx:pt>
          <cx:pt idx="2583">West - Hospital</cx:pt>
          <cx:pt idx="2584">West - Hospital</cx:pt>
          <cx:pt idx="2585">West - Hospital</cx:pt>
          <cx:pt idx="2586">West - Hospital</cx:pt>
          <cx:pt idx="2587">West - Hospital</cx:pt>
          <cx:pt idx="2588">West - Hospital</cx:pt>
          <cx:pt idx="2589">West - Hospital</cx:pt>
          <cx:pt idx="2590">West - Hospital</cx:pt>
          <cx:pt idx="2591">West - Hospital</cx:pt>
          <cx:pt idx="2592">West - Hospital</cx:pt>
          <cx:pt idx="2593">West - Hospital</cx:pt>
          <cx:pt idx="2594">West - Hospital</cx:pt>
          <cx:pt idx="2595">West - Hospital</cx:pt>
          <cx:pt idx="2596">West - Hospital</cx:pt>
          <cx:pt idx="2597">West - Hospital</cx:pt>
          <cx:pt idx="2598">West - Hospital</cx:pt>
          <cx:pt idx="2599">West - Hospital</cx:pt>
          <cx:pt idx="2600">West - Hospital</cx:pt>
          <cx:pt idx="2601">West - Hospital</cx:pt>
          <cx:pt idx="2602">West - Hospital</cx:pt>
          <cx:pt idx="2603">West - Hospital</cx:pt>
          <cx:pt idx="2604">West - Hospital</cx:pt>
          <cx:pt idx="2605">West - Hospital</cx:pt>
          <cx:pt idx="2606">West - Hospital</cx:pt>
          <cx:pt idx="2607">West - Hospital</cx:pt>
          <cx:pt idx="2608">West - Hospital</cx:pt>
          <cx:pt idx="2609">West - Hospital</cx:pt>
          <cx:pt idx="2610">West - Hospital</cx:pt>
          <cx:pt idx="2611">West - Hospital</cx:pt>
          <cx:pt idx="2612">West - Hospital</cx:pt>
          <cx:pt idx="2613">West - Hospital</cx:pt>
          <cx:pt idx="2614">West - Hospital</cx:pt>
          <cx:pt idx="2615">West - Hospital</cx:pt>
          <cx:pt idx="2616">West - Hospital</cx:pt>
          <cx:pt idx="2617">West - Hospital</cx:pt>
          <cx:pt idx="2618">West - Hospital</cx:pt>
          <cx:pt idx="2619">West - Hospital</cx:pt>
          <cx:pt idx="2620">West - Hospital</cx:pt>
          <cx:pt idx="2621">West - Hospital</cx:pt>
          <cx:pt idx="2622">West - Hospital</cx:pt>
          <cx:pt idx="2623">West - Hospital</cx:pt>
          <cx:pt idx="2624">West - Hospital</cx:pt>
          <cx:pt idx="2625">West - Hospital</cx:pt>
          <cx:pt idx="2626">West - Hospital</cx:pt>
          <cx:pt idx="2627">West - Hospital</cx:pt>
          <cx:pt idx="2628">West - Hospital</cx:pt>
          <cx:pt idx="2629">West - Hospital</cx:pt>
          <cx:pt idx="2630">West - Hospital</cx:pt>
          <cx:pt idx="2631">West - Hospital</cx:pt>
          <cx:pt idx="2632">West - Hospital</cx:pt>
          <cx:pt idx="2633">West - Hospital</cx:pt>
          <cx:pt idx="2634">West - Hospital</cx:pt>
          <cx:pt idx="2635">West - Hospital</cx:pt>
          <cx:pt idx="2636">West - Hospital</cx:pt>
          <cx:pt idx="2637">West - Hospital</cx:pt>
          <cx:pt idx="2638">West - Hospital</cx:pt>
          <cx:pt idx="2639">West - Hospital</cx:pt>
          <cx:pt idx="2640">West - Hospital</cx:pt>
          <cx:pt idx="2641">West - Hospital</cx:pt>
          <cx:pt idx="2642">West - Hospital</cx:pt>
          <cx:pt idx="2643">West - Hospital</cx:pt>
          <cx:pt idx="2644">West - Hospital</cx:pt>
          <cx:pt idx="2645">West - Hospital</cx:pt>
          <cx:pt idx="2646">West - Hospital</cx:pt>
          <cx:pt idx="2647">West - Hospital</cx:pt>
          <cx:pt idx="2648">West - Hospital</cx:pt>
          <cx:pt idx="2649">West - Hospital</cx:pt>
          <cx:pt idx="2650">West - Hospital</cx:pt>
          <cx:pt idx="2651">West - Hospital</cx:pt>
          <cx:pt idx="2652">West - Hospital</cx:pt>
          <cx:pt idx="2653">West - Hospital</cx:pt>
          <cx:pt idx="2654">West - Hospital</cx:pt>
          <cx:pt idx="2655">West - Hospital</cx:pt>
          <cx:pt idx="2656">West - Hospital</cx:pt>
          <cx:pt idx="2657">West - Hospital</cx:pt>
          <cx:pt idx="2658">West - Hospital</cx:pt>
          <cx:pt idx="2659">West - Hospital</cx:pt>
          <cx:pt idx="2660">West - Hospital</cx:pt>
          <cx:pt idx="2661">West - Hospital</cx:pt>
          <cx:pt idx="2662">West - Hospital</cx:pt>
          <cx:pt idx="2663">West - Hospital</cx:pt>
          <cx:pt idx="2664">West - Hospital</cx:pt>
          <cx:pt idx="2665">West - Hospital</cx:pt>
          <cx:pt idx="2666">West - Hospital</cx:pt>
          <cx:pt idx="2667">West - Hospital</cx:pt>
          <cx:pt idx="2668">West - Hospital</cx:pt>
          <cx:pt idx="2669">West - Hospital</cx:pt>
          <cx:pt idx="2670">West - Hospital</cx:pt>
          <cx:pt idx="2671">West - Hospital</cx:pt>
          <cx:pt idx="2672">West - Hospital</cx:pt>
          <cx:pt idx="2673">West - Hospital</cx:pt>
          <cx:pt idx="2674">West - Hospital</cx:pt>
          <cx:pt idx="2675">West - Hospital</cx:pt>
          <cx:pt idx="2676">West - Hospital</cx:pt>
          <cx:pt idx="2677">West - Hospital</cx:pt>
          <cx:pt idx="2678">West - Hospital</cx:pt>
          <cx:pt idx="2679">West - Hospital</cx:pt>
          <cx:pt idx="2680">West - Hospital</cx:pt>
          <cx:pt idx="2681">West - Hospital</cx:pt>
          <cx:pt idx="2682">West - Hospital</cx:pt>
          <cx:pt idx="2683">West - Hospital</cx:pt>
          <cx:pt idx="2684">West - Hospital</cx:pt>
          <cx:pt idx="2685">West - Hospital</cx:pt>
          <cx:pt idx="2686">West - Hospital</cx:pt>
          <cx:pt idx="2687">West - Hospital</cx:pt>
          <cx:pt idx="2688">West - Hospital</cx:pt>
          <cx:pt idx="2689">West - Hospital</cx:pt>
          <cx:pt idx="2690">West - Hospital</cx:pt>
          <cx:pt idx="2691">West - Hospital</cx:pt>
          <cx:pt idx="2692">West - Hospital</cx:pt>
          <cx:pt idx="2693">West - Hospital</cx:pt>
          <cx:pt idx="2694">West - Hospital</cx:pt>
          <cx:pt idx="2695">West - Hospital</cx:pt>
          <cx:pt idx="2696">West - Hospital</cx:pt>
          <cx:pt idx="2697">West - Hospital</cx:pt>
          <cx:pt idx="2698">West - Hospital</cx:pt>
          <cx:pt idx="2699">West - Hospital</cx:pt>
          <cx:pt idx="2700">West - Hospital</cx:pt>
          <cx:pt idx="2701">West - Hospital</cx:pt>
          <cx:pt idx="2702">West - Hospital</cx:pt>
          <cx:pt idx="2703">West - Hospital</cx:pt>
          <cx:pt idx="2704">West - Hospital</cx:pt>
          <cx:pt idx="2705">West - Hospital</cx:pt>
          <cx:pt idx="2706">West - Hospital</cx:pt>
          <cx:pt idx="2707">West - Hospital</cx:pt>
          <cx:pt idx="2708">West - Hospital</cx:pt>
          <cx:pt idx="2709">West - Hospital</cx:pt>
          <cx:pt idx="2710">West - Hospital</cx:pt>
          <cx:pt idx="2711">West - Hospital</cx:pt>
          <cx:pt idx="2712">West - Hospital</cx:pt>
          <cx:pt idx="2713">West - Hospital</cx:pt>
          <cx:pt idx="2714">West - Hospital</cx:pt>
          <cx:pt idx="2715">West - Hospital</cx:pt>
          <cx:pt idx="2716">West - Hospital</cx:pt>
          <cx:pt idx="2717">West - Hospital</cx:pt>
          <cx:pt idx="2718">West - Hospital</cx:pt>
          <cx:pt idx="2719">West - Hospital</cx:pt>
          <cx:pt idx="2720">West - Hospital</cx:pt>
          <cx:pt idx="2721">West - Hospital</cx:pt>
          <cx:pt idx="2722">West - Hospital</cx:pt>
          <cx:pt idx="2723">West - Hospital</cx:pt>
          <cx:pt idx="2724">West - Hospital</cx:pt>
          <cx:pt idx="2725">West - Hospital</cx:pt>
          <cx:pt idx="2726">West - Hospital</cx:pt>
          <cx:pt idx="2727">West - Hospital</cx:pt>
          <cx:pt idx="2728">West - Hospital</cx:pt>
          <cx:pt idx="2729">West - Hospital</cx:pt>
          <cx:pt idx="2730">West - Hospital</cx:pt>
          <cx:pt idx="2731">West - Hospital</cx:pt>
          <cx:pt idx="2732">West - Hospital</cx:pt>
          <cx:pt idx="2733">West - Hospital</cx:pt>
          <cx:pt idx="2734">West - Hospital</cx:pt>
          <cx:pt idx="2735">West - Hospital</cx:pt>
          <cx:pt idx="2736">West - Hospital</cx:pt>
          <cx:pt idx="2737">West - Hospital</cx:pt>
          <cx:pt idx="2738">West - Hospital</cx:pt>
          <cx:pt idx="2739">West - Hospital</cx:pt>
          <cx:pt idx="2740">West - Hospital</cx:pt>
          <cx:pt idx="2741">West - Hospital</cx:pt>
          <cx:pt idx="2742">West - Hospital</cx:pt>
          <cx:pt idx="2743">West - Hospital</cx:pt>
          <cx:pt idx="2744">West - Hospital</cx:pt>
          <cx:pt idx="2745">West - Hospital</cx:pt>
          <cx:pt idx="2746">West - Hospital</cx:pt>
          <cx:pt idx="2747">West - Hospital</cx:pt>
          <cx:pt idx="2748">West - Hospital</cx:pt>
          <cx:pt idx="2749">West - Hospital</cx:pt>
          <cx:pt idx="2750">West - Hospital</cx:pt>
          <cx:pt idx="2751">West - Hospital</cx:pt>
          <cx:pt idx="2752">West - Hospital</cx:pt>
          <cx:pt idx="2753">West - Hospital</cx:pt>
          <cx:pt idx="2754">West - Hospital</cx:pt>
          <cx:pt idx="2755">West - Hospital</cx:pt>
          <cx:pt idx="2756">West - Hospital</cx:pt>
          <cx:pt idx="2757">West - Hospital</cx:pt>
          <cx:pt idx="2758">West - Hospital</cx:pt>
          <cx:pt idx="2759">West - Hospital</cx:pt>
          <cx:pt idx="2760">West - Hospital</cx:pt>
          <cx:pt idx="2761">West - Hospital</cx:pt>
          <cx:pt idx="2762">West - Hospital</cx:pt>
          <cx:pt idx="2763">West - Hospital</cx:pt>
          <cx:pt idx="2764">West - Hospital</cx:pt>
          <cx:pt idx="2765">West - Hospital</cx:pt>
          <cx:pt idx="2766">West - Hospital</cx:pt>
          <cx:pt idx="2767">West - Hospital</cx:pt>
          <cx:pt idx="2768">West - Hospital</cx:pt>
          <cx:pt idx="2769">West - Hospital</cx:pt>
          <cx:pt idx="2770">West - Hospital</cx:pt>
          <cx:pt idx="2771">West - Hospital</cx:pt>
          <cx:pt idx="2772">West - Hospital</cx:pt>
          <cx:pt idx="2773">West - Hospital</cx:pt>
          <cx:pt idx="2774">West - Hospital</cx:pt>
          <cx:pt idx="2775">West - Hospital</cx:pt>
          <cx:pt idx="2776">West - Hospital</cx:pt>
          <cx:pt idx="2777">West - Hospital</cx:pt>
          <cx:pt idx="2778">West - Hospital</cx:pt>
          <cx:pt idx="2779">West - Hospital</cx:pt>
          <cx:pt idx="2780">West - Hospital</cx:pt>
          <cx:pt idx="2781">West - Hospital</cx:pt>
          <cx:pt idx="2782">West - Hospital</cx:pt>
          <cx:pt idx="2783">West - Hospital</cx:pt>
          <cx:pt idx="2784">West - Hospital</cx:pt>
          <cx:pt idx="2785">West - Hospital</cx:pt>
          <cx:pt idx="2786">West - Hospital</cx:pt>
          <cx:pt idx="2787">West - Hospital</cx:pt>
          <cx:pt idx="2788">West - Hospital</cx:pt>
          <cx:pt idx="2789">West - Hospital</cx:pt>
          <cx:pt idx="2790">West - Hospital</cx:pt>
          <cx:pt idx="2791">West - Hospital</cx:pt>
          <cx:pt idx="2792">West - Hospital</cx:pt>
          <cx:pt idx="2793">West - Hospital</cx:pt>
          <cx:pt idx="2794">West - Hospital</cx:pt>
          <cx:pt idx="2795">West - Hospital</cx:pt>
          <cx:pt idx="2796">West - Hospital</cx:pt>
          <cx:pt idx="2797">West - Hospital</cx:pt>
          <cx:pt idx="2798">West - Hospital</cx:pt>
          <cx:pt idx="2799">West - Hospital</cx:pt>
          <cx:pt idx="2800">West - Hospital</cx:pt>
          <cx:pt idx="2801">West - Hospital</cx:pt>
          <cx:pt idx="2802">West - Hospital</cx:pt>
          <cx:pt idx="2803">West - Hospital</cx:pt>
          <cx:pt idx="2804">West - Hospital</cx:pt>
          <cx:pt idx="2805">West - Hospital</cx:pt>
          <cx:pt idx="2806">West - Hospital</cx:pt>
          <cx:pt idx="2807">West - Hospital</cx:pt>
          <cx:pt idx="2808">West - Hospital</cx:pt>
          <cx:pt idx="2809">West - Hospital</cx:pt>
          <cx:pt idx="2810">West - Hospital</cx:pt>
          <cx:pt idx="2811">West - Hospital</cx:pt>
          <cx:pt idx="2812">West - Hospital</cx:pt>
          <cx:pt idx="2813">West - Hospital</cx:pt>
          <cx:pt idx="2814">West - Hospital</cx:pt>
          <cx:pt idx="2815">West - Hospital</cx:pt>
          <cx:pt idx="2816">West - Hospital</cx:pt>
          <cx:pt idx="2817">West - Hospital</cx:pt>
          <cx:pt idx="2818">West - Hospital</cx:pt>
          <cx:pt idx="2819">West - Hospital</cx:pt>
          <cx:pt idx="2820">West - Hospital</cx:pt>
          <cx:pt idx="2821">West - Hospital</cx:pt>
          <cx:pt idx="2822">West - Hospital</cx:pt>
          <cx:pt idx="2823">West - Hospital</cx:pt>
          <cx:pt idx="2824">West - Hospital</cx:pt>
          <cx:pt idx="2825">West - Hospital</cx:pt>
          <cx:pt idx="2826">West - Hospital</cx:pt>
          <cx:pt idx="2827">West - Hospital</cx:pt>
          <cx:pt idx="2828">West - Hospital</cx:pt>
          <cx:pt idx="2829">West - Hospital</cx:pt>
          <cx:pt idx="2830">West - Hospital</cx:pt>
          <cx:pt idx="2831">West - Hospital</cx:pt>
          <cx:pt idx="2832">West - Hospital</cx:pt>
          <cx:pt idx="2833">West - Hospital</cx:pt>
          <cx:pt idx="2834">West - Hospital</cx:pt>
          <cx:pt idx="2835">West - Hospital</cx:pt>
          <cx:pt idx="2836">West - Hospital</cx:pt>
          <cx:pt idx="2837">West - Hospital</cx:pt>
          <cx:pt idx="2838">West - Hospital</cx:pt>
          <cx:pt idx="2839">West - Hospital</cx:pt>
          <cx:pt idx="2840">West - Hospital</cx:pt>
          <cx:pt idx="2841">West - Hospital</cx:pt>
          <cx:pt idx="2842">West - Hospital</cx:pt>
          <cx:pt idx="2843">West - Hospital</cx:pt>
          <cx:pt idx="2844">West - Hospital</cx:pt>
          <cx:pt idx="2845">West - Hospital</cx:pt>
          <cx:pt idx="2846">West - Hospital</cx:pt>
          <cx:pt idx="2847">West - Hospital</cx:pt>
          <cx:pt idx="2848">West - Hospital</cx:pt>
          <cx:pt idx="2849">West - Hospital</cx:pt>
          <cx:pt idx="2850">West - Hospital</cx:pt>
          <cx:pt idx="2851">West - Hospital</cx:pt>
          <cx:pt idx="2852">West - Hospital</cx:pt>
          <cx:pt idx="2853">West - Hospital</cx:pt>
          <cx:pt idx="2854">West - Hospital</cx:pt>
          <cx:pt idx="2855">West - Hospital</cx:pt>
          <cx:pt idx="2856">West - Hospital</cx:pt>
          <cx:pt idx="2857">West - Hospital</cx:pt>
          <cx:pt idx="2858">West - Hospital</cx:pt>
          <cx:pt idx="2859">West - Hospital</cx:pt>
          <cx:pt idx="2860">West - Hospital</cx:pt>
          <cx:pt idx="2861">West - Hospital</cx:pt>
          <cx:pt idx="2862">West - Hospital</cx:pt>
          <cx:pt idx="2863">West - Hospital</cx:pt>
          <cx:pt idx="2864">West - Hospital</cx:pt>
          <cx:pt idx="2865">West - Hospital</cx:pt>
          <cx:pt idx="2866">West - Hospital</cx:pt>
          <cx:pt idx="2867">West - Hospital</cx:pt>
          <cx:pt idx="2868">West - Hospital</cx:pt>
          <cx:pt idx="2869">West - Hospital</cx:pt>
          <cx:pt idx="2870">West - Hospital</cx:pt>
          <cx:pt idx="2871">West - Hospital</cx:pt>
          <cx:pt idx="2872">West - Hospital</cx:pt>
          <cx:pt idx="2873">West - Hospital</cx:pt>
          <cx:pt idx="2874">West - Hospital</cx:pt>
          <cx:pt idx="2875">West - Hospital</cx:pt>
          <cx:pt idx="2876">West - Hospital</cx:pt>
          <cx:pt idx="2877">West - Hospital</cx:pt>
          <cx:pt idx="2878">West - Hospital</cx:pt>
          <cx:pt idx="2879">West - Hospital</cx:pt>
          <cx:pt idx="2880">West - Hospital</cx:pt>
          <cx:pt idx="2881">West - Hospital</cx:pt>
          <cx:pt idx="2882">West - Hospital</cx:pt>
          <cx:pt idx="2883">West - Hospital</cx:pt>
          <cx:pt idx="2884">West - Hospital</cx:pt>
          <cx:pt idx="2885">West - Hospital</cx:pt>
          <cx:pt idx="2886">West - Hospital</cx:pt>
          <cx:pt idx="2887">West - Hospital</cx:pt>
          <cx:pt idx="2888">West - Hospital</cx:pt>
          <cx:pt idx="2889">West - Hospital</cx:pt>
          <cx:pt idx="2890">West - Hospital</cx:pt>
          <cx:pt idx="2891">West - Hospital</cx:pt>
          <cx:pt idx="2892">West - Hospital</cx:pt>
          <cx:pt idx="2893">West - Hospital</cx:pt>
          <cx:pt idx="2894">West - Hospital</cx:pt>
          <cx:pt idx="2895">West - Hospital</cx:pt>
          <cx:pt idx="2896">West - Hospital</cx:pt>
          <cx:pt idx="2897">West - Hospital</cx:pt>
          <cx:pt idx="2898">West - Hospital</cx:pt>
          <cx:pt idx="2899">West - Hospital</cx:pt>
          <cx:pt idx="2900">West - Hospital</cx:pt>
          <cx:pt idx="2901">West - Hospital</cx:pt>
          <cx:pt idx="2902">West - Hospital</cx:pt>
          <cx:pt idx="2903">West - Hospital</cx:pt>
          <cx:pt idx="2904">West - Hospital</cx:pt>
          <cx:pt idx="2905">West - Hospital</cx:pt>
          <cx:pt idx="2906">West - Hospital</cx:pt>
          <cx:pt idx="2907">West - Hospital</cx:pt>
          <cx:pt idx="2908">West - Hospital</cx:pt>
          <cx:pt idx="2909">West - Hospital</cx:pt>
          <cx:pt idx="2910">West - Hospital</cx:pt>
          <cx:pt idx="2911">West - Hospital</cx:pt>
          <cx:pt idx="2912">West - Hospital</cx:pt>
          <cx:pt idx="2913">West - Hospital</cx:pt>
          <cx:pt idx="2914">West - Hospital</cx:pt>
          <cx:pt idx="2915">West - Hospital</cx:pt>
          <cx:pt idx="2916">West - Hospital</cx:pt>
          <cx:pt idx="2917">West - Hospital</cx:pt>
          <cx:pt idx="2918">West - Hospital</cx:pt>
          <cx:pt idx="2919">West - Hospital</cx:pt>
          <cx:pt idx="2920">West - Hospital</cx:pt>
          <cx:pt idx="2921">West - Hospital</cx:pt>
          <cx:pt idx="2922">West - Hospital</cx:pt>
          <cx:pt idx="2923">West - Hospital</cx:pt>
          <cx:pt idx="2924">West - Hospital</cx:pt>
          <cx:pt idx="2925">West - Hospital</cx:pt>
          <cx:pt idx="2926">West - Hospital</cx:pt>
          <cx:pt idx="2927">West - Hospital</cx:pt>
          <cx:pt idx="2928">West - Hospital</cx:pt>
          <cx:pt idx="2929">West - Hospital</cx:pt>
          <cx:pt idx="2930">West - Hospital</cx:pt>
          <cx:pt idx="2931">West - Hospital</cx:pt>
          <cx:pt idx="2932">West - Hospital</cx:pt>
          <cx:pt idx="2933">West - Hospital</cx:pt>
          <cx:pt idx="2934">West - Hospital</cx:pt>
          <cx:pt idx="2935">West - Hospital</cx:pt>
          <cx:pt idx="2936">West - Hospital</cx:pt>
          <cx:pt idx="2937">West - Hospital</cx:pt>
          <cx:pt idx="2938">West - Hospital</cx:pt>
          <cx:pt idx="2939">West - Hospital</cx:pt>
          <cx:pt idx="2940">West - Hospital</cx:pt>
          <cx:pt idx="2941">West - Hospital</cx:pt>
          <cx:pt idx="2942">West - Hospital</cx:pt>
          <cx:pt idx="2943">West - Hospital</cx:pt>
          <cx:pt idx="2944">West - Hospital</cx:pt>
          <cx:pt idx="2945">West - Hospital</cx:pt>
          <cx:pt idx="2946">West - Hospital</cx:pt>
          <cx:pt idx="2947">West - Hospital</cx:pt>
          <cx:pt idx="2948">West - Hospital</cx:pt>
          <cx:pt idx="2949">West - Hospital</cx:pt>
          <cx:pt idx="2950">West - Hospital</cx:pt>
          <cx:pt idx="2951">West - Hospital</cx:pt>
          <cx:pt idx="2952">West - Hospital</cx:pt>
          <cx:pt idx="2953">West - Hospital</cx:pt>
          <cx:pt idx="2954">West - Hospital</cx:pt>
          <cx:pt idx="2955">West - Hospital</cx:pt>
          <cx:pt idx="2956">West - Hospital</cx:pt>
          <cx:pt idx="2957">West - Hospital</cx:pt>
          <cx:pt idx="2958">West - Hospital</cx:pt>
          <cx:pt idx="2959">West - Hospital</cx:pt>
          <cx:pt idx="2960">West - Hospital</cx:pt>
          <cx:pt idx="2961">West - Hospital</cx:pt>
          <cx:pt idx="2962">West - Hospital</cx:pt>
          <cx:pt idx="2963">West - Hospital</cx:pt>
          <cx:pt idx="2964">West - Hospital</cx:pt>
          <cx:pt idx="2965">West - Hospital</cx:pt>
          <cx:pt idx="2966">West - Hospital</cx:pt>
          <cx:pt idx="2967">West - Hospital</cx:pt>
          <cx:pt idx="2968">West - Hospital</cx:pt>
          <cx:pt idx="2969">West - Hospital</cx:pt>
          <cx:pt idx="2970">West - Hospital</cx:pt>
          <cx:pt idx="2971">West - Hospital</cx:pt>
          <cx:pt idx="2972">West - Hospital</cx:pt>
          <cx:pt idx="2973">West - Hospital</cx:pt>
          <cx:pt idx="2974">West - Hospital</cx:pt>
          <cx:pt idx="2975">West - Hospital</cx:pt>
          <cx:pt idx="2976">West - Hospital</cx:pt>
          <cx:pt idx="2977">West - Hospital</cx:pt>
          <cx:pt idx="2978">West - Hospital</cx:pt>
          <cx:pt idx="2979">West - Hospital</cx:pt>
          <cx:pt idx="2980">West - Hospital</cx:pt>
          <cx:pt idx="2981">West - Hospital</cx:pt>
          <cx:pt idx="2982">West - Hospital</cx:pt>
          <cx:pt idx="2983">West - Hospital</cx:pt>
          <cx:pt idx="2984">West - Hospital</cx:pt>
          <cx:pt idx="2985">West - Hospital</cx:pt>
          <cx:pt idx="2986">West - Hospital</cx:pt>
          <cx:pt idx="2987">West - Hospital</cx:pt>
          <cx:pt idx="2988">West - Hospital</cx:pt>
          <cx:pt idx="2989">West - Hospital</cx:pt>
          <cx:pt idx="2990">West - Hospital</cx:pt>
          <cx:pt idx="2991">West - Hospital</cx:pt>
          <cx:pt idx="2992">West - Hospital</cx:pt>
          <cx:pt idx="2993">West - Hospital</cx:pt>
          <cx:pt idx="2994">West - Hospital</cx:pt>
          <cx:pt idx="2995">West - Hospital</cx:pt>
          <cx:pt idx="2996">West - Hospital</cx:pt>
          <cx:pt idx="2997">West - Hospital</cx:pt>
          <cx:pt idx="2998">West - Hospital</cx:pt>
          <cx:pt idx="2999">West - Hospital</cx:pt>
          <cx:pt idx="3000">West - Hospital</cx:pt>
          <cx:pt idx="3001">West - Hospital</cx:pt>
          <cx:pt idx="3002">West - Hospital</cx:pt>
          <cx:pt idx="3003">West - Hospital</cx:pt>
          <cx:pt idx="3004">West - Hospital</cx:pt>
          <cx:pt idx="3005">West - Hospital</cx:pt>
          <cx:pt idx="3006">West - Hospital</cx:pt>
          <cx:pt idx="3007">West - Hospital</cx:pt>
          <cx:pt idx="3008">West - Hospital</cx:pt>
          <cx:pt idx="3009">West - Hospital</cx:pt>
          <cx:pt idx="3010">West - Hospital</cx:pt>
          <cx:pt idx="3011">West - Hospital</cx:pt>
          <cx:pt idx="3012">West - Hospital</cx:pt>
          <cx:pt idx="3013">West - Hospital</cx:pt>
          <cx:pt idx="3014">West - Hospital</cx:pt>
          <cx:pt idx="3015">West - Hospital</cx:pt>
          <cx:pt idx="3016">West - Hospital</cx:pt>
          <cx:pt idx="3017">West - Hospital</cx:pt>
          <cx:pt idx="3018">West - Hospital</cx:pt>
          <cx:pt idx="3019">West - Hospital</cx:pt>
          <cx:pt idx="3020">West - Hospital</cx:pt>
          <cx:pt idx="3021">West - Hospital</cx:pt>
          <cx:pt idx="3022">West - Hospital</cx:pt>
          <cx:pt idx="3023">West - Hospital</cx:pt>
          <cx:pt idx="3024">West - Hospital</cx:pt>
          <cx:pt idx="3025">West - Hospital</cx:pt>
          <cx:pt idx="3026">West - Hospital</cx:pt>
          <cx:pt idx="3027">West - Hospital</cx:pt>
          <cx:pt idx="3028">West - Hospital</cx:pt>
          <cx:pt idx="3029">West - Hospital</cx:pt>
          <cx:pt idx="3030">West - Hospital</cx:pt>
          <cx:pt idx="3031">West - Hospital</cx:pt>
          <cx:pt idx="3032">West - Hospital</cx:pt>
          <cx:pt idx="3033">West - Hospital</cx:pt>
          <cx:pt idx="3034">West - Hospital</cx:pt>
          <cx:pt idx="3035">West - Hospital</cx:pt>
          <cx:pt idx="3036">West - Hospital</cx:pt>
          <cx:pt idx="3037">West - Hospital</cx:pt>
          <cx:pt idx="3038">West - Hospital</cx:pt>
          <cx:pt idx="3039">West - Hospital</cx:pt>
          <cx:pt idx="3040">West - Hospital</cx:pt>
          <cx:pt idx="3041">West - Hospital</cx:pt>
          <cx:pt idx="3042">West - Hospital</cx:pt>
          <cx:pt idx="3043">West - Hospital</cx:pt>
          <cx:pt idx="3044">West - Hospital</cx:pt>
          <cx:pt idx="3045">West - Hospital</cx:pt>
          <cx:pt idx="3046">West - Hospital</cx:pt>
          <cx:pt idx="3047">West - Hospital</cx:pt>
          <cx:pt idx="3048">West - Hospital</cx:pt>
          <cx:pt idx="3049">West - Hospital</cx:pt>
          <cx:pt idx="3050">West - Hospital</cx:pt>
          <cx:pt idx="3051">West - Hospital</cx:pt>
          <cx:pt idx="3052">West - Hospital</cx:pt>
          <cx:pt idx="3053">West - Hospital</cx:pt>
          <cx:pt idx="3054">West - Hospital</cx:pt>
          <cx:pt idx="3055">West - Hospital</cx:pt>
          <cx:pt idx="3056">West - Hospital</cx:pt>
          <cx:pt idx="3057">West - Hospital</cx:pt>
          <cx:pt idx="3058">West - Hospital</cx:pt>
          <cx:pt idx="3059">West - Hospital</cx:pt>
          <cx:pt idx="3060">West - Hospital</cx:pt>
          <cx:pt idx="3061">West - Hospital</cx:pt>
          <cx:pt idx="3062">West - Hospital</cx:pt>
          <cx:pt idx="3063">West - Hospital</cx:pt>
          <cx:pt idx="3064">West - Hospital</cx:pt>
          <cx:pt idx="3065">West - Hospital</cx:pt>
          <cx:pt idx="3066">West - Hospital</cx:pt>
          <cx:pt idx="3067">West - Hospital</cx:pt>
          <cx:pt idx="3068">West - Hospital</cx:pt>
          <cx:pt idx="3069">West - Hospital</cx:pt>
          <cx:pt idx="3070">West - Hospital</cx:pt>
          <cx:pt idx="3071">West - Hospital</cx:pt>
          <cx:pt idx="3072">West - Hospital</cx:pt>
          <cx:pt idx="3073">West - Hospital</cx:pt>
          <cx:pt idx="3074">West - Hospital</cx:pt>
          <cx:pt idx="3075">West - Hospital</cx:pt>
          <cx:pt idx="3076">West - Hospital</cx:pt>
          <cx:pt idx="3077">West - Hospital</cx:pt>
          <cx:pt idx="3078">West - Hospital</cx:pt>
          <cx:pt idx="3079">West - Hospital</cx:pt>
          <cx:pt idx="3080">West - Hospital</cx:pt>
          <cx:pt idx="3081">West - Hospital</cx:pt>
          <cx:pt idx="3082">West - Hospital</cx:pt>
          <cx:pt idx="3083">West - Hospital</cx:pt>
          <cx:pt idx="3084">West - Hospital</cx:pt>
          <cx:pt idx="3085">West - Hospital</cx:pt>
          <cx:pt idx="3086">West - Hospital</cx:pt>
          <cx:pt idx="3087">West - Hospital</cx:pt>
          <cx:pt idx="3088">West - Hospital</cx:pt>
          <cx:pt idx="3089">West - Hospital</cx:pt>
          <cx:pt idx="3090">West - Hospital</cx:pt>
          <cx:pt idx="3091">West - Hospital</cx:pt>
          <cx:pt idx="3092">West - Hospital</cx:pt>
          <cx:pt idx="3093">West - Hospital</cx:pt>
          <cx:pt idx="3094">West - Hospital</cx:pt>
          <cx:pt idx="3095">West - Hospital</cx:pt>
          <cx:pt idx="3096">West - Hospital</cx:pt>
          <cx:pt idx="3097">West - Hospital</cx:pt>
          <cx:pt idx="3098">West - Hospital</cx:pt>
          <cx:pt idx="3099">West - Hospital</cx:pt>
          <cx:pt idx="3100">West - Hospital</cx:pt>
          <cx:pt idx="3101">West - Hospital</cx:pt>
          <cx:pt idx="3102">West - Hospital</cx:pt>
          <cx:pt idx="3103">West - Hospital</cx:pt>
          <cx:pt idx="3104">West - Hospital</cx:pt>
          <cx:pt idx="3105">West - Hospital</cx:pt>
          <cx:pt idx="3106">West - Hospital</cx:pt>
          <cx:pt idx="3107">West - Hospital</cx:pt>
          <cx:pt idx="3108">West - Hospital</cx:pt>
          <cx:pt idx="3109">West - Hospital</cx:pt>
          <cx:pt idx="3110">West - Hospital</cx:pt>
          <cx:pt idx="3111">West - Hospital</cx:pt>
          <cx:pt idx="3112">West - Hospital</cx:pt>
          <cx:pt idx="3113">West - Hospital</cx:pt>
          <cx:pt idx="3114">West - Hospital</cx:pt>
          <cx:pt idx="3115">West - Hospital</cx:pt>
          <cx:pt idx="3116">West - Hospital</cx:pt>
          <cx:pt idx="3117">West - Hospital</cx:pt>
          <cx:pt idx="3118">West - Hospital</cx:pt>
          <cx:pt idx="3119">West - Hospital</cx:pt>
          <cx:pt idx="3120">West - Hospital</cx:pt>
          <cx:pt idx="3121">West - Hospital</cx:pt>
          <cx:pt idx="3122">West - Hospital</cx:pt>
          <cx:pt idx="3123">West - Hospital</cx:pt>
          <cx:pt idx="3124">West - Hospital</cx:pt>
          <cx:pt idx="3125">West - Hospital</cx:pt>
          <cx:pt idx="3126">West - Hospital</cx:pt>
          <cx:pt idx="3127">West - Hospital</cx:pt>
          <cx:pt idx="3128">West - Hospital</cx:pt>
          <cx:pt idx="3129">West - Hospital</cx:pt>
          <cx:pt idx="3130">West - Hospital</cx:pt>
          <cx:pt idx="3131">West - Hospital</cx:pt>
          <cx:pt idx="3132">West - Hospital</cx:pt>
          <cx:pt idx="3133">West - Hospital</cx:pt>
          <cx:pt idx="3134">West - Hospital</cx:pt>
          <cx:pt idx="3135">West - Hospital</cx:pt>
          <cx:pt idx="3136">West - Hospital</cx:pt>
          <cx:pt idx="3137">West - Hospital</cx:pt>
          <cx:pt idx="3138">West - Hospital</cx:pt>
          <cx:pt idx="3139">West - Hospital</cx:pt>
          <cx:pt idx="3140">West - Hospital</cx:pt>
          <cx:pt idx="3141">West - Hospital</cx:pt>
          <cx:pt idx="3142">West - Hospital</cx:pt>
          <cx:pt idx="3143">West - Hospital</cx:pt>
          <cx:pt idx="3144">West - Hospital</cx:pt>
          <cx:pt idx="3145">West - Hospital</cx:pt>
          <cx:pt idx="3146">West - Hospital</cx:pt>
          <cx:pt idx="3147">West - Hospital</cx:pt>
          <cx:pt idx="3148">West - Hospital</cx:pt>
          <cx:pt idx="3149">West - Hospital</cx:pt>
          <cx:pt idx="3150">West - Hospital</cx:pt>
          <cx:pt idx="3151">West - Hospital</cx:pt>
          <cx:pt idx="3152">West - Hospital</cx:pt>
          <cx:pt idx="3153">West - Hospital</cx:pt>
          <cx:pt idx="3154">West - Hospital</cx:pt>
          <cx:pt idx="3155">West - Hospital</cx:pt>
          <cx:pt idx="3156">West - Hospital</cx:pt>
          <cx:pt idx="3157">West - Hospital</cx:pt>
          <cx:pt idx="3158">West - Hospital</cx:pt>
          <cx:pt idx="3159">West - Hospital</cx:pt>
          <cx:pt idx="3160">West - Hospital</cx:pt>
          <cx:pt idx="3161">West - Hospital</cx:pt>
          <cx:pt idx="3162">West - Hospital</cx:pt>
          <cx:pt idx="3163">West - Hospital</cx:pt>
          <cx:pt idx="3164">West - Hospital</cx:pt>
          <cx:pt idx="3165">West - Hospital</cx:pt>
          <cx:pt idx="3166">West - Hospital</cx:pt>
          <cx:pt idx="3167">West - Hospital</cx:pt>
          <cx:pt idx="3168">West - Hospital</cx:pt>
          <cx:pt idx="3169">West - Hospital</cx:pt>
          <cx:pt idx="3170">West - Hospital</cx:pt>
          <cx:pt idx="3171">West - Hospital</cx:pt>
          <cx:pt idx="3172">West - Hospital</cx:pt>
          <cx:pt idx="3173">West - Hospital</cx:pt>
          <cx:pt idx="3174">West - Hospital</cx:pt>
          <cx:pt idx="3175">West - Hospital</cx:pt>
          <cx:pt idx="3176">West - Hospital</cx:pt>
          <cx:pt idx="3177">West - Hospital</cx:pt>
          <cx:pt idx="3178">West - Hospital</cx:pt>
          <cx:pt idx="3179">West - Hospital</cx:pt>
          <cx:pt idx="3180">West - Hospital</cx:pt>
          <cx:pt idx="3181">West - Hospital</cx:pt>
          <cx:pt idx="3182">West - Hospital</cx:pt>
          <cx:pt idx="3183">West - Hospital</cx:pt>
          <cx:pt idx="3184">West - Hospital</cx:pt>
          <cx:pt idx="3185">West - Hospital</cx:pt>
          <cx:pt idx="3186">West - Hospital</cx:pt>
          <cx:pt idx="3187">West - Hospital</cx:pt>
          <cx:pt idx="3188">West - Hospital</cx:pt>
          <cx:pt idx="3189">West - Hospital</cx:pt>
          <cx:pt idx="3190">West - Hospital</cx:pt>
          <cx:pt idx="3191">West - Hospital</cx:pt>
          <cx:pt idx="3192">West - Hospital</cx:pt>
          <cx:pt idx="3193">West - Hospital</cx:pt>
          <cx:pt idx="3194">West - Hospital</cx:pt>
          <cx:pt idx="3195">West - Hospital</cx:pt>
          <cx:pt idx="3196">West - Hospital</cx:pt>
          <cx:pt idx="3197">West - Hospital</cx:pt>
          <cx:pt idx="3198">West - Hospital</cx:pt>
          <cx:pt idx="3199">West - Hospital</cx:pt>
          <cx:pt idx="3200">West - Hospital</cx:pt>
          <cx:pt idx="3201">West - Hospital</cx:pt>
          <cx:pt idx="3202">West - Hospital</cx:pt>
          <cx:pt idx="3203">West - Hospital</cx:pt>
          <cx:pt idx="3204">West - Hospital</cx:pt>
          <cx:pt idx="3205">West - Hospital</cx:pt>
          <cx:pt idx="3206">West - Hospital</cx:pt>
          <cx:pt idx="3207">West - Hospital</cx:pt>
          <cx:pt idx="3208">West - Hospital</cx:pt>
          <cx:pt idx="3209">West - Hospital</cx:pt>
          <cx:pt idx="3210">West - Hospital</cx:pt>
          <cx:pt idx="3211">West - Hospital</cx:pt>
          <cx:pt idx="3212">West - Hospital</cx:pt>
          <cx:pt idx="3213">West - Hospital</cx:pt>
          <cx:pt idx="3214">West - Hospital</cx:pt>
          <cx:pt idx="3215">West - Hospital</cx:pt>
          <cx:pt idx="3216">West - Hospital</cx:pt>
          <cx:pt idx="3217">West - Hospital</cx:pt>
          <cx:pt idx="3218">West - Hospital</cx:pt>
          <cx:pt idx="3219">West - Hospital</cx:pt>
          <cx:pt idx="3220">West - Hospital</cx:pt>
          <cx:pt idx="3221">West - Hospital</cx:pt>
          <cx:pt idx="3222">West - Hospital</cx:pt>
          <cx:pt idx="3223">West - Hospital</cx:pt>
          <cx:pt idx="3224">West - Hospital</cx:pt>
          <cx:pt idx="3225">West - Hospital</cx:pt>
          <cx:pt idx="3226">West - Hospital</cx:pt>
          <cx:pt idx="3227">West - Hospital</cx:pt>
          <cx:pt idx="3228">West - Hospital</cx:pt>
          <cx:pt idx="3229">West - Hospital</cx:pt>
          <cx:pt idx="3230">West - Hospital</cx:pt>
          <cx:pt idx="3231">West - Hospital</cx:pt>
          <cx:pt idx="3232">West - Hospital</cx:pt>
          <cx:pt idx="3233">West - Hospital</cx:pt>
          <cx:pt idx="3234">West - Hospital</cx:pt>
          <cx:pt idx="3235">West - Hospital</cx:pt>
          <cx:pt idx="3236">West - Hospital</cx:pt>
          <cx:pt idx="3237">West - Hospital</cx:pt>
          <cx:pt idx="3238">West - Hospital</cx:pt>
          <cx:pt idx="3239">West - Hospital</cx:pt>
          <cx:pt idx="3240">West - Hospital</cx:pt>
          <cx:pt idx="3241">West - Hospital</cx:pt>
          <cx:pt idx="3242">West - Hospital</cx:pt>
          <cx:pt idx="3243">West - Hospital</cx:pt>
          <cx:pt idx="3244">West - Hospital</cx:pt>
          <cx:pt idx="3245">West - Hospital</cx:pt>
          <cx:pt idx="3246">West - Hospital</cx:pt>
          <cx:pt idx="3247">West - Hospital</cx:pt>
          <cx:pt idx="3248">West - Hospital</cx:pt>
          <cx:pt idx="3249">West - Hospital</cx:pt>
          <cx:pt idx="3250">West - Hospital</cx:pt>
          <cx:pt idx="3251">West - Hospital</cx:pt>
          <cx:pt idx="3252">West - Hospital</cx:pt>
          <cx:pt idx="3253">West - Hospital</cx:pt>
          <cx:pt idx="3254">West - Hospital</cx:pt>
          <cx:pt idx="3255">West - Hospital</cx:pt>
          <cx:pt idx="3256">West - Hospital</cx:pt>
          <cx:pt idx="3257">West - Hospital</cx:pt>
          <cx:pt idx="3258">West - Hospital</cx:pt>
          <cx:pt idx="3259">West - Hospital</cx:pt>
          <cx:pt idx="3260">West - Hospital</cx:pt>
          <cx:pt idx="3261">West - Hospital</cx:pt>
          <cx:pt idx="3262">West - Hospital</cx:pt>
          <cx:pt idx="3263">West - Hospital</cx:pt>
          <cx:pt idx="3264">West - Hospital</cx:pt>
          <cx:pt idx="3265">West - Hospital</cx:pt>
          <cx:pt idx="3266">West - Hospital</cx:pt>
          <cx:pt idx="3267">West - Hospital</cx:pt>
          <cx:pt idx="3268">West - Hospital</cx:pt>
          <cx:pt idx="3269">West - Hospital</cx:pt>
          <cx:pt idx="3270">West - Hospital</cx:pt>
          <cx:pt idx="3271">West - Hospital</cx:pt>
          <cx:pt idx="3272">West - Hospital</cx:pt>
          <cx:pt idx="3273">West - Hospital</cx:pt>
          <cx:pt idx="3274">West - Hospital</cx:pt>
          <cx:pt idx="3275">West - Hospital</cx:pt>
          <cx:pt idx="3276">West - Hospital</cx:pt>
          <cx:pt idx="3277">West - Hospital</cx:pt>
          <cx:pt idx="3278">West - Hospital</cx:pt>
          <cx:pt idx="3279">West - Hospital</cx:pt>
          <cx:pt idx="3280">West - Hospital</cx:pt>
          <cx:pt idx="3281">West - Hospital</cx:pt>
          <cx:pt idx="3282">West - Hospital</cx:pt>
          <cx:pt idx="3283">West - Hospital</cx:pt>
          <cx:pt idx="3284">West - Hospital</cx:pt>
          <cx:pt idx="3285">West - Hospital</cx:pt>
          <cx:pt idx="3286">West - Hospital</cx:pt>
          <cx:pt idx="3287">West - Hospital</cx:pt>
          <cx:pt idx="3288">West - Hospital</cx:pt>
          <cx:pt idx="3289">West - Hospital</cx:pt>
          <cx:pt idx="3290">West - Hospital</cx:pt>
          <cx:pt idx="3291">West - Hospital</cx:pt>
          <cx:pt idx="3292">West - Hospital</cx:pt>
          <cx:pt idx="3293">West - Hospital</cx:pt>
          <cx:pt idx="3294">West - Hospital</cx:pt>
          <cx:pt idx="3295">West - Hospital</cx:pt>
          <cx:pt idx="3296">West - Hospital</cx:pt>
          <cx:pt idx="3297">West - Hospital</cx:pt>
          <cx:pt idx="3298">West - Hospital</cx:pt>
          <cx:pt idx="3299">West - Hospital</cx:pt>
          <cx:pt idx="3300">West - Hospital</cx:pt>
          <cx:pt idx="3301">West - Hospital</cx:pt>
          <cx:pt idx="3302">West - Hospital</cx:pt>
          <cx:pt idx="3303">West - Hospital</cx:pt>
          <cx:pt idx="3304">West - Hospital</cx:pt>
          <cx:pt idx="3305">West - Hospital</cx:pt>
          <cx:pt idx="3306">West - Hospital</cx:pt>
          <cx:pt idx="3307">West - Hospital</cx:pt>
          <cx:pt idx="3308">West - Hospital</cx:pt>
          <cx:pt idx="3309">West - Hospital</cx:pt>
          <cx:pt idx="3310">West - Hospital</cx:pt>
          <cx:pt idx="3311">West - Hospital</cx:pt>
          <cx:pt idx="3312">West - Hospital</cx:pt>
          <cx:pt idx="3313">West - Hospital</cx:pt>
          <cx:pt idx="3314">West - Hospital</cx:pt>
          <cx:pt idx="3315">West - Hospital</cx:pt>
          <cx:pt idx="3316">West - Hospital</cx:pt>
          <cx:pt idx="3317">West - Hospital</cx:pt>
          <cx:pt idx="3318">West - Hospital</cx:pt>
          <cx:pt idx="3319">West - Hospital</cx:pt>
          <cx:pt idx="3320">West - Hospital</cx:pt>
          <cx:pt idx="3321">West - Hospital</cx:pt>
          <cx:pt idx="3322">West - Hospital</cx:pt>
          <cx:pt idx="3323">West - Hospital</cx:pt>
          <cx:pt idx="3324">West - Hospital</cx:pt>
          <cx:pt idx="3325">West - Hospital</cx:pt>
          <cx:pt idx="3326">West - Hospital</cx:pt>
          <cx:pt idx="3327">West - Hospital</cx:pt>
          <cx:pt idx="3328">West - Hospital</cx:pt>
          <cx:pt idx="3329">West - Hospital</cx:pt>
          <cx:pt idx="3330">West - Hospital</cx:pt>
          <cx:pt idx="3331">West - Hospital</cx:pt>
          <cx:pt idx="3332">West - Hospital</cx:pt>
          <cx:pt idx="3333">West - Hospital</cx:pt>
          <cx:pt idx="3334">West - Hospital</cx:pt>
          <cx:pt idx="3335">West - Hospital</cx:pt>
          <cx:pt idx="3336">West - Hospital</cx:pt>
          <cx:pt idx="3337">West - Hospital</cx:pt>
          <cx:pt idx="3338">West - Hospital</cx:pt>
          <cx:pt idx="3339">West - Hospital</cx:pt>
          <cx:pt idx="3340">West - Hospital</cx:pt>
          <cx:pt idx="3341">West - Hospital</cx:pt>
          <cx:pt idx="3342">West - Hospital</cx:pt>
          <cx:pt idx="3343">West - Hospital</cx:pt>
          <cx:pt idx="3344">West - Hospital</cx:pt>
          <cx:pt idx="3345">West - Hospital</cx:pt>
          <cx:pt idx="3346">West - Hospital</cx:pt>
          <cx:pt idx="3347">West - Hospital</cx:pt>
          <cx:pt idx="3348">West - Hospital</cx:pt>
          <cx:pt idx="3349">West - Hospital</cx:pt>
          <cx:pt idx="3350">West - Hospital</cx:pt>
          <cx:pt idx="3351">West - Hospital</cx:pt>
          <cx:pt idx="3352">West - Hospital</cx:pt>
          <cx:pt idx="3353">West - Hospital</cx:pt>
          <cx:pt idx="3354">West - Hospital</cx:pt>
          <cx:pt idx="3355">West - Hospital</cx:pt>
          <cx:pt idx="3356">West - Hospital</cx:pt>
          <cx:pt idx="3357">West - Hospital</cx:pt>
          <cx:pt idx="3358">West - Hospital</cx:pt>
          <cx:pt idx="3359">West - Hospital</cx:pt>
          <cx:pt idx="3360">West - Hospital</cx:pt>
          <cx:pt idx="3361">West - Hospital</cx:pt>
          <cx:pt idx="3362">West - Hospital</cx:pt>
          <cx:pt idx="3363">West - Hospital</cx:pt>
          <cx:pt idx="3364">West - Hospital</cx:pt>
          <cx:pt idx="3365">West - Hospital</cx:pt>
          <cx:pt idx="3366">West - Hospital</cx:pt>
          <cx:pt idx="3367">West - Hospital</cx:pt>
          <cx:pt idx="3368">West - Hospital</cx:pt>
          <cx:pt idx="3369">West - Hospital</cx:pt>
          <cx:pt idx="3370">West - Hospital</cx:pt>
          <cx:pt idx="3371">West - Hospital</cx:pt>
          <cx:pt idx="3372">West - Hospital</cx:pt>
          <cx:pt idx="3373">West - Hospital</cx:pt>
          <cx:pt idx="3374">West - Hospital</cx:pt>
          <cx:pt idx="3375">West - Hospital</cx:pt>
          <cx:pt idx="3376">West - Hospital</cx:pt>
          <cx:pt idx="3377">West - Hospital</cx:pt>
          <cx:pt idx="3378">West - Hospital</cx:pt>
          <cx:pt idx="3379">West - Hospital</cx:pt>
          <cx:pt idx="3380">West - Hospital</cx:pt>
          <cx:pt idx="3381">West - Hospital</cx:pt>
          <cx:pt idx="3382">West - Hospital</cx:pt>
          <cx:pt idx="3383">West - Hospital</cx:pt>
          <cx:pt idx="3384">West - Hospital</cx:pt>
          <cx:pt idx="3385">West - Hospital</cx:pt>
          <cx:pt idx="3386">West - Hospital</cx:pt>
          <cx:pt idx="3387">West - Hospital</cx:pt>
          <cx:pt idx="3388">West - Hospital</cx:pt>
          <cx:pt idx="3389">West - Hospital</cx:pt>
          <cx:pt idx="3390">West - Hospital</cx:pt>
          <cx:pt idx="3391">West - Hospital</cx:pt>
          <cx:pt idx="3392">West - Hospital</cx:pt>
          <cx:pt idx="3393">West - Hospital</cx:pt>
          <cx:pt idx="3394">West - Hospital</cx:pt>
          <cx:pt idx="3395">West - Hospital</cx:pt>
          <cx:pt idx="3396">West - Hospital</cx:pt>
          <cx:pt idx="3397">West - Hospital</cx:pt>
          <cx:pt idx="3398">West - Hospital</cx:pt>
          <cx:pt idx="3399">West - Hospital</cx:pt>
          <cx:pt idx="3400">West - Hospital</cx:pt>
          <cx:pt idx="3401">West - Hospital</cx:pt>
          <cx:pt idx="3402">West - Hospital</cx:pt>
          <cx:pt idx="3403">West - Hospital</cx:pt>
          <cx:pt idx="3404">West - Hospital</cx:pt>
          <cx:pt idx="3405">West - Hospital</cx:pt>
          <cx:pt idx="3406">West - Hospital</cx:pt>
          <cx:pt idx="3407">West - Hospital</cx:pt>
          <cx:pt idx="3408">West - Hospital</cx:pt>
          <cx:pt idx="3409">West - Hospital</cx:pt>
          <cx:pt idx="3410">West - Hospital</cx:pt>
          <cx:pt idx="3411">West - Hospital</cx:pt>
          <cx:pt idx="3412">West - Hospital</cx:pt>
          <cx:pt idx="3413">West - Hospital</cx:pt>
          <cx:pt idx="3414">West - Hospital</cx:pt>
          <cx:pt idx="3415">West - Hospital</cx:pt>
          <cx:pt idx="3416">West - Hospital</cx:pt>
          <cx:pt idx="3417">West - Hospital</cx:pt>
          <cx:pt idx="3418">West - Hospital</cx:pt>
          <cx:pt idx="3419">West - Hospital</cx:pt>
          <cx:pt idx="3420">West - Hospital</cx:pt>
          <cx:pt idx="3421">West - Hospital</cx:pt>
          <cx:pt idx="3422">West - Hospital</cx:pt>
          <cx:pt idx="3423">West - Hospital</cx:pt>
          <cx:pt idx="3424">West - Hospital</cx:pt>
          <cx:pt idx="3425">West - Hospital</cx:pt>
          <cx:pt idx="3426">West - Hospital</cx:pt>
          <cx:pt idx="3427">West - Hospital</cx:pt>
          <cx:pt idx="3428">West - Hospital</cx:pt>
          <cx:pt idx="3429">West - Hospital</cx:pt>
          <cx:pt idx="3430">West - Hospital</cx:pt>
          <cx:pt idx="3431">West - Hospital</cx:pt>
          <cx:pt idx="3432">West - Hospital</cx:pt>
          <cx:pt idx="3433">West - Hospital</cx:pt>
          <cx:pt idx="3434">West - Hospital</cx:pt>
          <cx:pt idx="3435">West - Hospital</cx:pt>
          <cx:pt idx="3436">West - Hospital</cx:pt>
          <cx:pt idx="3437">West - Hospital</cx:pt>
          <cx:pt idx="3438">West - Hospital</cx:pt>
          <cx:pt idx="3439">West - Hospital</cx:pt>
          <cx:pt idx="3440">West - Hospital</cx:pt>
          <cx:pt idx="3441">West - Hospital</cx:pt>
          <cx:pt idx="3442">West - Hospital</cx:pt>
          <cx:pt idx="3443">West - Hospital</cx:pt>
          <cx:pt idx="3444">West - Hospital</cx:pt>
          <cx:pt idx="3445">West - Hospital</cx:pt>
          <cx:pt idx="3446">West - Hospital</cx:pt>
          <cx:pt idx="3447">West - Hospital</cx:pt>
          <cx:pt idx="3448">West - Hospital</cx:pt>
          <cx:pt idx="3449">West - Hospital</cx:pt>
          <cx:pt idx="3450">West - Hospital</cx:pt>
          <cx:pt idx="3451">West - Hospital</cx:pt>
          <cx:pt idx="3452">West - Hospital</cx:pt>
          <cx:pt idx="3453">West - Hospital</cx:pt>
          <cx:pt idx="3454">West - Hospital</cx:pt>
          <cx:pt idx="3455">West - Hospital</cx:pt>
          <cx:pt idx="3456">West - Hospital</cx:pt>
          <cx:pt idx="3457">West - Hospital</cx:pt>
          <cx:pt idx="3458">West - Hospital</cx:pt>
          <cx:pt idx="3459">West - Hospital</cx:pt>
          <cx:pt idx="3460">West - Hospital</cx:pt>
          <cx:pt idx="3461">West - Hospital</cx:pt>
          <cx:pt idx="3462">West - Hospital</cx:pt>
          <cx:pt idx="3463">West - Hospital</cx:pt>
          <cx:pt idx="3464">West - Hospital</cx:pt>
          <cx:pt idx="3465">West - Hospital</cx:pt>
          <cx:pt idx="3466">West - Hospital</cx:pt>
          <cx:pt idx="3467">West - Hospital</cx:pt>
          <cx:pt idx="3468">West - Hospital</cx:pt>
          <cx:pt idx="3469">West - Hospital</cx:pt>
          <cx:pt idx="3470">West - Hospital</cx:pt>
          <cx:pt idx="3471">West - Hospital</cx:pt>
          <cx:pt idx="3472">West - Hospital</cx:pt>
          <cx:pt idx="3473">West - Hospital</cx:pt>
          <cx:pt idx="3474">West - Hospital</cx:pt>
          <cx:pt idx="3475">West - Hospital</cx:pt>
          <cx:pt idx="3476">West - Hospital</cx:pt>
          <cx:pt idx="3477">West - Hospital</cx:pt>
          <cx:pt idx="3478">West - Hospital</cx:pt>
          <cx:pt idx="3479">West - Hospital</cx:pt>
          <cx:pt idx="3480">West - Hospital</cx:pt>
          <cx:pt idx="3481">West - Hospital</cx:pt>
          <cx:pt idx="3482">West - Hospital</cx:pt>
          <cx:pt idx="3483">West - Hospital</cx:pt>
          <cx:pt idx="3484">West - Hospital</cx:pt>
          <cx:pt idx="3485">West - Hospital</cx:pt>
          <cx:pt idx="3486">West - Hospital</cx:pt>
          <cx:pt idx="3487">West - Hospital</cx:pt>
          <cx:pt idx="3488">West - Hospital</cx:pt>
          <cx:pt idx="3489">West - Hospital</cx:pt>
          <cx:pt idx="3490">West - Hospital</cx:pt>
          <cx:pt idx="3491">West - Hospital</cx:pt>
          <cx:pt idx="3492">West - Hospital</cx:pt>
          <cx:pt idx="3493">West - Hospital</cx:pt>
          <cx:pt idx="3494">West - Hospital</cx:pt>
          <cx:pt idx="3495">West - Hospital</cx:pt>
          <cx:pt idx="3496">West - Hospital</cx:pt>
          <cx:pt idx="3497">West - Hospital</cx:pt>
          <cx:pt idx="3498">West - Hospital</cx:pt>
          <cx:pt idx="3499">West - Hospital</cx:pt>
          <cx:pt idx="3500">West - Hospital</cx:pt>
          <cx:pt idx="3501">West - Hospital</cx:pt>
          <cx:pt idx="3502">West - Hospital</cx:pt>
          <cx:pt idx="3503">West - Hospital</cx:pt>
          <cx:pt idx="3504">West - Hospital</cx:pt>
          <cx:pt idx="3505">West - Hospital</cx:pt>
          <cx:pt idx="3506">West - Hospital</cx:pt>
          <cx:pt idx="3507">West - Hospital</cx:pt>
          <cx:pt idx="3508">West - Hospital</cx:pt>
          <cx:pt idx="3509">West - Hospital</cx:pt>
          <cx:pt idx="3510">West - Hospital</cx:pt>
          <cx:pt idx="3511">West - Hospital</cx:pt>
          <cx:pt idx="3512">West - Hospital</cx:pt>
          <cx:pt idx="3513">West - Hospital</cx:pt>
          <cx:pt idx="3514">West - Hospital</cx:pt>
          <cx:pt idx="3515">West - Hospital</cx:pt>
          <cx:pt idx="3516">West - Hospital</cx:pt>
          <cx:pt idx="3517">West - Hospital</cx:pt>
          <cx:pt idx="3518">West - Hospital</cx:pt>
          <cx:pt idx="3519">West - Hospital</cx:pt>
          <cx:pt idx="3520">West - Hospital</cx:pt>
          <cx:pt idx="3521">West - Hospital</cx:pt>
          <cx:pt idx="3522">West - Hospital</cx:pt>
          <cx:pt idx="3523">West - Hospital</cx:pt>
          <cx:pt idx="3524">West - Hospital</cx:pt>
          <cx:pt idx="3525">West - Hospital</cx:pt>
          <cx:pt idx="3526">West - Hospital</cx:pt>
          <cx:pt idx="3527">West - Hospital</cx:pt>
          <cx:pt idx="3528">West - Hospital</cx:pt>
          <cx:pt idx="3529">West - Hospital</cx:pt>
          <cx:pt idx="3530">West - Hospital</cx:pt>
          <cx:pt idx="3531">West - Hospital</cx:pt>
          <cx:pt idx="3532">West - Hospital</cx:pt>
          <cx:pt idx="3533">West - Hospital</cx:pt>
          <cx:pt idx="3534">West - Hospital</cx:pt>
          <cx:pt idx="3535">West - Hospital</cx:pt>
          <cx:pt idx="3536">West - Hospital</cx:pt>
          <cx:pt idx="3537">West - Hospital</cx:pt>
          <cx:pt idx="3538">West - Hospital</cx:pt>
          <cx:pt idx="3539">West - Hospital</cx:pt>
          <cx:pt idx="3540">West - Hospital</cx:pt>
          <cx:pt idx="3541">West - Hospital</cx:pt>
          <cx:pt idx="3542">West - Hospital</cx:pt>
          <cx:pt idx="3543">West - Hospital</cx:pt>
          <cx:pt idx="3544">West - Hospital</cx:pt>
          <cx:pt idx="3545">West - Hospital</cx:pt>
          <cx:pt idx="3546">West - Hospital</cx:pt>
          <cx:pt idx="3547">West - Hospital</cx:pt>
          <cx:pt idx="3548">West - Hospital</cx:pt>
          <cx:pt idx="3549">West - Hospital</cx:pt>
          <cx:pt idx="3550">West - Hospital</cx:pt>
          <cx:pt idx="3551">West - Hospital</cx:pt>
          <cx:pt idx="3552">West - Hospital</cx:pt>
          <cx:pt idx="3553">West - Hospital</cx:pt>
          <cx:pt idx="3554">West - Hospital</cx:pt>
          <cx:pt idx="3555">West - Hospital</cx:pt>
          <cx:pt idx="3556">West - Hospital</cx:pt>
          <cx:pt idx="3557">West - Hospital</cx:pt>
          <cx:pt idx="3558">West - Hospital</cx:pt>
          <cx:pt idx="3559">West - Hospital</cx:pt>
          <cx:pt idx="3560">West - Hospital</cx:pt>
          <cx:pt idx="3561">West - Hospital</cx:pt>
          <cx:pt idx="3562">West - Hospital</cx:pt>
          <cx:pt idx="3563">West - Hospital</cx:pt>
          <cx:pt idx="3564">West - Hospital</cx:pt>
          <cx:pt idx="3565">West - Hospital</cx:pt>
          <cx:pt idx="3566">West - Hospital</cx:pt>
          <cx:pt idx="3567">West - Hospital</cx:pt>
          <cx:pt idx="3568">West - Hospital</cx:pt>
          <cx:pt idx="3569">West - Hospital</cx:pt>
          <cx:pt idx="3570">West - Hospital</cx:pt>
          <cx:pt idx="3571">West - Hospital</cx:pt>
          <cx:pt idx="3572">West - Hospital</cx:pt>
          <cx:pt idx="3573">West - Hospital</cx:pt>
          <cx:pt idx="3574">West - Hospital</cx:pt>
          <cx:pt idx="3575">West - Hospital</cx:pt>
          <cx:pt idx="3576">West - Hospital</cx:pt>
          <cx:pt idx="3577">West - Hospital</cx:pt>
          <cx:pt idx="3578">West - Hospital</cx:pt>
          <cx:pt idx="3579">West - Hospital</cx:pt>
          <cx:pt idx="3580">West - Hospital</cx:pt>
          <cx:pt idx="3581">West - Hospital</cx:pt>
          <cx:pt idx="3582">West - Hospital</cx:pt>
          <cx:pt idx="3583">West - Hospital</cx:pt>
          <cx:pt idx="3584">West - Hospital</cx:pt>
          <cx:pt idx="3585">West - Hospital</cx:pt>
          <cx:pt idx="3586">West - Hospital</cx:pt>
          <cx:pt idx="3587">West - Hospital</cx:pt>
          <cx:pt idx="3588">West - Hospital</cx:pt>
          <cx:pt idx="3589">West - Hospital</cx:pt>
          <cx:pt idx="3590">West - Hospital</cx:pt>
          <cx:pt idx="3591">West - Hospital</cx:pt>
          <cx:pt idx="3592">West - Hospital</cx:pt>
          <cx:pt idx="3593">West - Hospital</cx:pt>
          <cx:pt idx="3594">West - Hospital</cx:pt>
          <cx:pt idx="3595">West - Hospital</cx:pt>
          <cx:pt idx="3596">West - Hospital</cx:pt>
          <cx:pt idx="3597">West - Hospital</cx:pt>
          <cx:pt idx="3598">West - Hospital</cx:pt>
          <cx:pt idx="3599">West - Hospital</cx:pt>
          <cx:pt idx="3600">West - Hospital</cx:pt>
          <cx:pt idx="3601">West - Hospital</cx:pt>
          <cx:pt idx="3602">West - Hospital</cx:pt>
          <cx:pt idx="3603">West - Hospital</cx:pt>
          <cx:pt idx="3604">West - Hospital</cx:pt>
          <cx:pt idx="3605">West - Hospital</cx:pt>
          <cx:pt idx="3606">West - Hospital</cx:pt>
          <cx:pt idx="3607">West - Hospital</cx:pt>
          <cx:pt idx="3608">West - Hospital</cx:pt>
          <cx:pt idx="3609">West - Hospital</cx:pt>
          <cx:pt idx="3610">West - Hospital</cx:pt>
          <cx:pt idx="3611">West - Hospital</cx:pt>
          <cx:pt idx="3612">West - Hospital</cx:pt>
          <cx:pt idx="3613">West - Hospital</cx:pt>
          <cx:pt idx="3614">West - Hospital</cx:pt>
          <cx:pt idx="3615">West - Hospital</cx:pt>
          <cx:pt idx="3616">West - Hospital</cx:pt>
          <cx:pt idx="3617">West - Hospital</cx:pt>
          <cx:pt idx="3618">West - Hospital</cx:pt>
          <cx:pt idx="3619">West - Hospital</cx:pt>
          <cx:pt idx="3620">West - Hospital</cx:pt>
          <cx:pt idx="3621">West - Hospital</cx:pt>
          <cx:pt idx="3622">West - Hospital</cx:pt>
          <cx:pt idx="3623">West - Hospital</cx:pt>
          <cx:pt idx="3624">West - Hospital</cx:pt>
          <cx:pt idx="3625">West - Hospital</cx:pt>
          <cx:pt idx="3626">West - Hospital</cx:pt>
          <cx:pt idx="3627">West - Hospital</cx:pt>
          <cx:pt idx="3628">West - Hospital</cx:pt>
          <cx:pt idx="3629">West - Hospital</cx:pt>
          <cx:pt idx="3630">West - Hospital</cx:pt>
          <cx:pt idx="3631">West - Hospital</cx:pt>
          <cx:pt idx="3632">West - Hospital</cx:pt>
          <cx:pt idx="3633">West - Hospital</cx:pt>
          <cx:pt idx="3634">West - Hospital</cx:pt>
          <cx:pt idx="3635">West - Hospital</cx:pt>
          <cx:pt idx="3636">West - Hospital</cx:pt>
          <cx:pt idx="3637">West - Hospital</cx:pt>
          <cx:pt idx="3638">West - Hospital</cx:pt>
          <cx:pt idx="3639">West - Hospital</cx:pt>
          <cx:pt idx="3640">West - Hospital</cx:pt>
          <cx:pt idx="3641">West - Hospital</cx:pt>
          <cx:pt idx="3642">West - Hospital</cx:pt>
          <cx:pt idx="3643">West - Hospital</cx:pt>
          <cx:pt idx="3644">West - Hospital</cx:pt>
          <cx:pt idx="3645">West - Hospital</cx:pt>
          <cx:pt idx="3646">West - Hospital</cx:pt>
          <cx:pt idx="3647">West - Hospital</cx:pt>
          <cx:pt idx="3648">West - Hospital</cx:pt>
          <cx:pt idx="3649">West - Hospital</cx:pt>
          <cx:pt idx="3650">West - Hospital</cx:pt>
          <cx:pt idx="3651">West - Hospital</cx:pt>
          <cx:pt idx="3652">West - Hospital</cx:pt>
          <cx:pt idx="3653">West - Hospital</cx:pt>
          <cx:pt idx="3654">West - Hospital</cx:pt>
          <cx:pt idx="3655">West - Hospital</cx:pt>
          <cx:pt idx="3656">West - Hospital</cx:pt>
          <cx:pt idx="3657">West - Hospital</cx:pt>
          <cx:pt idx="3658">West - Hospital</cx:pt>
          <cx:pt idx="3659">West - Hospital</cx:pt>
          <cx:pt idx="3660">West - Hospital</cx:pt>
          <cx:pt idx="3661">West - Hospital</cx:pt>
          <cx:pt idx="3662">West - Hospital</cx:pt>
          <cx:pt idx="3663">West - Hospital</cx:pt>
          <cx:pt idx="3664">West - Hospital</cx:pt>
          <cx:pt idx="3665">West - Hospital</cx:pt>
          <cx:pt idx="3666">West - Hospital</cx:pt>
          <cx:pt idx="3667">West - Hospital</cx:pt>
          <cx:pt idx="3668">West - Hospital</cx:pt>
          <cx:pt idx="3669">West - Hospital</cx:pt>
          <cx:pt idx="3670">West - Hospital</cx:pt>
          <cx:pt idx="3671">West - Hospital</cx:pt>
          <cx:pt idx="3672">West - Hospital</cx:pt>
          <cx:pt idx="3673">West - Hospital</cx:pt>
          <cx:pt idx="3674">West - Hospital</cx:pt>
          <cx:pt idx="3675">West - Hospital</cx:pt>
          <cx:pt idx="3676">West - Hospital</cx:pt>
          <cx:pt idx="3677">West - Hospital</cx:pt>
          <cx:pt idx="3678">West - Hospital</cx:pt>
          <cx:pt idx="3679">West - Hospital</cx:pt>
          <cx:pt idx="3680">West - Hospital</cx:pt>
          <cx:pt idx="3681">West - Hospital</cx:pt>
          <cx:pt idx="3682">West - Hospital</cx:pt>
          <cx:pt idx="3683">West - Hospital</cx:pt>
          <cx:pt idx="3684">West - Hospital</cx:pt>
          <cx:pt idx="3685">West - Hospital</cx:pt>
          <cx:pt idx="3686">West - Hospital</cx:pt>
          <cx:pt idx="3687">West - Hospital</cx:pt>
          <cx:pt idx="3688">West - Hospital</cx:pt>
          <cx:pt idx="3689">West - Hospital</cx:pt>
          <cx:pt idx="3690">West - Hospital</cx:pt>
          <cx:pt idx="3691">West - Hospital</cx:pt>
          <cx:pt idx="3692">West - Hospital</cx:pt>
          <cx:pt idx="3693">West - Hospital</cx:pt>
          <cx:pt idx="3694">West - Hospital</cx:pt>
          <cx:pt idx="3695">West - Hospital</cx:pt>
          <cx:pt idx="3696">West - Hospital</cx:pt>
          <cx:pt idx="3697">West - Hospital</cx:pt>
          <cx:pt idx="3698">West - Hospital</cx:pt>
          <cx:pt idx="3699">West - Hospital</cx:pt>
          <cx:pt idx="3700">West - Hospital</cx:pt>
          <cx:pt idx="3701">West - Hospital</cx:pt>
          <cx:pt idx="3702">West - Hospital</cx:pt>
          <cx:pt idx="3703">West - Hospital</cx:pt>
          <cx:pt idx="3704">West - Hospital</cx:pt>
          <cx:pt idx="3705">West - Hospital</cx:pt>
          <cx:pt idx="3706">West - Hospital</cx:pt>
          <cx:pt idx="3707">West - Hospital</cx:pt>
          <cx:pt idx="3708">West - Hospital</cx:pt>
          <cx:pt idx="3709">West - Hospital</cx:pt>
          <cx:pt idx="3710">West - Hospital</cx:pt>
          <cx:pt idx="3711">West - Hospital</cx:pt>
          <cx:pt idx="3712">West - Hospital</cx:pt>
          <cx:pt idx="3713">West - Hospital</cx:pt>
          <cx:pt idx="3714">West - Hospital</cx:pt>
          <cx:pt idx="3715">West - Hospital</cx:pt>
          <cx:pt idx="3716">West - Hospital</cx:pt>
          <cx:pt idx="3717">West - Hospital</cx:pt>
          <cx:pt idx="3718">West - Hospital</cx:pt>
          <cx:pt idx="3719">West - Hospital</cx:pt>
          <cx:pt idx="3720">West - Hospital</cx:pt>
          <cx:pt idx="3721">West - Hospital</cx:pt>
          <cx:pt idx="3722">West - Hospital</cx:pt>
          <cx:pt idx="3723">West - Hospital</cx:pt>
          <cx:pt idx="3724">West - Hospital</cx:pt>
          <cx:pt idx="3725">West - Hospital</cx:pt>
          <cx:pt idx="3726">West - Hospital</cx:pt>
          <cx:pt idx="3727">West - Hospital</cx:pt>
          <cx:pt idx="3728">West - Hospital</cx:pt>
          <cx:pt idx="3729">West - Hospital</cx:pt>
          <cx:pt idx="3730">West - Hospital</cx:pt>
          <cx:pt idx="3731">West - Hospital</cx:pt>
          <cx:pt idx="3732">West - Hospital</cx:pt>
          <cx:pt idx="3733">West - Hospital</cx:pt>
          <cx:pt idx="3734">West - Hospital</cx:pt>
          <cx:pt idx="3735">West - Hospital</cx:pt>
          <cx:pt idx="3736">West - Hospital</cx:pt>
          <cx:pt idx="3737">West - Hospital</cx:pt>
          <cx:pt idx="3738">West - Hospital</cx:pt>
          <cx:pt idx="3739">West - Hospital</cx:pt>
          <cx:pt idx="3740">West - Hospital</cx:pt>
          <cx:pt idx="3741">West - Hospital</cx:pt>
          <cx:pt idx="3742">West - Hospital</cx:pt>
          <cx:pt idx="3743">West - Hospital</cx:pt>
          <cx:pt idx="3744">West - Hospital</cx:pt>
          <cx:pt idx="3745">West - Hospital</cx:pt>
          <cx:pt idx="3746">West - Hospital</cx:pt>
          <cx:pt idx="3747">West - Hospital</cx:pt>
          <cx:pt idx="3748">West - Hospital</cx:pt>
          <cx:pt idx="3749">West - Hospital</cx:pt>
          <cx:pt idx="3750">West - Hospital</cx:pt>
          <cx:pt idx="3751">West - Hospital</cx:pt>
          <cx:pt idx="3752">West - Hospital</cx:pt>
          <cx:pt idx="3753">West - Hospital</cx:pt>
          <cx:pt idx="3754">West - Hospital</cx:pt>
          <cx:pt idx="3755">West - Hospital</cx:pt>
          <cx:pt idx="3756">West - Hospital</cx:pt>
          <cx:pt idx="3757">West - Hospital</cx:pt>
          <cx:pt idx="3758">West - Hospital</cx:pt>
          <cx:pt idx="3759">West - Hospital</cx:pt>
          <cx:pt idx="3760">West - Hospital</cx:pt>
          <cx:pt idx="3761">West - Hospital</cx:pt>
          <cx:pt idx="3762">West - Hospital</cx:pt>
          <cx:pt idx="3763">West - Hospital</cx:pt>
          <cx:pt idx="3764">West - Hospital</cx:pt>
          <cx:pt idx="3765">West - Hospital</cx:pt>
          <cx:pt idx="3766">West - Hospital</cx:pt>
          <cx:pt idx="3767">West - Hospital</cx:pt>
          <cx:pt idx="3768">West - Hospital</cx:pt>
          <cx:pt idx="3769">West - Hospital</cx:pt>
          <cx:pt idx="3770">West - Hospital</cx:pt>
          <cx:pt idx="3771">West - Hospital</cx:pt>
          <cx:pt idx="3772">West - Hospital</cx:pt>
          <cx:pt idx="3773">West - Hospital</cx:pt>
          <cx:pt idx="3774">West - Hospital</cx:pt>
          <cx:pt idx="3775">West - Hospital</cx:pt>
          <cx:pt idx="3776">West - Hospital</cx:pt>
          <cx:pt idx="3777">West - Hospital</cx:pt>
          <cx:pt idx="3778">West - Hospital</cx:pt>
          <cx:pt idx="3779">West - Hospital</cx:pt>
          <cx:pt idx="3780">West - Hospital</cx:pt>
          <cx:pt idx="3781">West - Hospital</cx:pt>
          <cx:pt idx="3782">West - Hospital</cx:pt>
          <cx:pt idx="3783">West - Hospital</cx:pt>
          <cx:pt idx="3784">West - Hospital</cx:pt>
          <cx:pt idx="3785">West - Hospital</cx:pt>
          <cx:pt idx="3786">West - Hospital</cx:pt>
          <cx:pt idx="3787">West - Hospital</cx:pt>
          <cx:pt idx="3788">West - Hospital</cx:pt>
          <cx:pt idx="3789">West - Hospital</cx:pt>
          <cx:pt idx="3790">West - Hospital</cx:pt>
          <cx:pt idx="3791">West - Hospital</cx:pt>
          <cx:pt idx="3792">West - Hospital</cx:pt>
          <cx:pt idx="3793">West - Hospital</cx:pt>
          <cx:pt idx="3794">West - Hospital</cx:pt>
          <cx:pt idx="3795">West - Hospital</cx:pt>
          <cx:pt idx="3796">West - Hospital</cx:pt>
          <cx:pt idx="3797">West - Hospital</cx:pt>
          <cx:pt idx="3798">West - Hospital</cx:pt>
          <cx:pt idx="3799">West - Hospital</cx:pt>
          <cx:pt idx="3800">West - Hospital</cx:pt>
          <cx:pt idx="3801">West - Hospital</cx:pt>
          <cx:pt idx="3802">West - Hospital</cx:pt>
          <cx:pt idx="3803">West - Hospital</cx:pt>
          <cx:pt idx="3804">West - Hospital</cx:pt>
          <cx:pt idx="3805">West - Hospital</cx:pt>
          <cx:pt idx="3806">West - Hospital</cx:pt>
          <cx:pt idx="3807">West - Hospital</cx:pt>
          <cx:pt idx="3808">West - Hospital</cx:pt>
          <cx:pt idx="3809">West - Hospital</cx:pt>
          <cx:pt idx="3810">West - Hospital</cx:pt>
          <cx:pt idx="3811">West - Hospital</cx:pt>
          <cx:pt idx="3812">West - Hospital</cx:pt>
          <cx:pt idx="3813">West - Hospital</cx:pt>
          <cx:pt idx="3814">West - Hospital</cx:pt>
          <cx:pt idx="3815">West - Hospital</cx:pt>
          <cx:pt idx="3816">West - Hospital</cx:pt>
          <cx:pt idx="3817">West - Hospital</cx:pt>
          <cx:pt idx="3818">West - Hospital</cx:pt>
          <cx:pt idx="3819">West - Hospital</cx:pt>
          <cx:pt idx="3820">West - Hospital</cx:pt>
          <cx:pt idx="3821">West - Hospital</cx:pt>
          <cx:pt idx="3822">West - Hospital</cx:pt>
          <cx:pt idx="3823">West - Hospital</cx:pt>
          <cx:pt idx="3824">West - Hospital</cx:pt>
          <cx:pt idx="3825">West - Hospital</cx:pt>
          <cx:pt idx="3826">West - Hospital</cx:pt>
          <cx:pt idx="3827">West - Hospital</cx:pt>
          <cx:pt idx="3828">West - Hospital</cx:pt>
          <cx:pt idx="3829">West - Hospital</cx:pt>
          <cx:pt idx="3830">West - Hospital</cx:pt>
          <cx:pt idx="3831">West - Hospital</cx:pt>
          <cx:pt idx="3832">West - Hospital</cx:pt>
          <cx:pt idx="3833">West - Hospital</cx:pt>
          <cx:pt idx="3834">West - Hospital</cx:pt>
          <cx:pt idx="3835">West - Hospital</cx:pt>
          <cx:pt idx="3836">West - Hospital</cx:pt>
          <cx:pt idx="3837">West - Hospital</cx:pt>
          <cx:pt idx="3838">West - Hospital</cx:pt>
          <cx:pt idx="3839">West - Hospital</cx:pt>
          <cx:pt idx="3840">West - Hospital</cx:pt>
          <cx:pt idx="3841">West - Hospital</cx:pt>
          <cx:pt idx="3842">West - Hospital</cx:pt>
          <cx:pt idx="3843">West - Hospital</cx:pt>
          <cx:pt idx="3844">West - Hospital</cx:pt>
          <cx:pt idx="3845">West - Hospital</cx:pt>
          <cx:pt idx="3846">West - Hospital</cx:pt>
          <cx:pt idx="3847">West - Hospital</cx:pt>
          <cx:pt idx="3848">West - Hospital</cx:pt>
          <cx:pt idx="3849">West - Hospital</cx:pt>
          <cx:pt idx="3850">West - Hospital</cx:pt>
          <cx:pt idx="3851">West - Hospital</cx:pt>
          <cx:pt idx="3852">West - Hospital</cx:pt>
          <cx:pt idx="3853">West - Hospital</cx:pt>
          <cx:pt idx="3854">West - Hospital</cx:pt>
          <cx:pt idx="3855">West - Hospital</cx:pt>
          <cx:pt idx="3856">West - Hospital</cx:pt>
          <cx:pt idx="3857">West - Hospital</cx:pt>
          <cx:pt idx="3858">West - Hospital</cx:pt>
          <cx:pt idx="3859">West - Hospital</cx:pt>
          <cx:pt idx="3860">West - Hospital</cx:pt>
          <cx:pt idx="3861">West - Hospital</cx:pt>
          <cx:pt idx="3862">West - Hospital</cx:pt>
          <cx:pt idx="3863">West - Hospital</cx:pt>
          <cx:pt idx="3864">West - Hospital</cx:pt>
          <cx:pt idx="3865">West - Hospital</cx:pt>
          <cx:pt idx="3866">West - Hospital</cx:pt>
          <cx:pt idx="3867">West - Hospital</cx:pt>
          <cx:pt idx="3868">West - Hospital</cx:pt>
          <cx:pt idx="3869">West - Hospital</cx:pt>
          <cx:pt idx="3870">West - Hospital</cx:pt>
          <cx:pt idx="3871">West - Hospital</cx:pt>
          <cx:pt idx="3872">West - Hospital</cx:pt>
          <cx:pt idx="3873">West - Hospital</cx:pt>
          <cx:pt idx="3874">West - Hospital</cx:pt>
          <cx:pt idx="3875">West - Hospital</cx:pt>
          <cx:pt idx="3876">West - Hospital</cx:pt>
          <cx:pt idx="3877">West - Hospital</cx:pt>
          <cx:pt idx="3878">West - Hospital</cx:pt>
          <cx:pt idx="3879">West - Hospital</cx:pt>
          <cx:pt idx="3880">West - Hospital</cx:pt>
          <cx:pt idx="3881">West - Hospital</cx:pt>
          <cx:pt idx="3882">West - Hospital</cx:pt>
          <cx:pt idx="3883">West - Hospital</cx:pt>
          <cx:pt idx="3884">West - Hospital</cx:pt>
          <cx:pt idx="3885">West - Hospital</cx:pt>
          <cx:pt idx="3886">West - Hospital</cx:pt>
          <cx:pt idx="3887">West - Hospital</cx:pt>
          <cx:pt idx="3888">West - Hospital</cx:pt>
          <cx:pt idx="3889">West - Hospital</cx:pt>
          <cx:pt idx="3890">West - Hospital</cx:pt>
          <cx:pt idx="3891">West - Hospital</cx:pt>
          <cx:pt idx="3892">West - Hospital</cx:pt>
          <cx:pt idx="3893">West - Hospital</cx:pt>
          <cx:pt idx="3894">West - Hospital</cx:pt>
          <cx:pt idx="3895">West - Hospital</cx:pt>
          <cx:pt idx="3896">West - Hospital</cx:pt>
          <cx:pt idx="3897">West - Hospital</cx:pt>
          <cx:pt idx="3898">West - Hospital</cx:pt>
          <cx:pt idx="3899">West - Hospital</cx:pt>
          <cx:pt idx="3900">West - Hospital</cx:pt>
          <cx:pt idx="3901">West - Hospital</cx:pt>
          <cx:pt idx="3902">West - Hospital</cx:pt>
          <cx:pt idx="3903">West - Hospital</cx:pt>
          <cx:pt idx="3904">West - Hospital</cx:pt>
          <cx:pt idx="3905">West - Hospital</cx:pt>
          <cx:pt idx="3906">West - Hospital</cx:pt>
          <cx:pt idx="3907">West - Hospital</cx:pt>
          <cx:pt idx="3908">West - Hospital</cx:pt>
          <cx:pt idx="3909">West - Hospital</cx:pt>
          <cx:pt idx="3910">West - Hospital</cx:pt>
          <cx:pt idx="3911">West - Hospital</cx:pt>
          <cx:pt idx="3912">West - Hospital</cx:pt>
          <cx:pt idx="3913">West - Hospital</cx:pt>
          <cx:pt idx="3914">West - Hospital</cx:pt>
          <cx:pt idx="3915">West - Hospital</cx:pt>
          <cx:pt idx="3916">West - Hospital</cx:pt>
          <cx:pt idx="3917">West - Hospital</cx:pt>
          <cx:pt idx="3918">West - Hospital</cx:pt>
          <cx:pt idx="3919">West - Hospital</cx:pt>
          <cx:pt idx="3920">West - Hospital</cx:pt>
          <cx:pt idx="3921">West - Hospital</cx:pt>
          <cx:pt idx="3922">West - Hospital</cx:pt>
          <cx:pt idx="3923">West - Hospital</cx:pt>
          <cx:pt idx="3924">West - Hospital</cx:pt>
          <cx:pt idx="3925">West - Hospital</cx:pt>
          <cx:pt idx="3926">West - Hospital</cx:pt>
          <cx:pt idx="3927">West - Hospital</cx:pt>
          <cx:pt idx="3928">West - Hospital</cx:pt>
          <cx:pt idx="3929">West - Hospital</cx:pt>
          <cx:pt idx="3930">West - Hospital</cx:pt>
          <cx:pt idx="3931">West - Hospital</cx:pt>
          <cx:pt idx="3932">West - Hospital</cx:pt>
          <cx:pt idx="3933">West - Hospital</cx:pt>
          <cx:pt idx="3934">West - Hospital</cx:pt>
          <cx:pt idx="3935">West - Hospital</cx:pt>
          <cx:pt idx="3936">West - Hospital</cx:pt>
          <cx:pt idx="3937">West - Hospital</cx:pt>
          <cx:pt idx="3938">West - Hospital</cx:pt>
          <cx:pt idx="3939">West - Hospital</cx:pt>
          <cx:pt idx="3940">West - Hospital</cx:pt>
          <cx:pt idx="3941">West - Hospital</cx:pt>
          <cx:pt idx="3942">West - Hospital</cx:pt>
          <cx:pt idx="3943">West - Hospital</cx:pt>
          <cx:pt idx="3944">West - Hospital</cx:pt>
          <cx:pt idx="3945">West - Hospital</cx:pt>
          <cx:pt idx="3946">West - Hospital</cx:pt>
          <cx:pt idx="3947">West - Hospital</cx:pt>
          <cx:pt idx="3948">West - Hospital</cx:pt>
          <cx:pt idx="3949">West - Hospital</cx:pt>
          <cx:pt idx="3950">West - Hospital</cx:pt>
          <cx:pt idx="3951">West - Hospital</cx:pt>
          <cx:pt idx="3952">West - Hospital</cx:pt>
          <cx:pt idx="3953">West - Hospital</cx:pt>
          <cx:pt idx="3954">West - Hospital</cx:pt>
          <cx:pt idx="3955">West - Hospital</cx:pt>
          <cx:pt idx="3956">West - Hospital</cx:pt>
          <cx:pt idx="3957">West - Hospital</cx:pt>
          <cx:pt idx="3958">West - Hospital</cx:pt>
          <cx:pt idx="3959">West - Hospital</cx:pt>
          <cx:pt idx="3960">West - Hospital</cx:pt>
          <cx:pt idx="3961">West - Hospital</cx:pt>
          <cx:pt idx="3962">West - Hospital</cx:pt>
          <cx:pt idx="3963">West - Hospital</cx:pt>
          <cx:pt idx="3964">West - Hospital</cx:pt>
          <cx:pt idx="3965">West - Hospital</cx:pt>
          <cx:pt idx="3966">West - Hospital</cx:pt>
          <cx:pt idx="3967">West - Hospital</cx:pt>
          <cx:pt idx="3968">West - Hospital</cx:pt>
          <cx:pt idx="3969">West - Hospital</cx:pt>
          <cx:pt idx="3970">West - Hospital</cx:pt>
          <cx:pt idx="3971">West - Hospital</cx:pt>
          <cx:pt idx="3972">West - Hospital</cx:pt>
          <cx:pt idx="3973">West - Hospital</cx:pt>
          <cx:pt idx="3974">West - Hospital</cx:pt>
          <cx:pt idx="3975">West - Hospital</cx:pt>
          <cx:pt idx="3976">West - Hospital</cx:pt>
          <cx:pt idx="3977">West - Hospital</cx:pt>
          <cx:pt idx="3978">West - Hospital</cx:pt>
          <cx:pt idx="3979">West - Hospital</cx:pt>
          <cx:pt idx="3980">West - Hospital</cx:pt>
          <cx:pt idx="3981">West - Hospital</cx:pt>
          <cx:pt idx="3982">West - Hospital</cx:pt>
          <cx:pt idx="3983">West - Hospital</cx:pt>
          <cx:pt idx="3984">West - Hospital</cx:pt>
          <cx:pt idx="3985">West - Hospital</cx:pt>
          <cx:pt idx="3986">West - Hospital</cx:pt>
          <cx:pt idx="3987">West - Hospital</cx:pt>
          <cx:pt idx="3988">West - Hospital</cx:pt>
          <cx:pt idx="3989">West - Hospital</cx:pt>
          <cx:pt idx="3990">West - Hospital</cx:pt>
          <cx:pt idx="3991">West - Hospital</cx:pt>
          <cx:pt idx="3992">West - Hospital</cx:pt>
          <cx:pt idx="3993">West - Hospital</cx:pt>
          <cx:pt idx="3994">West - Hospital</cx:pt>
          <cx:pt idx="3995">West - Hospital</cx:pt>
          <cx:pt idx="3996">West - Hospital</cx:pt>
          <cx:pt idx="3997">West - Hospital</cx:pt>
          <cx:pt idx="3998">West - Hospital</cx:pt>
          <cx:pt idx="3999">West - Hospital</cx:pt>
          <cx:pt idx="4000">West - Hospital</cx:pt>
          <cx:pt idx="4001">West - Hospital</cx:pt>
          <cx:pt idx="4002">West - Hospital</cx:pt>
          <cx:pt idx="4003">West - Hospital</cx:pt>
          <cx:pt idx="4004">West - Hospital</cx:pt>
          <cx:pt idx="4005">West - Hospital</cx:pt>
          <cx:pt idx="4006">West - Hospital</cx:pt>
          <cx:pt idx="4007">West - Hospital</cx:pt>
          <cx:pt idx="4008">West - Hospital</cx:pt>
          <cx:pt idx="4009">West - Hospital</cx:pt>
          <cx:pt idx="4010">West - Hospital</cx:pt>
          <cx:pt idx="4011">West - Hospital</cx:pt>
          <cx:pt idx="4012">West - Hospital</cx:pt>
          <cx:pt idx="4013">West - Hospital</cx:pt>
          <cx:pt idx="4014">West - Hospital</cx:pt>
          <cx:pt idx="4015">West - Hospital</cx:pt>
          <cx:pt idx="4016">West - Hospital</cx:pt>
          <cx:pt idx="4017">West - Hospital</cx:pt>
          <cx:pt idx="4018">West - Hospital</cx:pt>
          <cx:pt idx="4019">West - Hospital</cx:pt>
          <cx:pt idx="4020">West - Hospital</cx:pt>
          <cx:pt idx="4021">West - Hospital</cx:pt>
          <cx:pt idx="4022">West - Hospital</cx:pt>
          <cx:pt idx="4023">West - Hospital</cx:pt>
          <cx:pt idx="4024">West - Hospital</cx:pt>
          <cx:pt idx="4025">West - Hospital</cx:pt>
          <cx:pt idx="4026">West - Hospital</cx:pt>
          <cx:pt idx="4027">West - Hospital</cx:pt>
          <cx:pt idx="4028">West - Hospital</cx:pt>
          <cx:pt idx="4029">West - Hospital</cx:pt>
          <cx:pt idx="4030">West - Hospital</cx:pt>
          <cx:pt idx="4031">West - Hospital</cx:pt>
          <cx:pt idx="4032">West - Hospital</cx:pt>
          <cx:pt idx="4033">West - Hospital</cx:pt>
          <cx:pt idx="4034">West - Hospital</cx:pt>
          <cx:pt idx="4035">West - Hospital</cx:pt>
          <cx:pt idx="4036">West - Hospital</cx:pt>
          <cx:pt idx="4037">West - Hospital</cx:pt>
          <cx:pt idx="4038">West - Hospital</cx:pt>
          <cx:pt idx="4039">West - Hospital</cx:pt>
          <cx:pt idx="4040">West - Hospital</cx:pt>
          <cx:pt idx="4041">West - Hospital</cx:pt>
          <cx:pt idx="4042">West - Hospital</cx:pt>
          <cx:pt idx="4043">West - Hospital</cx:pt>
          <cx:pt idx="4044">West - Hospital</cx:pt>
          <cx:pt idx="4045">West - Hospital</cx:pt>
          <cx:pt idx="4046">West - Hospital</cx:pt>
          <cx:pt idx="4047">West - Hospital</cx:pt>
          <cx:pt idx="4048">West - Hospital</cx:pt>
          <cx:pt idx="4049">West - Hospital</cx:pt>
          <cx:pt idx="4050">West - Hospital</cx:pt>
          <cx:pt idx="4051">West - Hospital</cx:pt>
          <cx:pt idx="4052">West - Hospital</cx:pt>
          <cx:pt idx="4053">West - Hospital</cx:pt>
          <cx:pt idx="4054">West - Hospital</cx:pt>
          <cx:pt idx="4055">West - Hospital</cx:pt>
          <cx:pt idx="4056">West - Hospital</cx:pt>
          <cx:pt idx="4057">West - Hospital</cx:pt>
          <cx:pt idx="4058">West - Hospital</cx:pt>
          <cx:pt idx="4059">West - Hospital</cx:pt>
          <cx:pt idx="4060">West - Hospital</cx:pt>
          <cx:pt idx="4061">West - Hospital</cx:pt>
          <cx:pt idx="4062">West - Hospital</cx:pt>
          <cx:pt idx="4063">West - Hospital</cx:pt>
          <cx:pt idx="4064">West - Hospital</cx:pt>
          <cx:pt idx="4065">West - Hospital</cx:pt>
          <cx:pt idx="4066">West - Hospital</cx:pt>
          <cx:pt idx="4067">West - Hospital</cx:pt>
          <cx:pt idx="4068">West - Hospital</cx:pt>
          <cx:pt idx="4069">West - Hospital</cx:pt>
          <cx:pt idx="4070">West - Hospital</cx:pt>
          <cx:pt idx="4071">West - Hospital</cx:pt>
          <cx:pt idx="4072">West - Hospital</cx:pt>
          <cx:pt idx="4073">West - Hospital</cx:pt>
          <cx:pt idx="4074">West - Hospital</cx:pt>
          <cx:pt idx="4075">West - Hospital</cx:pt>
          <cx:pt idx="4076">West - Hospital</cx:pt>
          <cx:pt idx="4077">West - Hospital</cx:pt>
          <cx:pt idx="4078">West - Hospital</cx:pt>
          <cx:pt idx="4079">West - Hospital</cx:pt>
          <cx:pt idx="4080">West - Hospital</cx:pt>
          <cx:pt idx="4081">West - Hospital</cx:pt>
          <cx:pt idx="4082">West - Hospital</cx:pt>
          <cx:pt idx="4083">West - Hospital</cx:pt>
          <cx:pt idx="4084">West - Hospital</cx:pt>
          <cx:pt idx="4085">West - Hospital</cx:pt>
          <cx:pt idx="4086">West - Hospital</cx:pt>
          <cx:pt idx="4087">West - Hospital</cx:pt>
          <cx:pt idx="4088">West - Hospital</cx:pt>
          <cx:pt idx="4089">West - Hospital</cx:pt>
          <cx:pt idx="4090">West - Hospital</cx:pt>
          <cx:pt idx="4091">West - Hospital</cx:pt>
          <cx:pt idx="4092">West - Hospital</cx:pt>
          <cx:pt idx="4093">West - Hospital</cx:pt>
          <cx:pt idx="4094">West - Hospital</cx:pt>
          <cx:pt idx="4095">West - Hospital</cx:pt>
          <cx:pt idx="4096">West - Hospital</cx:pt>
          <cx:pt idx="4097">West - Hospital</cx:pt>
          <cx:pt idx="4098">West - Hospital</cx:pt>
          <cx:pt idx="4099">West - Hospital</cx:pt>
          <cx:pt idx="4100">West - Hospital</cx:pt>
          <cx:pt idx="4101">West - Hospital</cx:pt>
          <cx:pt idx="4102">West - Hospital</cx:pt>
          <cx:pt idx="4103">West - Hospital</cx:pt>
          <cx:pt idx="4104">West - Hospital</cx:pt>
          <cx:pt idx="4105">West - Hospital</cx:pt>
          <cx:pt idx="4106">West - Hospital</cx:pt>
          <cx:pt idx="4107">West - Hospital</cx:pt>
          <cx:pt idx="4108">West - Hospital</cx:pt>
          <cx:pt idx="4109">West - Hospital</cx:pt>
          <cx:pt idx="4110">West - Hospital</cx:pt>
          <cx:pt idx="4111">West - Hospital</cx:pt>
          <cx:pt idx="4112">West - Hospital</cx:pt>
          <cx:pt idx="4113">West - Hospital</cx:pt>
          <cx:pt idx="4114">West - Hospital</cx:pt>
          <cx:pt idx="4115">West - Hospital</cx:pt>
          <cx:pt idx="4116">West - Hospital</cx:pt>
          <cx:pt idx="4117">West - Hospital</cx:pt>
          <cx:pt idx="4118">West - Hospital</cx:pt>
          <cx:pt idx="4119">West - Hospital</cx:pt>
          <cx:pt idx="4120">West - Hospital</cx:pt>
          <cx:pt idx="4121">West - Hospital</cx:pt>
          <cx:pt idx="4122">West - Hospital</cx:pt>
          <cx:pt idx="4123">West - Hospital</cx:pt>
          <cx:pt idx="4124">West - Hospital</cx:pt>
          <cx:pt idx="4125">West - Hospital</cx:pt>
          <cx:pt idx="4126">West - Hospital</cx:pt>
          <cx:pt idx="4127">West - Hospital</cx:pt>
          <cx:pt idx="4128">West - Hospital</cx:pt>
          <cx:pt idx="4129">West - Hospital</cx:pt>
          <cx:pt idx="4130">West - Hospital</cx:pt>
          <cx:pt idx="4131">West - Hospital</cx:pt>
          <cx:pt idx="4132">West - Hospital</cx:pt>
          <cx:pt idx="4133">West - Hospital</cx:pt>
          <cx:pt idx="4134">West - Hospital</cx:pt>
          <cx:pt idx="4135">West - Hospital</cx:pt>
          <cx:pt idx="4136">West - Hospital</cx:pt>
          <cx:pt idx="4137">West - Hospital</cx:pt>
          <cx:pt idx="4138">West - Hospital</cx:pt>
          <cx:pt idx="4139">West - Hospital</cx:pt>
          <cx:pt idx="4140">West - Hospital</cx:pt>
          <cx:pt idx="4141">West - Hospital</cx:pt>
          <cx:pt idx="4142">West - Hospital</cx:pt>
          <cx:pt idx="4143">West - Hospital</cx:pt>
          <cx:pt idx="4144">West - Hospital</cx:pt>
          <cx:pt idx="4145">West - Hospital</cx:pt>
          <cx:pt idx="4146">West - Hospital</cx:pt>
          <cx:pt idx="4147">West - Hospital</cx:pt>
          <cx:pt idx="4148">West - Hospital</cx:pt>
          <cx:pt idx="4149">West - Hospital</cx:pt>
          <cx:pt idx="4150">West - Hospital</cx:pt>
          <cx:pt idx="4151">West - Hospital</cx:pt>
          <cx:pt idx="4152">West - Hospital</cx:pt>
          <cx:pt idx="4153">West - Hospital</cx:pt>
          <cx:pt idx="4154">West - Hospital</cx:pt>
          <cx:pt idx="4155">West - Hospital</cx:pt>
          <cx:pt idx="4156">West - Hospital</cx:pt>
          <cx:pt idx="4157">West - Hospital</cx:pt>
          <cx:pt idx="4158">West - Hospital</cx:pt>
          <cx:pt idx="4159">West - Hospital</cx:pt>
          <cx:pt idx="4160">West - Hospital</cx:pt>
          <cx:pt idx="4161">West - Hospital</cx:pt>
          <cx:pt idx="4162">West - Hospital</cx:pt>
          <cx:pt idx="4163">West - Hospital</cx:pt>
          <cx:pt idx="4164">West - Hospital</cx:pt>
          <cx:pt idx="4165">West - Hospital</cx:pt>
          <cx:pt idx="4166">West - Hospital</cx:pt>
          <cx:pt idx="4167">West - Hospital</cx:pt>
          <cx:pt idx="4168">West - Hospital</cx:pt>
          <cx:pt idx="4169">West - Hospital</cx:pt>
          <cx:pt idx="4170">West - Hospital</cx:pt>
          <cx:pt idx="4171">West - Hospital</cx:pt>
          <cx:pt idx="4172">West - Hospital</cx:pt>
          <cx:pt idx="4173">West - Hospital</cx:pt>
          <cx:pt idx="4174">West - Hospital</cx:pt>
          <cx:pt idx="4175">West - Hospital</cx:pt>
          <cx:pt idx="4176">West - Hospital</cx:pt>
          <cx:pt idx="4177">West - Hospital</cx:pt>
          <cx:pt idx="4178">West - Hospital</cx:pt>
          <cx:pt idx="4179">West - Hospital</cx:pt>
          <cx:pt idx="4180">West - Hospital</cx:pt>
          <cx:pt idx="4181">West - Hospital</cx:pt>
          <cx:pt idx="4182">West - Hospital</cx:pt>
          <cx:pt idx="4183">West - Hospital</cx:pt>
          <cx:pt idx="4184">West - Hospital</cx:pt>
          <cx:pt idx="4185">West - Hospital</cx:pt>
          <cx:pt idx="4186">West - Hospital</cx:pt>
          <cx:pt idx="4187">West - Hospital</cx:pt>
          <cx:pt idx="4188">West - Hospital</cx:pt>
          <cx:pt idx="4189">West - Hospital</cx:pt>
          <cx:pt idx="4190">West - Hospital</cx:pt>
          <cx:pt idx="4191">West - Hospital</cx:pt>
          <cx:pt idx="4192">West - Hospital</cx:pt>
          <cx:pt idx="4193">West - Hospital</cx:pt>
          <cx:pt idx="4194">West - Hospital</cx:pt>
          <cx:pt idx="4195">West - Hospital</cx:pt>
          <cx:pt idx="4196">West - Hospital</cx:pt>
          <cx:pt idx="4197">West - Hospital</cx:pt>
          <cx:pt idx="4198">West - Hospital</cx:pt>
          <cx:pt idx="4199">West - Hospital</cx:pt>
          <cx:pt idx="4200">West - Hospital</cx:pt>
          <cx:pt idx="4201">West - Hospital</cx:pt>
          <cx:pt idx="4202">West - Hospital</cx:pt>
          <cx:pt idx="4203">West - Hospital</cx:pt>
          <cx:pt idx="4204">West - Hospital</cx:pt>
          <cx:pt idx="4205">West - Hospital</cx:pt>
          <cx:pt idx="4206">West - Hospital</cx:pt>
          <cx:pt idx="4207">West - Hospital</cx:pt>
          <cx:pt idx="4208">West - Hospital</cx:pt>
          <cx:pt idx="4209">West - Hospital</cx:pt>
          <cx:pt idx="4210">West - Hospital</cx:pt>
          <cx:pt idx="4211">West - Hospital</cx:pt>
          <cx:pt idx="4212">West - Hospital</cx:pt>
          <cx:pt idx="4213">West - Hospital</cx:pt>
          <cx:pt idx="4214">West - Hospital</cx:pt>
          <cx:pt idx="4215">West - Hospital</cx:pt>
          <cx:pt idx="4216">West - Hospital</cx:pt>
          <cx:pt idx="4217">West - Hospital</cx:pt>
          <cx:pt idx="4218">West - Hospital</cx:pt>
          <cx:pt idx="4219">West - Hospital</cx:pt>
          <cx:pt idx="4220">West - Hospital</cx:pt>
          <cx:pt idx="4221">West - Hospital</cx:pt>
          <cx:pt idx="4222">West - Hospital</cx:pt>
          <cx:pt idx="4223">West - Hospital</cx:pt>
          <cx:pt idx="4224">West - Hospital</cx:pt>
          <cx:pt idx="4225">West - Hospital</cx:pt>
          <cx:pt idx="4226">West - Hospital</cx:pt>
          <cx:pt idx="4227">West - Hospital</cx:pt>
          <cx:pt idx="4228">West - Hospital</cx:pt>
          <cx:pt idx="4229">West - Hospital</cx:pt>
          <cx:pt idx="4230">West - Hospital</cx:pt>
          <cx:pt idx="4231">West - Hospital</cx:pt>
          <cx:pt idx="4232">West - Hospital</cx:pt>
          <cx:pt idx="4233">West - Hospital</cx:pt>
          <cx:pt idx="4234">West - Hospital</cx:pt>
          <cx:pt idx="4235">West - Hospital</cx:pt>
          <cx:pt idx="4236">West - Hospital</cx:pt>
          <cx:pt idx="4237">West - Hospital</cx:pt>
          <cx:pt idx="4238">West - Hospital</cx:pt>
          <cx:pt idx="4239">West - Hospital</cx:pt>
          <cx:pt idx="4240">West - Hospital</cx:pt>
          <cx:pt idx="4241">West - Hospital</cx:pt>
          <cx:pt idx="4242">West - Hospital</cx:pt>
          <cx:pt idx="4243">West - Hospital</cx:pt>
          <cx:pt idx="4244">West - Hospital</cx:pt>
          <cx:pt idx="4245">West - Hospital</cx:pt>
          <cx:pt idx="4246">West - Hospital</cx:pt>
          <cx:pt idx="4247">West - Hospital</cx:pt>
          <cx:pt idx="4248">West - Hospital</cx:pt>
          <cx:pt idx="4249">West - Hospital</cx:pt>
          <cx:pt idx="4250">West - Hospital</cx:pt>
          <cx:pt idx="4251">West - Hospital</cx:pt>
          <cx:pt idx="4252">West - Hospital</cx:pt>
          <cx:pt idx="4253">West - Hospital</cx:pt>
          <cx:pt idx="4254">West - Hospital</cx:pt>
          <cx:pt idx="4255">West - Hospital</cx:pt>
          <cx:pt idx="4256">West - Hospital</cx:pt>
          <cx:pt idx="4257">West - Hospital</cx:pt>
          <cx:pt idx="4258">West - Hospital</cx:pt>
          <cx:pt idx="4259">West - Hospital</cx:pt>
          <cx:pt idx="4260">West - Hospital</cx:pt>
          <cx:pt idx="4261">West - Hospital</cx:pt>
          <cx:pt idx="4262">West - Hospital</cx:pt>
          <cx:pt idx="4263">West - Hospital</cx:pt>
          <cx:pt idx="4264">West - Hospital</cx:pt>
          <cx:pt idx="4265">West - Hospital</cx:pt>
          <cx:pt idx="4266">West - Hospital</cx:pt>
          <cx:pt idx="4267">West - Hospital</cx:pt>
          <cx:pt idx="4268">West - Hospital</cx:pt>
          <cx:pt idx="4269">West - Hospital</cx:pt>
          <cx:pt idx="4270">West - Hospital</cx:pt>
          <cx:pt idx="4271">West - Hospital</cx:pt>
          <cx:pt idx="4272">West - Hospital</cx:pt>
          <cx:pt idx="4273">West - Hospital</cx:pt>
          <cx:pt idx="4274">West - Hospital</cx:pt>
          <cx:pt idx="4275">West - Hospital</cx:pt>
          <cx:pt idx="4276">West - Hospital</cx:pt>
          <cx:pt idx="4277">West - Hospital</cx:pt>
          <cx:pt idx="4278">West - Hospital</cx:pt>
          <cx:pt idx="4279">West - Hospital</cx:pt>
          <cx:pt idx="4280">West - Hospital</cx:pt>
          <cx:pt idx="4281">West - Hospital</cx:pt>
          <cx:pt idx="4282">West - Hospital</cx:pt>
          <cx:pt idx="4283">West - Hospital</cx:pt>
          <cx:pt idx="4284">West - Hospital</cx:pt>
          <cx:pt idx="4285">West - Hospital</cx:pt>
          <cx:pt idx="4286">West - Hospital</cx:pt>
          <cx:pt idx="4287">West - Hospital</cx:pt>
          <cx:pt idx="4288">West - Hospital</cx:pt>
          <cx:pt idx="4289">West - Hospital</cx:pt>
          <cx:pt idx="4290">West - Hospital</cx:pt>
          <cx:pt idx="4291">West - Hospital</cx:pt>
          <cx:pt idx="4292">West - Hospital</cx:pt>
          <cx:pt idx="4293">West - Hospital</cx:pt>
          <cx:pt idx="4294">West - Hospital</cx:pt>
          <cx:pt idx="4295">West - Hospital</cx:pt>
          <cx:pt idx="4296">West - Hospital</cx:pt>
          <cx:pt idx="4297">West - Hospital</cx:pt>
          <cx:pt idx="4298">West - Hospital</cx:pt>
          <cx:pt idx="4299">West - Hospital</cx:pt>
          <cx:pt idx="4300">West - Hospital</cx:pt>
          <cx:pt idx="4301">West - Hospital</cx:pt>
          <cx:pt idx="4302">West - Hospital</cx:pt>
          <cx:pt idx="4303">West - Hospital</cx:pt>
          <cx:pt idx="4304">West - Hospital</cx:pt>
          <cx:pt idx="4305">West - Hospital</cx:pt>
          <cx:pt idx="4306">West - Hospital</cx:pt>
          <cx:pt idx="4307">West - Hospital</cx:pt>
          <cx:pt idx="4308">West - Hospital</cx:pt>
          <cx:pt idx="4309">West - Hospital</cx:pt>
          <cx:pt idx="4310">West - Hospital</cx:pt>
          <cx:pt idx="4311">West - Hospital</cx:pt>
          <cx:pt idx="4312">West - Hospital</cx:pt>
          <cx:pt idx="4313">West - Hospital</cx:pt>
          <cx:pt idx="4314">West - Hospital</cx:pt>
          <cx:pt idx="4315">West - Hospital</cx:pt>
          <cx:pt idx="4316">West - Hospital</cx:pt>
          <cx:pt idx="4317">West - Hospital</cx:pt>
          <cx:pt idx="4318">West - Hospital</cx:pt>
          <cx:pt idx="4319">West - Hospital</cx:pt>
          <cx:pt idx="4320">West - Hospital</cx:pt>
          <cx:pt idx="4321">West - Hospital</cx:pt>
          <cx:pt idx="4322">West - Hospital</cx:pt>
          <cx:pt idx="4323">West - Hospital</cx:pt>
          <cx:pt idx="4324">West - Hospital</cx:pt>
          <cx:pt idx="4325">West - Hospital</cx:pt>
          <cx:pt idx="4326">West - Hospital</cx:pt>
          <cx:pt idx="4327">West - Hospital</cx:pt>
          <cx:pt idx="4328">West - Hospital</cx:pt>
          <cx:pt idx="4329">West - Hospital</cx:pt>
          <cx:pt idx="4330">West - Hospital</cx:pt>
          <cx:pt idx="4331">West - Hospital</cx:pt>
          <cx:pt idx="4332">West - Hospital</cx:pt>
          <cx:pt idx="4333">West - Hospital</cx:pt>
          <cx:pt idx="4334">West - Hospital</cx:pt>
          <cx:pt idx="4335">West - Hospital</cx:pt>
          <cx:pt idx="4336">West - Hospital</cx:pt>
          <cx:pt idx="4337">West - Hospital</cx:pt>
          <cx:pt idx="4338">West - Hospital</cx:pt>
          <cx:pt idx="4339">West - Hospital</cx:pt>
          <cx:pt idx="4340">West - Hospital</cx:pt>
          <cx:pt idx="4341">West - Hospital</cx:pt>
          <cx:pt idx="4342">West - Hospital</cx:pt>
          <cx:pt idx="4343">West - Hospital</cx:pt>
          <cx:pt idx="4344">West - Hospital</cx:pt>
          <cx:pt idx="4345">West - Hospital</cx:pt>
          <cx:pt idx="4346">West - Hospital</cx:pt>
          <cx:pt idx="4347">West - Hospital</cx:pt>
          <cx:pt idx="4348">West - Hospital</cx:pt>
          <cx:pt idx="4349">West - Hospital</cx:pt>
          <cx:pt idx="4350">West - Hospital</cx:pt>
          <cx:pt idx="4351">West - Hospital</cx:pt>
          <cx:pt idx="4352">West - Hospital</cx:pt>
          <cx:pt idx="4353">West - Hospital</cx:pt>
          <cx:pt idx="4354">West - Hospital</cx:pt>
          <cx:pt idx="4355">West - Hospital</cx:pt>
          <cx:pt idx="4356">West - Hospital</cx:pt>
          <cx:pt idx="4357">West - Hospital</cx:pt>
          <cx:pt idx="4358">West - Hospital</cx:pt>
          <cx:pt idx="4359">West - Hospital</cx:pt>
          <cx:pt idx="4360">West - Hospital</cx:pt>
          <cx:pt idx="4361">West - Hospital</cx:pt>
          <cx:pt idx="4362">West - Hospital</cx:pt>
          <cx:pt idx="4363">West - Hospital</cx:pt>
          <cx:pt idx="4364">West - Hospital</cx:pt>
          <cx:pt idx="4365">West - Hospital</cx:pt>
          <cx:pt idx="4366">West - Hospital</cx:pt>
          <cx:pt idx="4367">West - Hospital</cx:pt>
          <cx:pt idx="4368">West - Hospital</cx:pt>
          <cx:pt idx="4369">West - Hospital</cx:pt>
          <cx:pt idx="4370">West - Hospital</cx:pt>
          <cx:pt idx="4371">West - Hospital</cx:pt>
          <cx:pt idx="4372">West - Hospital</cx:pt>
          <cx:pt idx="4373">West - Hospital</cx:pt>
          <cx:pt idx="4374">West - Hospital</cx:pt>
          <cx:pt idx="4375">West - Hospital</cx:pt>
          <cx:pt idx="4376">West - Hospital</cx:pt>
          <cx:pt idx="4377">West - Hospital</cx:pt>
          <cx:pt idx="4378">West - Hospital</cx:pt>
          <cx:pt idx="4379">West - Hospital</cx:pt>
          <cx:pt idx="4380">West - Hospital</cx:pt>
          <cx:pt idx="4381">West - Hospital</cx:pt>
          <cx:pt idx="4382">West - Hospital</cx:pt>
          <cx:pt idx="4383">West - Hospital</cx:pt>
          <cx:pt idx="4384">West - Hospital</cx:pt>
          <cx:pt idx="4385">West - Hospital</cx:pt>
          <cx:pt idx="4386">West - Hospital</cx:pt>
          <cx:pt idx="4387">West - Hospital</cx:pt>
          <cx:pt idx="4388">West - Hospital</cx:pt>
          <cx:pt idx="4389">West - Hospital</cx:pt>
          <cx:pt idx="4390">West - Hospital</cx:pt>
          <cx:pt idx="4391">West - Hospital</cx:pt>
          <cx:pt idx="4392">West - Hospital</cx:pt>
          <cx:pt idx="4393">West - Hospital</cx:pt>
          <cx:pt idx="4394">West - Hospital</cx:pt>
          <cx:pt idx="4395">West - Hospital</cx:pt>
          <cx:pt idx="4396">West - Hospital</cx:pt>
          <cx:pt idx="4397">West - Hospital</cx:pt>
          <cx:pt idx="4398">West - Hospital</cx:pt>
          <cx:pt idx="4399">West - Hospital</cx:pt>
          <cx:pt idx="4400">West - Hospital</cx:pt>
          <cx:pt idx="4401">West - Hospital</cx:pt>
          <cx:pt idx="4402">West - Hospital</cx:pt>
          <cx:pt idx="4403">West - Hospital</cx:pt>
          <cx:pt idx="4404">West - Hospital</cx:pt>
          <cx:pt idx="4405">West - Hospital</cx:pt>
          <cx:pt idx="4406">West - Hospital</cx:pt>
          <cx:pt idx="4407">West - Hospital</cx:pt>
          <cx:pt idx="4408">West - Hospital</cx:pt>
          <cx:pt idx="4409">West - Hospital</cx:pt>
          <cx:pt idx="4410">West - Hospital</cx:pt>
          <cx:pt idx="4411">West - Hospital</cx:pt>
          <cx:pt idx="4412">West - Hospital</cx:pt>
          <cx:pt idx="4413">West - Hospital</cx:pt>
          <cx:pt idx="4414">West - Hospital</cx:pt>
          <cx:pt idx="4415">West - Hospital</cx:pt>
          <cx:pt idx="4416">West - Hospital</cx:pt>
          <cx:pt idx="4417">West - Hospital</cx:pt>
          <cx:pt idx="4418">West - Hospital</cx:pt>
          <cx:pt idx="4419">West - Hospital</cx:pt>
          <cx:pt idx="4420">West - Hospital</cx:pt>
          <cx:pt idx="4421">West - Hospital</cx:pt>
          <cx:pt idx="4422">West - Hospital</cx:pt>
          <cx:pt idx="4423">West - Hospital</cx:pt>
          <cx:pt idx="4424">West - Hospital</cx:pt>
          <cx:pt idx="4425">West - Hospital</cx:pt>
          <cx:pt idx="4426">West - Hospital</cx:pt>
          <cx:pt idx="4427">West - Hospital</cx:pt>
          <cx:pt idx="4428">West - Hospital</cx:pt>
          <cx:pt idx="4429">West - Hospital</cx:pt>
          <cx:pt idx="4430">West - Hospital</cx:pt>
          <cx:pt idx="4431">West - Hospital</cx:pt>
          <cx:pt idx="4432">West - Hospital</cx:pt>
          <cx:pt idx="4433">West - Hospital</cx:pt>
          <cx:pt idx="4434">West - Hospital</cx:pt>
          <cx:pt idx="4435">West - Hospital</cx:pt>
          <cx:pt idx="4436">West - Hospital</cx:pt>
          <cx:pt idx="4437">West - Hospital</cx:pt>
          <cx:pt idx="4438">West - Hospital</cx:pt>
          <cx:pt idx="4439">West - Hospital</cx:pt>
          <cx:pt idx="4440">West - Hospital</cx:pt>
          <cx:pt idx="4441">West - Hospital</cx:pt>
          <cx:pt idx="4442">West - Hospital</cx:pt>
          <cx:pt idx="4443">West - Hospital</cx:pt>
          <cx:pt idx="4444">West - Hospital</cx:pt>
          <cx:pt idx="4445">West - Hospital</cx:pt>
          <cx:pt idx="4446">West - Hospital</cx:pt>
          <cx:pt idx="4447">West - Hospital</cx:pt>
          <cx:pt idx="4448">West - Hospital</cx:pt>
          <cx:pt idx="4449">West - Hospital</cx:pt>
          <cx:pt idx="4450">West - Hospital</cx:pt>
          <cx:pt idx="4451">West - Hospital</cx:pt>
          <cx:pt idx="4452">West - Hospital</cx:pt>
          <cx:pt idx="4453">West - Hospital</cx:pt>
          <cx:pt idx="4454">West - Hospital</cx:pt>
          <cx:pt idx="4455">West - Hospital</cx:pt>
          <cx:pt idx="4456">West - Hospital</cx:pt>
          <cx:pt idx="4457">West - Hospital</cx:pt>
          <cx:pt idx="4458">West - Hospital</cx:pt>
          <cx:pt idx="4459">West - Hospital</cx:pt>
          <cx:pt idx="4460">West - Hospital</cx:pt>
          <cx:pt idx="4461">West - Hospital</cx:pt>
          <cx:pt idx="4462">West - Hospital</cx:pt>
          <cx:pt idx="4463">West - Hospital</cx:pt>
          <cx:pt idx="4464">West - Hospital</cx:pt>
          <cx:pt idx="4465">West - Hospital</cx:pt>
          <cx:pt idx="4466">West - Hospital</cx:pt>
          <cx:pt idx="4467">West - Hospital</cx:pt>
          <cx:pt idx="4468">West - Hospital</cx:pt>
          <cx:pt idx="4469">West - Hospital</cx:pt>
          <cx:pt idx="4470">West - Hospital</cx:pt>
          <cx:pt idx="4471">West - Hospital</cx:pt>
          <cx:pt idx="4472">West - Hospital</cx:pt>
          <cx:pt idx="4473">West - Hospital</cx:pt>
          <cx:pt idx="4474">West - Hospital</cx:pt>
          <cx:pt idx="4475">West - Hospital</cx:pt>
          <cx:pt idx="4476">West - Hospital</cx:pt>
          <cx:pt idx="4477">West - Hospital</cx:pt>
          <cx:pt idx="4478">West - Hospital</cx:pt>
          <cx:pt idx="4479">West - Hospital</cx:pt>
          <cx:pt idx="4480">West - Hospital</cx:pt>
          <cx:pt idx="4481">West - Hospital</cx:pt>
          <cx:pt idx="4482">West - Hospital</cx:pt>
          <cx:pt idx="4483">West - Hospital</cx:pt>
          <cx:pt idx="4484">West - Hospital</cx:pt>
          <cx:pt idx="4485">West - Hospital</cx:pt>
          <cx:pt idx="4486">West - Hospital</cx:pt>
          <cx:pt idx="4487">West - Hospital</cx:pt>
          <cx:pt idx="4488">West - Hospital</cx:pt>
          <cx:pt idx="4489">West - Hospital</cx:pt>
          <cx:pt idx="4490">West - Hospital</cx:pt>
          <cx:pt idx="4491">West - Hospital</cx:pt>
          <cx:pt idx="4492">West - Hospital</cx:pt>
          <cx:pt idx="4493">West - Hospital</cx:pt>
          <cx:pt idx="4494">West - Hospital</cx:pt>
          <cx:pt idx="4495">West - Hospital</cx:pt>
          <cx:pt idx="4496">West - Hospital</cx:pt>
          <cx:pt idx="4497">West - Hospital</cx:pt>
          <cx:pt idx="4498">West - Hospital</cx:pt>
          <cx:pt idx="4499">West - Hospital</cx:pt>
          <cx:pt idx="4500">West - Hospital</cx:pt>
          <cx:pt idx="4501">West - Hospital</cx:pt>
          <cx:pt idx="4502">West - Hospital</cx:pt>
          <cx:pt idx="4503">West - Hospital</cx:pt>
          <cx:pt idx="4504">West - Hospital</cx:pt>
          <cx:pt idx="4505">West - Hospital</cx:pt>
          <cx:pt idx="4506">West - Hospital</cx:pt>
          <cx:pt idx="4507">West - Hospital</cx:pt>
          <cx:pt idx="4508">West - Hospital</cx:pt>
          <cx:pt idx="4509">West - Hospital</cx:pt>
          <cx:pt idx="4510">West - Hospital</cx:pt>
          <cx:pt idx="4511">West - Hospital</cx:pt>
          <cx:pt idx="4512">West - Hospital</cx:pt>
          <cx:pt idx="4513">West - Hospital</cx:pt>
          <cx:pt idx="4514">West - Hospital</cx:pt>
          <cx:pt idx="4515">West - Hospital</cx:pt>
          <cx:pt idx="4516">West - Hospital</cx:pt>
          <cx:pt idx="4517">West - Hospital</cx:pt>
          <cx:pt idx="4518">West - Hospital</cx:pt>
          <cx:pt idx="4519">West - Hospital</cx:pt>
          <cx:pt idx="4520">West - Hospital</cx:pt>
          <cx:pt idx="4521">West - Hospital</cx:pt>
          <cx:pt idx="4522">West - Hospital</cx:pt>
          <cx:pt idx="4523">West - Hospital</cx:pt>
          <cx:pt idx="4524">West - Hospital</cx:pt>
          <cx:pt idx="4525">West - Hospital</cx:pt>
          <cx:pt idx="4526">West - Hospital</cx:pt>
          <cx:pt idx="4527">West - Hospital</cx:pt>
          <cx:pt idx="4528">West - Hospital</cx:pt>
          <cx:pt idx="4529">West - Hospital</cx:pt>
          <cx:pt idx="4530">West - Hospital</cx:pt>
          <cx:pt idx="4531">West - Hospital</cx:pt>
          <cx:pt idx="4532">West - Hospital</cx:pt>
          <cx:pt idx="4533">West - Hospital</cx:pt>
          <cx:pt idx="4534">West - Hospital</cx:pt>
          <cx:pt idx="4535">West - Hospital</cx:pt>
          <cx:pt idx="4536">West - Hospital</cx:pt>
          <cx:pt idx="4537">West - Hospital</cx:pt>
          <cx:pt idx="4538">West - Hospital</cx:pt>
          <cx:pt idx="4539">West - Hospital</cx:pt>
          <cx:pt idx="4540">West - Hospital</cx:pt>
          <cx:pt idx="4541">West - Hospital</cx:pt>
          <cx:pt idx="4542">West - Hospital</cx:pt>
          <cx:pt idx="4543">West - Hospital</cx:pt>
          <cx:pt idx="4544">West - Hospital</cx:pt>
          <cx:pt idx="4545">West - Hospital</cx:pt>
          <cx:pt idx="4546">West - Hospital</cx:pt>
          <cx:pt idx="4547">West - Hospital</cx:pt>
          <cx:pt idx="4548">West - Hospital</cx:pt>
          <cx:pt idx="4549">West - Hospital</cx:pt>
          <cx:pt idx="4550">West - Hospital</cx:pt>
          <cx:pt idx="4551">West - Hospital</cx:pt>
          <cx:pt idx="4552">West - Hospital</cx:pt>
          <cx:pt idx="4553">West - Hospital</cx:pt>
          <cx:pt idx="4554">West - Hospital</cx:pt>
          <cx:pt idx="4555">West - Hospital</cx:pt>
          <cx:pt idx="4556">West - Hospital</cx:pt>
          <cx:pt idx="4557">West - Hospital</cx:pt>
          <cx:pt idx="4558">West - Hospital</cx:pt>
          <cx:pt idx="4559">West - Hospital</cx:pt>
          <cx:pt idx="4560">West - Hospital</cx:pt>
          <cx:pt idx="4561">West - Hospital</cx:pt>
          <cx:pt idx="4562">West - Hospital</cx:pt>
          <cx:pt idx="4563">West - Hospital</cx:pt>
          <cx:pt idx="4564">West - Hospital</cx:pt>
          <cx:pt idx="4565">West - Hospital</cx:pt>
          <cx:pt idx="4566">West - Hospital</cx:pt>
          <cx:pt idx="4567">West - Hospital</cx:pt>
          <cx:pt idx="4568">West - Hospital</cx:pt>
          <cx:pt idx="4569">West - Hospital</cx:pt>
          <cx:pt idx="4570">West - Hospital</cx:pt>
          <cx:pt idx="4571">West - Hospital</cx:pt>
          <cx:pt idx="4572">West - Hospital</cx:pt>
          <cx:pt idx="4573">West - Hospital</cx:pt>
          <cx:pt idx="4574">West - Hospital</cx:pt>
          <cx:pt idx="4575">West - Hospital</cx:pt>
          <cx:pt idx="4576">West - Hospital</cx:pt>
          <cx:pt idx="4577">West - Hospital</cx:pt>
          <cx:pt idx="4578">West - Hospital</cx:pt>
          <cx:pt idx="4579">West - Hospital</cx:pt>
          <cx:pt idx="4580">West - Hospital</cx:pt>
          <cx:pt idx="4581">West - Hospital</cx:pt>
          <cx:pt idx="4582">West - Hospital</cx:pt>
          <cx:pt idx="4583">West - Hospital</cx:pt>
          <cx:pt idx="4584">West - Hospital</cx:pt>
          <cx:pt idx="4585">West - Hospital</cx:pt>
          <cx:pt idx="4586">West - Hospital</cx:pt>
          <cx:pt idx="4587">West - Hospital</cx:pt>
          <cx:pt idx="4588">West - Hospital</cx:pt>
          <cx:pt idx="4589">West - Hospital</cx:pt>
          <cx:pt idx="4590">West - Hospital</cx:pt>
          <cx:pt idx="4591">West - Hospital</cx:pt>
          <cx:pt idx="4592">West - Hospital</cx:pt>
          <cx:pt idx="4593">West - Hospital</cx:pt>
          <cx:pt idx="4594">West - Hospital</cx:pt>
          <cx:pt idx="4595">West - Hospital</cx:pt>
          <cx:pt idx="4596">West - Hospital</cx:pt>
          <cx:pt idx="4597">West - Hospital</cx:pt>
          <cx:pt idx="4598">West - Hospital</cx:pt>
          <cx:pt idx="4599">West - Hospital</cx:pt>
          <cx:pt idx="4600">West - Hospital</cx:pt>
          <cx:pt idx="4601">West - Hospital</cx:pt>
          <cx:pt idx="4602">West - Hospital</cx:pt>
          <cx:pt idx="4603">West - Hospital</cx:pt>
          <cx:pt idx="4604">West - Hospital</cx:pt>
          <cx:pt idx="4605">West - Hospital</cx:pt>
          <cx:pt idx="4606">West - Hospital</cx:pt>
          <cx:pt idx="4607">West - Hospital</cx:pt>
          <cx:pt idx="4608">West - Hospital</cx:pt>
          <cx:pt idx="4609">West - Hospital</cx:pt>
          <cx:pt idx="4610">West - Hospital</cx:pt>
          <cx:pt idx="4611">West - Hospital</cx:pt>
          <cx:pt idx="4612">West - Hospital</cx:pt>
          <cx:pt idx="4613">West - Hospital</cx:pt>
          <cx:pt idx="4614">West - Hospital</cx:pt>
          <cx:pt idx="4615">West - Hospital</cx:pt>
          <cx:pt idx="4616">West - Hospital</cx:pt>
          <cx:pt idx="4617">West - Hospital</cx:pt>
          <cx:pt idx="4618">West - Hospital</cx:pt>
          <cx:pt idx="4619">West - Hospital</cx:pt>
          <cx:pt idx="4620">West - Hospital</cx:pt>
          <cx:pt idx="4621">West - Hospital</cx:pt>
          <cx:pt idx="4622">West - Hospital</cx:pt>
          <cx:pt idx="4623">West - Hospital</cx:pt>
          <cx:pt idx="4624">West - Hospital</cx:pt>
          <cx:pt idx="4625">West - Hospital</cx:pt>
          <cx:pt idx="4626">West - Hospital</cx:pt>
          <cx:pt idx="4627">West - Hospital</cx:pt>
          <cx:pt idx="4628">West - Hospital</cx:pt>
          <cx:pt idx="4629">West - Hospital</cx:pt>
          <cx:pt idx="4630">West - Hospital</cx:pt>
          <cx:pt idx="4631">West - Hospital</cx:pt>
          <cx:pt idx="4632">West - Hospital</cx:pt>
          <cx:pt idx="4633">West - Hospital</cx:pt>
          <cx:pt idx="4634">West - Hospital</cx:pt>
          <cx:pt idx="4635">West - Hospital</cx:pt>
          <cx:pt idx="4636">West - Hospital</cx:pt>
          <cx:pt idx="4637">West - Hospital</cx:pt>
          <cx:pt idx="4638">West - Hospital</cx:pt>
          <cx:pt idx="4639">West - Hospital</cx:pt>
          <cx:pt idx="4640">West - Hospital</cx:pt>
          <cx:pt idx="4641">West - Hospital</cx:pt>
          <cx:pt idx="4642">West - Hospital</cx:pt>
          <cx:pt idx="4643">West - Hospital</cx:pt>
          <cx:pt idx="4644">West - Hospital</cx:pt>
          <cx:pt idx="4645">West - Hospital</cx:pt>
          <cx:pt idx="4646">West - Hospital</cx:pt>
          <cx:pt idx="4647">West - Hospital</cx:pt>
          <cx:pt idx="4648">West - Hospital</cx:pt>
          <cx:pt idx="4649">West - Hospital</cx:pt>
          <cx:pt idx="4650">West - Hospital</cx:pt>
          <cx:pt idx="4651">West - Hospital</cx:pt>
          <cx:pt idx="4652">West - Hospital</cx:pt>
          <cx:pt idx="4653">West - Hospital</cx:pt>
          <cx:pt idx="4654">West - Hospital</cx:pt>
          <cx:pt idx="4655">West - Hospital</cx:pt>
          <cx:pt idx="4656">West - Hospital</cx:pt>
          <cx:pt idx="4657">West - Hospital</cx:pt>
          <cx:pt idx="4658">West - Hospital</cx:pt>
          <cx:pt idx="4659">West - Hospital</cx:pt>
          <cx:pt idx="4660">West - Hospital</cx:pt>
          <cx:pt idx="4661">West - Hospital</cx:pt>
          <cx:pt idx="4662">West - Hospital</cx:pt>
          <cx:pt idx="4663">West - Hospital</cx:pt>
          <cx:pt idx="4664">West - Hospital</cx:pt>
          <cx:pt idx="4665">West - Hospital</cx:pt>
          <cx:pt idx="4666">West - Hospital</cx:pt>
          <cx:pt idx="4667">West - Hospital</cx:pt>
          <cx:pt idx="4668">West - Hospital</cx:pt>
          <cx:pt idx="4669">West - Hospital</cx:pt>
          <cx:pt idx="4670">West - Hospital</cx:pt>
          <cx:pt idx="4671">West - Hospital</cx:pt>
          <cx:pt idx="4672">West - Hospital</cx:pt>
          <cx:pt idx="4673">West - Hospital</cx:pt>
          <cx:pt idx="4674">West - Hospital</cx:pt>
          <cx:pt idx="4675">West - Hospital</cx:pt>
          <cx:pt idx="4676">West - Hospital</cx:pt>
          <cx:pt idx="4677">West - Hospital</cx:pt>
          <cx:pt idx="4678">West - Hospital</cx:pt>
          <cx:pt idx="4679">West - Hospital</cx:pt>
          <cx:pt idx="4680">West - Hospital</cx:pt>
          <cx:pt idx="4681">West - Hospital</cx:pt>
          <cx:pt idx="4682">West - Hospital</cx:pt>
          <cx:pt idx="4683">West - Hospital</cx:pt>
          <cx:pt idx="4684">West - Hospital</cx:pt>
          <cx:pt idx="4685">West - Hospital</cx:pt>
          <cx:pt idx="4686">West - Hospital</cx:pt>
          <cx:pt idx="4687">West - Hospital</cx:pt>
          <cx:pt idx="4688">West - Hospital</cx:pt>
          <cx:pt idx="4689">West - Hospital</cx:pt>
          <cx:pt idx="4690">West - Hospital</cx:pt>
          <cx:pt idx="4691">West - Hospital</cx:pt>
          <cx:pt idx="4692">West - Hospital</cx:pt>
          <cx:pt idx="4693">West - Hospital</cx:pt>
          <cx:pt idx="4694">West - Hospital</cx:pt>
          <cx:pt idx="4695">West - Hospital</cx:pt>
          <cx:pt idx="4696">West - Hospital</cx:pt>
          <cx:pt idx="4697">West - Hospital</cx:pt>
          <cx:pt idx="4698">West - Hospital</cx:pt>
          <cx:pt idx="4699">West - Hospital</cx:pt>
          <cx:pt idx="4700">West - Hospital</cx:pt>
          <cx:pt idx="4701">West - Hospital</cx:pt>
          <cx:pt idx="4702">West - Hospital</cx:pt>
          <cx:pt idx="4703">West - Hospital</cx:pt>
          <cx:pt idx="4704">West - Hospital</cx:pt>
          <cx:pt idx="4705">West - Hospital</cx:pt>
          <cx:pt idx="4706">West - Hospital</cx:pt>
          <cx:pt idx="4707">West - Hospital</cx:pt>
          <cx:pt idx="4708">West - Hospital</cx:pt>
          <cx:pt idx="4709">West - Hospital</cx:pt>
          <cx:pt idx="4710">West - Hospital</cx:pt>
          <cx:pt idx="4711">West - Hospital</cx:pt>
          <cx:pt idx="4712">West - Hospital</cx:pt>
          <cx:pt idx="4713">West - Hospital</cx:pt>
          <cx:pt idx="4714">West - Hospital</cx:pt>
          <cx:pt idx="4715">West - Hospital</cx:pt>
          <cx:pt idx="4716">West - Hospital</cx:pt>
          <cx:pt idx="4717">West - Hospital</cx:pt>
          <cx:pt idx="4718">West - Hospital</cx:pt>
          <cx:pt idx="4719">West - Hospital</cx:pt>
          <cx:pt idx="4720">West - Hospital</cx:pt>
          <cx:pt idx="4721">West - Hospital</cx:pt>
          <cx:pt idx="4722">West - Hospital</cx:pt>
          <cx:pt idx="4723">West - Hospital</cx:pt>
          <cx:pt idx="4724">West - Hospital</cx:pt>
          <cx:pt idx="4725">West - Hospital</cx:pt>
          <cx:pt idx="4726">West - Hospital</cx:pt>
          <cx:pt idx="4727">West - Hospital</cx:pt>
          <cx:pt idx="4728">West - Hospital</cx:pt>
          <cx:pt idx="4729">West - Hospital</cx:pt>
          <cx:pt idx="4730">West - Hospital</cx:pt>
          <cx:pt idx="4731">West - Hospital</cx:pt>
          <cx:pt idx="4732">West - Hospital</cx:pt>
          <cx:pt idx="4733">West - Hospital</cx:pt>
          <cx:pt idx="4734">West - Hospital</cx:pt>
          <cx:pt idx="4735">West - Hospital</cx:pt>
          <cx:pt idx="4736">West - Hospital</cx:pt>
          <cx:pt idx="4737">West - Hospital</cx:pt>
          <cx:pt idx="4738">West - Hospital</cx:pt>
          <cx:pt idx="4739">West - Hospital</cx:pt>
          <cx:pt idx="4740">West - Hospital</cx:pt>
          <cx:pt idx="4741">West - Hospital</cx:pt>
          <cx:pt idx="4742">West - Hospital</cx:pt>
          <cx:pt idx="4743">West - Hospital</cx:pt>
          <cx:pt idx="4744">West - Hospital</cx:pt>
          <cx:pt idx="4745">West - Hospital</cx:pt>
          <cx:pt idx="4746">West - Hospital</cx:pt>
          <cx:pt idx="4747">West - Hospital</cx:pt>
          <cx:pt idx="4748">West - Hospital</cx:pt>
          <cx:pt idx="4749">West - Hospital</cx:pt>
          <cx:pt idx="4750">West - Hospital</cx:pt>
          <cx:pt idx="4751">West - Hospital</cx:pt>
          <cx:pt idx="4752">West - Hospital</cx:pt>
          <cx:pt idx="4753">West - Hospital</cx:pt>
          <cx:pt idx="4754">West - Hospital</cx:pt>
          <cx:pt idx="4755">West - Hospital</cx:pt>
          <cx:pt idx="4756">West - Hospital</cx:pt>
          <cx:pt idx="4757">West - Hospital</cx:pt>
          <cx:pt idx="4758">West - Hospital</cx:pt>
          <cx:pt idx="4759">West - Hospital</cx:pt>
          <cx:pt idx="4760">West - Hospital</cx:pt>
          <cx:pt idx="4761">West - Hospital</cx:pt>
          <cx:pt idx="4762">West - Hospital</cx:pt>
          <cx:pt idx="4763">West - Hospital</cx:pt>
          <cx:pt idx="4764">West - Hospital</cx:pt>
          <cx:pt idx="4765">West - Hospital</cx:pt>
          <cx:pt idx="4766">West - Hospital</cx:pt>
          <cx:pt idx="4767">West - Hospital</cx:pt>
          <cx:pt idx="4768">West - Hospital</cx:pt>
          <cx:pt idx="4769">West - Hospital</cx:pt>
          <cx:pt idx="4770">West - Hospital</cx:pt>
          <cx:pt idx="4771">West - Hospital</cx:pt>
          <cx:pt idx="4772">West - Hospital</cx:pt>
          <cx:pt idx="4773">West - Hospital</cx:pt>
          <cx:pt idx="4774">West - Hospital</cx:pt>
          <cx:pt idx="4775">West - Hospital</cx:pt>
          <cx:pt idx="4776">West - Hospital</cx:pt>
          <cx:pt idx="4777">West - Hospital</cx:pt>
          <cx:pt idx="4778">West - Hospital</cx:pt>
          <cx:pt idx="4779">West - Hospital</cx:pt>
          <cx:pt idx="4780">West - Hospital</cx:pt>
          <cx:pt idx="4781">West - Hospital</cx:pt>
          <cx:pt idx="4782">West - Hospital</cx:pt>
          <cx:pt idx="4783">West - Hospital</cx:pt>
          <cx:pt idx="4784">West - Hospital</cx:pt>
          <cx:pt idx="4785">West - Hospital</cx:pt>
          <cx:pt idx="4786">West - Hospital</cx:pt>
          <cx:pt idx="4787">West - Hospital</cx:pt>
          <cx:pt idx="4788">West - Hospital</cx:pt>
          <cx:pt idx="4789">West - Hospital</cx:pt>
          <cx:pt idx="4790">West - Hospital</cx:pt>
          <cx:pt idx="4791">West - Hospital</cx:pt>
          <cx:pt idx="4792">West - Hospital</cx:pt>
          <cx:pt idx="4793">West - Hospital</cx:pt>
          <cx:pt idx="4794">West - Hospital</cx:pt>
          <cx:pt idx="4795">West - Hospital</cx:pt>
          <cx:pt idx="4796">West - Hospital</cx:pt>
          <cx:pt idx="4797">West - Hospital</cx:pt>
          <cx:pt idx="4798">West - Hospital</cx:pt>
          <cx:pt idx="4799">West - Hospital</cx:pt>
          <cx:pt idx="4800">West - Hospital</cx:pt>
          <cx:pt idx="4801">West - Hospital</cx:pt>
          <cx:pt idx="4802">West - Hospital</cx:pt>
          <cx:pt idx="4803">West - Hospital</cx:pt>
          <cx:pt idx="4804">West - Hospital</cx:pt>
          <cx:pt idx="4805">West - Hospital</cx:pt>
          <cx:pt idx="4806">West - Hospital</cx:pt>
          <cx:pt idx="4807">West - Hospital</cx:pt>
          <cx:pt idx="4808">West - Hospital</cx:pt>
          <cx:pt idx="4809">West - Hospital</cx:pt>
          <cx:pt idx="4810">West - Hospital</cx:pt>
          <cx:pt idx="4811">West - Hospital</cx:pt>
          <cx:pt idx="4812">West - Hospital</cx:pt>
          <cx:pt idx="4813">West - Hospital</cx:pt>
          <cx:pt idx="4814">West - Hospital</cx:pt>
          <cx:pt idx="4815">West - Hospital</cx:pt>
          <cx:pt idx="4816">West - Hospital</cx:pt>
          <cx:pt idx="4817">West - Hospital</cx:pt>
          <cx:pt idx="4818">West - Hospital</cx:pt>
          <cx:pt idx="4819">West - Hospital</cx:pt>
          <cx:pt idx="4820">West - Hospital</cx:pt>
          <cx:pt idx="4821">West - Hospital</cx:pt>
          <cx:pt idx="4822">West - Hospital</cx:pt>
          <cx:pt idx="4823">West - Hospital</cx:pt>
          <cx:pt idx="4824">West - Hospital</cx:pt>
          <cx:pt idx="4825">West - Hospital</cx:pt>
          <cx:pt idx="4826">West - Hospital</cx:pt>
          <cx:pt idx="4827">West - Hospital</cx:pt>
          <cx:pt idx="4828">West - Hospital</cx:pt>
          <cx:pt idx="4829">West - Hospital</cx:pt>
          <cx:pt idx="4830">West - Hospital</cx:pt>
          <cx:pt idx="4831">West - Hospital</cx:pt>
          <cx:pt idx="4832">West - Hospital</cx:pt>
          <cx:pt idx="4833">West - Hospital</cx:pt>
          <cx:pt idx="4834">West - Hospital</cx:pt>
          <cx:pt idx="4835">West - Hospital</cx:pt>
          <cx:pt idx="4836">West - Hospital</cx:pt>
          <cx:pt idx="4837">West - Hospital</cx:pt>
          <cx:pt idx="4838">West - Hospital</cx:pt>
          <cx:pt idx="4839">West - Hospital</cx:pt>
          <cx:pt idx="4840">West - Hospital</cx:pt>
          <cx:pt idx="4841">West - Hospital</cx:pt>
          <cx:pt idx="4842">West - Hospital</cx:pt>
          <cx:pt idx="4843">West - Hospital</cx:pt>
          <cx:pt idx="4844">West - Hospital</cx:pt>
          <cx:pt idx="4845">West - Hospital</cx:pt>
          <cx:pt idx="4846">West - Hospital</cx:pt>
          <cx:pt idx="4847">West - Hospital</cx:pt>
          <cx:pt idx="4848">West - Hospital</cx:pt>
          <cx:pt idx="4849">West - Hospital</cx:pt>
          <cx:pt idx="4850">West - Hospital</cx:pt>
          <cx:pt idx="4851">West - Hospital</cx:pt>
          <cx:pt idx="4852">West - Hospital</cx:pt>
          <cx:pt idx="4853">West - Hospital</cx:pt>
          <cx:pt idx="4854">West - Hospital</cx:pt>
          <cx:pt idx="4855">West - Hospital</cx:pt>
          <cx:pt idx="4856">West - Hospital</cx:pt>
          <cx:pt idx="4857">West - Hospital</cx:pt>
          <cx:pt idx="4858">West - Hospital</cx:pt>
          <cx:pt idx="4859">West - Hospital</cx:pt>
          <cx:pt idx="4860">West - Hospital</cx:pt>
          <cx:pt idx="4861">West - Hospital</cx:pt>
          <cx:pt idx="4862">West - Hospital</cx:pt>
          <cx:pt idx="4863">West - Hospital</cx:pt>
          <cx:pt idx="4864">West - Hospital</cx:pt>
          <cx:pt idx="4865">West - Hospital</cx:pt>
          <cx:pt idx="4866">West - Hospital</cx:pt>
          <cx:pt idx="4867">West - Hospital</cx:pt>
          <cx:pt idx="4868">West - Hospital</cx:pt>
          <cx:pt idx="4869">West - Hospital</cx:pt>
          <cx:pt idx="4870">West - Hospital</cx:pt>
          <cx:pt idx="4871">West - Hospital</cx:pt>
          <cx:pt idx="4872">West - Hospital</cx:pt>
          <cx:pt idx="4873">West - Hospital</cx:pt>
          <cx:pt idx="4874">West - Hospital</cx:pt>
          <cx:pt idx="4875">West - Hospital</cx:pt>
          <cx:pt idx="4876">West - Hospital</cx:pt>
          <cx:pt idx="4877">West - Hospital</cx:pt>
          <cx:pt idx="4878">West - Hospital</cx:pt>
          <cx:pt idx="4879">West - Hospital</cx:pt>
          <cx:pt idx="4880">West - Hospital</cx:pt>
          <cx:pt idx="4881">West - Hospital</cx:pt>
          <cx:pt idx="4882">West - Hospital</cx:pt>
          <cx:pt idx="4883">West - Hospital</cx:pt>
          <cx:pt idx="4884">West - Hospital</cx:pt>
          <cx:pt idx="4885">West - Hospital</cx:pt>
          <cx:pt idx="4886">West - Hospital</cx:pt>
          <cx:pt idx="4887">West - Hospital</cx:pt>
          <cx:pt idx="4888">West - Hospital</cx:pt>
          <cx:pt idx="4889">West - Hospital</cx:pt>
          <cx:pt idx="4890">West - Hospital</cx:pt>
          <cx:pt idx="4891">West - Hospital</cx:pt>
          <cx:pt idx="4892">West - Hospital</cx:pt>
          <cx:pt idx="4893">West - Hospital</cx:pt>
          <cx:pt idx="4894">West - Hospital</cx:pt>
          <cx:pt idx="4895">West - Hospital</cx:pt>
          <cx:pt idx="4896">West - Hospital</cx:pt>
          <cx:pt idx="4897">West - Hospital</cx:pt>
          <cx:pt idx="4898">West - Hospital</cx:pt>
          <cx:pt idx="4899">West - Hospital</cx:pt>
          <cx:pt idx="4900">West - Hospital</cx:pt>
          <cx:pt idx="4901">West - Hospital</cx:pt>
          <cx:pt idx="4902">West - Hospital</cx:pt>
          <cx:pt idx="4903">West - Hospital</cx:pt>
          <cx:pt idx="4904">West - Hospital</cx:pt>
          <cx:pt idx="4905">West - Hospital</cx:pt>
          <cx:pt idx="4906">West - Hospital</cx:pt>
          <cx:pt idx="4907">West - Hospital</cx:pt>
          <cx:pt idx="4908">West - Hospital</cx:pt>
          <cx:pt idx="4909">West - Hospital</cx:pt>
          <cx:pt idx="4910">West - Hospital</cx:pt>
          <cx:pt idx="4911">West - Hospital</cx:pt>
          <cx:pt idx="4912">West - Hospital</cx:pt>
          <cx:pt idx="4913">West - Hospital</cx:pt>
          <cx:pt idx="4914">West - Hospital</cx:pt>
          <cx:pt idx="4915">West - Hospital</cx:pt>
          <cx:pt idx="4916">West - Hospital</cx:pt>
          <cx:pt idx="4917">West - Hospital</cx:pt>
          <cx:pt idx="4918">West - Hospital</cx:pt>
          <cx:pt idx="4919">West - Hospital</cx:pt>
          <cx:pt idx="4920">West - Hospital</cx:pt>
          <cx:pt idx="4921">West - Hospital</cx:pt>
          <cx:pt idx="4922">West - Hospital</cx:pt>
          <cx:pt idx="4923">West - Hospital</cx:pt>
          <cx:pt idx="4924">West - Hospital</cx:pt>
          <cx:pt idx="4925">West - Hospital</cx:pt>
          <cx:pt idx="4926">West - Hospital</cx:pt>
          <cx:pt idx="4927">West - Hospital</cx:pt>
          <cx:pt idx="4928">West - Hospital</cx:pt>
          <cx:pt idx="4929">West - Hospital</cx:pt>
          <cx:pt idx="4930">West - Hospital</cx:pt>
          <cx:pt idx="4931">West - Hospital</cx:pt>
          <cx:pt idx="4932">West - Hospital</cx:pt>
          <cx:pt idx="4933">West - Hospital</cx:pt>
          <cx:pt idx="4934">West - Hospital</cx:pt>
          <cx:pt idx="4935">West - Hospital</cx:pt>
          <cx:pt idx="4936">West - Hospital</cx:pt>
          <cx:pt idx="4937">West - Hospital</cx:pt>
          <cx:pt idx="4938">West - Hospital</cx:pt>
          <cx:pt idx="4939">West - Hospital</cx:pt>
          <cx:pt idx="4940">West - Hospital</cx:pt>
          <cx:pt idx="4941">West - Hospital</cx:pt>
          <cx:pt idx="4942">West - Hospital</cx:pt>
          <cx:pt idx="4943">West - Hospital</cx:pt>
          <cx:pt idx="4944">West - Hospital</cx:pt>
          <cx:pt idx="4945">West - Hospital</cx:pt>
          <cx:pt idx="4946">West - Hospital</cx:pt>
          <cx:pt idx="4947">West - Hospital</cx:pt>
          <cx:pt idx="4948">West - Hospital</cx:pt>
          <cx:pt idx="4949">West - Hospital</cx:pt>
          <cx:pt idx="4950">West - Hospital</cx:pt>
          <cx:pt idx="4951">West - Hospital</cx:pt>
          <cx:pt idx="4952">West - Hospital</cx:pt>
          <cx:pt idx="4953">West - Hospital</cx:pt>
          <cx:pt idx="4954">West - Hospital</cx:pt>
          <cx:pt idx="4955">West - Hospital</cx:pt>
          <cx:pt idx="4956">West - Hospital</cx:pt>
          <cx:pt idx="4957">West - Hospital</cx:pt>
          <cx:pt idx="4958">West - Hospital</cx:pt>
          <cx:pt idx="4959">West - Hospital</cx:pt>
          <cx:pt idx="4960">West - Hospital</cx:pt>
          <cx:pt idx="4961">West - Hospital</cx:pt>
          <cx:pt idx="4962">West - Hospital</cx:pt>
          <cx:pt idx="4963">West - Hospital</cx:pt>
          <cx:pt idx="4964">West - Hospital</cx:pt>
          <cx:pt idx="4965">West - Hospital</cx:pt>
          <cx:pt idx="4966">West - Hospital</cx:pt>
          <cx:pt idx="4967">West - Hospital</cx:pt>
          <cx:pt idx="4968">West - Hospital</cx:pt>
          <cx:pt idx="4969">West - Hospital</cx:pt>
          <cx:pt idx="4970">West - TRIA</cx:pt>
          <cx:pt idx="4971">West - TRIA</cx:pt>
          <cx:pt idx="4972">West - TRIA</cx:pt>
          <cx:pt idx="4973">West - TRIA</cx:pt>
          <cx:pt idx="4974">West - TRIA</cx:pt>
          <cx:pt idx="4975">West - TRIA</cx:pt>
          <cx:pt idx="4976">West - TRIA</cx:pt>
          <cx:pt idx="4977">West - TRIA</cx:pt>
          <cx:pt idx="4978">West - TRIA</cx:pt>
          <cx:pt idx="4979">West - TRIA</cx:pt>
          <cx:pt idx="4980">West - TRIA</cx:pt>
          <cx:pt idx="4981">West - TRIA</cx:pt>
          <cx:pt idx="4982">West - TRIA</cx:pt>
          <cx:pt idx="4983">West - TRIA</cx:pt>
          <cx:pt idx="4984">West - TRIA</cx:pt>
          <cx:pt idx="4985">West - TRIA</cx:pt>
          <cx:pt idx="4986">West - TRIA</cx:pt>
          <cx:pt idx="4987">West - TRIA</cx:pt>
          <cx:pt idx="4988">West - TRIA</cx:pt>
          <cx:pt idx="4989">West - TRIA</cx:pt>
          <cx:pt idx="4990">West - TRIA</cx:pt>
          <cx:pt idx="4991">West - TRIA</cx:pt>
          <cx:pt idx="4992">West - TRIA</cx:pt>
          <cx:pt idx="4993">West - TRIA</cx:pt>
          <cx:pt idx="4994">West - TRIA</cx:pt>
          <cx:pt idx="4995">West - TRIA</cx:pt>
          <cx:pt idx="4996">West - TRIA</cx:pt>
          <cx:pt idx="4997">West - TRIA</cx:pt>
          <cx:pt idx="4998">West - TRIA</cx:pt>
          <cx:pt idx="4999">West - TRIA</cx:pt>
          <cx:pt idx="5000">West - TRIA</cx:pt>
          <cx:pt idx="5001">West - TRIA</cx:pt>
          <cx:pt idx="5002">West - TRIA</cx:pt>
          <cx:pt idx="5003">West - TRIA</cx:pt>
          <cx:pt idx="5004">West - TRIA</cx:pt>
          <cx:pt idx="5005">West - TRIA</cx:pt>
          <cx:pt idx="5006">West - TRIA</cx:pt>
          <cx:pt idx="5007">West - TRIA</cx:pt>
          <cx:pt idx="5008">West - TRIA</cx:pt>
          <cx:pt idx="5009">West - TRIA</cx:pt>
          <cx:pt idx="5010">West - TRIA</cx:pt>
          <cx:pt idx="5011">West - TRIA</cx:pt>
          <cx:pt idx="5012">West - TRIA</cx:pt>
          <cx:pt idx="5013">West - TRIA</cx:pt>
          <cx:pt idx="5014">West - TRIA</cx:pt>
          <cx:pt idx="5015">West - TRIA</cx:pt>
          <cx:pt idx="5016">West - TRIA</cx:pt>
          <cx:pt idx="5017">West - TRIA</cx:pt>
          <cx:pt idx="5018">West - TRIA</cx:pt>
          <cx:pt idx="5019">West - TRIA</cx:pt>
          <cx:pt idx="5020">West - TRIA</cx:pt>
          <cx:pt idx="5021">West - TRIA</cx:pt>
          <cx:pt idx="5022">West - TRIA</cx:pt>
          <cx:pt idx="5023">West - TRIA</cx:pt>
          <cx:pt idx="5024">West - TRIA</cx:pt>
          <cx:pt idx="5025">West - TRIA</cx:pt>
          <cx:pt idx="5026">West - TRIA</cx:pt>
          <cx:pt idx="5027">West - TRIA</cx:pt>
          <cx:pt idx="5028">West - TRIA</cx:pt>
          <cx:pt idx="5029">West - TRIA</cx:pt>
          <cx:pt idx="5030">West - TRIA</cx:pt>
          <cx:pt idx="5031">West - TRIA</cx:pt>
          <cx:pt idx="5032">West - TRIA</cx:pt>
          <cx:pt idx="5033">West - TRIA</cx:pt>
          <cx:pt idx="5034">West - TRIA</cx:pt>
          <cx:pt idx="5035">West - TRIA</cx:pt>
          <cx:pt idx="5036">West - TRIA</cx:pt>
          <cx:pt idx="5037">West - TRIA</cx:pt>
          <cx:pt idx="5038">West - TRIA</cx:pt>
          <cx:pt idx="5039">West - TRIA</cx:pt>
          <cx:pt idx="5040">West - TRIA</cx:pt>
          <cx:pt idx="5041">West - TRIA</cx:pt>
          <cx:pt idx="5042">West - TRIA</cx:pt>
          <cx:pt idx="5043">West - TRIA</cx:pt>
          <cx:pt idx="5044">West - TRIA</cx:pt>
          <cx:pt idx="5045">West - TRIA</cx:pt>
          <cx:pt idx="5046">West - TRIA</cx:pt>
          <cx:pt idx="5047">West - TRIA</cx:pt>
          <cx:pt idx="5048">West - TRIA</cx:pt>
          <cx:pt idx="5049">West - TRIA</cx:pt>
          <cx:pt idx="5050">West - TRIA</cx:pt>
          <cx:pt idx="5051">West - TRIA</cx:pt>
          <cx:pt idx="5052">West - TRIA</cx:pt>
          <cx:pt idx="5053">West - TRIA</cx:pt>
          <cx:pt idx="5054">West - TRIA</cx:pt>
          <cx:pt idx="5055">West - TRIA</cx:pt>
          <cx:pt idx="5056">West - TRIA</cx:pt>
          <cx:pt idx="5057">West - TRIA</cx:pt>
          <cx:pt idx="5058">West - TRIA</cx:pt>
          <cx:pt idx="5059">West - TRIA</cx:pt>
          <cx:pt idx="5060">West - TRIA</cx:pt>
          <cx:pt idx="5061">West - TRIA</cx:pt>
          <cx:pt idx="5062">West - TRIA</cx:pt>
          <cx:pt idx="5063">West - TRIA</cx:pt>
          <cx:pt idx="5064">West - TRIA</cx:pt>
          <cx:pt idx="5065">West - TRIA</cx:pt>
          <cx:pt idx="5066">West - TRIA</cx:pt>
          <cx:pt idx="5067">West - TRIA</cx:pt>
          <cx:pt idx="5068">West - TRIA</cx:pt>
          <cx:pt idx="5069">West - TRIA</cx:pt>
          <cx:pt idx="5070">West - TRIA</cx:pt>
          <cx:pt idx="5071">West - TRIA</cx:pt>
          <cx:pt idx="5072">West - TRIA</cx:pt>
          <cx:pt idx="5073">West - TRIA</cx:pt>
          <cx:pt idx="5074">West - TRIA</cx:pt>
          <cx:pt idx="5075">West - TRIA</cx:pt>
          <cx:pt idx="5076">West - TRIA</cx:pt>
          <cx:pt idx="5077">West - TRIA</cx:pt>
          <cx:pt idx="5078">West - TRIA</cx:pt>
          <cx:pt idx="5079">West - TRIA</cx:pt>
          <cx:pt idx="5080">West - TRIA</cx:pt>
          <cx:pt idx="5081">West - TRIA</cx:pt>
          <cx:pt idx="5082">West - TRIA</cx:pt>
          <cx:pt idx="5083">West - TRIA</cx:pt>
          <cx:pt idx="5084">West - TRIA</cx:pt>
          <cx:pt idx="5085">West - TRIA</cx:pt>
          <cx:pt idx="5086">West - TRIA</cx:pt>
          <cx:pt idx="5087">West - TRIA</cx:pt>
          <cx:pt idx="5088">West - TRIA</cx:pt>
          <cx:pt idx="5089">West - TRIA</cx:pt>
          <cx:pt idx="5090">West - TRIA</cx:pt>
          <cx:pt idx="5091">West - TRIA</cx:pt>
          <cx:pt idx="5092">West - TRIA</cx:pt>
          <cx:pt idx="5093">West - TRIA</cx:pt>
          <cx:pt idx="5094">West - TRIA</cx:pt>
          <cx:pt idx="5095">West - TRIA</cx:pt>
          <cx:pt idx="5096">West - TRIA</cx:pt>
          <cx:pt idx="5097">West - TRIA</cx:pt>
          <cx:pt idx="5098">West - TRIA</cx:pt>
          <cx:pt idx="5099">West - TRIA</cx:pt>
          <cx:pt idx="5100">West - TRIA</cx:pt>
          <cx:pt idx="5101">West - TRIA</cx:pt>
          <cx:pt idx="5102">West - TRIA</cx:pt>
          <cx:pt idx="5103">West - TRIA</cx:pt>
          <cx:pt idx="5104">West - TRIA</cx:pt>
          <cx:pt idx="5105">West - TRIA</cx:pt>
          <cx:pt idx="5106">West - TRIA</cx:pt>
          <cx:pt idx="5107">West - TRIA</cx:pt>
          <cx:pt idx="5108">West - TRIA</cx:pt>
          <cx:pt idx="5109">West - TRIA</cx:pt>
          <cx:pt idx="5110">West - TRIA</cx:pt>
          <cx:pt idx="5111">West - TRIA</cx:pt>
          <cx:pt idx="5112">West - TRIA</cx:pt>
          <cx:pt idx="5113">West - TRIA</cx:pt>
          <cx:pt idx="5114">West - TRIA</cx:pt>
          <cx:pt idx="5115">West - TRIA</cx:pt>
          <cx:pt idx="5116">West - TRIA</cx:pt>
          <cx:pt idx="5117">West - TRIA</cx:pt>
          <cx:pt idx="5118">West - TRIA</cx:pt>
          <cx:pt idx="5119">West - TRIA</cx:pt>
          <cx:pt idx="5120">West - TRIA</cx:pt>
          <cx:pt idx="5121">West - TRIA</cx:pt>
          <cx:pt idx="5122">West - TRIA</cx:pt>
          <cx:pt idx="5123">West - TRIA</cx:pt>
          <cx:pt idx="5124">West - TRIA</cx:pt>
          <cx:pt idx="5125">West - TRIA</cx:pt>
          <cx:pt idx="5126">West - TRIA</cx:pt>
          <cx:pt idx="5127">West - TRIA</cx:pt>
          <cx:pt idx="5128">West - TRIA</cx:pt>
          <cx:pt idx="5129">West - TRIA</cx:pt>
          <cx:pt idx="5130">West - TRIA</cx:pt>
          <cx:pt idx="5131">West - TRIA</cx:pt>
          <cx:pt idx="5132">West - TRIA</cx:pt>
          <cx:pt idx="5133">West - TRIA</cx:pt>
          <cx:pt idx="5134">West - TRIA</cx:pt>
          <cx:pt idx="5135">West - TRIA</cx:pt>
          <cx:pt idx="5136">West - TRIA</cx:pt>
          <cx:pt idx="5137">West - TRIA</cx:pt>
          <cx:pt idx="5138">West - TRIA</cx:pt>
          <cx:pt idx="5139">West - TRIA</cx:pt>
          <cx:pt idx="5140">West - TRIA</cx:pt>
          <cx:pt idx="5141">West - TRIA</cx:pt>
          <cx:pt idx="5142">West - TRIA</cx:pt>
          <cx:pt idx="5143">West - TRIA</cx:pt>
          <cx:pt idx="5144">West - TRIA</cx:pt>
          <cx:pt idx="5145">West - TRIA</cx:pt>
          <cx:pt idx="5146">West - TRIA</cx:pt>
          <cx:pt idx="5147">West - TRIA</cx:pt>
          <cx:pt idx="5148">West - TRIA</cx:pt>
          <cx:pt idx="5149">West - TRIA</cx:pt>
          <cx:pt idx="5150">West - TRIA</cx:pt>
          <cx:pt idx="5151">West - TRIA</cx:pt>
          <cx:pt idx="5152">West - TRIA</cx:pt>
          <cx:pt idx="5153">West - TRIA</cx:pt>
          <cx:pt idx="5154">West - TRIA</cx:pt>
          <cx:pt idx="5155">West - TRIA</cx:pt>
          <cx:pt idx="5156">West - TRIA</cx:pt>
          <cx:pt idx="5157">West - TRIA</cx:pt>
          <cx:pt idx="5158">West - TRIA</cx:pt>
          <cx:pt idx="5159">West - TRIA</cx:pt>
          <cx:pt idx="5160">West - TRIA</cx:pt>
          <cx:pt idx="5161">West - TRIA</cx:pt>
          <cx:pt idx="5162">West - TRIA</cx:pt>
          <cx:pt idx="5163">West - TRIA</cx:pt>
          <cx:pt idx="5164">West - TRIA</cx:pt>
          <cx:pt idx="5165">West - TRIA</cx:pt>
          <cx:pt idx="5166">West - TRIA</cx:pt>
          <cx:pt idx="5167">West - TRIA</cx:pt>
          <cx:pt idx="5168">West - TRIA</cx:pt>
          <cx:pt idx="5169">West - TRIA</cx:pt>
          <cx:pt idx="5170">West - TRIA</cx:pt>
          <cx:pt idx="5171">West - TRIA</cx:pt>
          <cx:pt idx="5172">West - TRIA</cx:pt>
          <cx:pt idx="5173">West - TRIA</cx:pt>
          <cx:pt idx="5174">West - TRIA</cx:pt>
          <cx:pt idx="5175">West - TRIA</cx:pt>
          <cx:pt idx="5176">West - TRIA</cx:pt>
          <cx:pt idx="5177">West - TRIA</cx:pt>
          <cx:pt idx="5178">West - TRIA</cx:pt>
          <cx:pt idx="5179">West - TRIA</cx:pt>
          <cx:pt idx="5180">West - TRIA</cx:pt>
          <cx:pt idx="5181">West - TRIA</cx:pt>
          <cx:pt idx="5182">West - TRIA</cx:pt>
          <cx:pt idx="5183">West - TRIA</cx:pt>
          <cx:pt idx="5184">West - TRIA</cx:pt>
          <cx:pt idx="5185">West - TRIA</cx:pt>
          <cx:pt idx="5186">West - TRIA</cx:pt>
          <cx:pt idx="5187">West - TRIA</cx:pt>
          <cx:pt idx="5188">West - TRIA</cx:pt>
          <cx:pt idx="5189">West - TRIA</cx:pt>
          <cx:pt idx="5190">West - TRIA</cx:pt>
          <cx:pt idx="5191">West - TRIA</cx:pt>
          <cx:pt idx="5192">West - TRIA</cx:pt>
          <cx:pt idx="5193">West - TRIA</cx:pt>
          <cx:pt idx="5194">West - TRIA</cx:pt>
          <cx:pt idx="5195">West - TRIA</cx:pt>
          <cx:pt idx="5196">West - TRIA</cx:pt>
          <cx:pt idx="5197">West - TRIA</cx:pt>
          <cx:pt idx="5198">West - TRIA</cx:pt>
          <cx:pt idx="5199">West - TRIA</cx:pt>
          <cx:pt idx="5200">West - TRIA</cx:pt>
          <cx:pt idx="5201">West - TRIA</cx:pt>
          <cx:pt idx="5202">West - TRIA</cx:pt>
          <cx:pt idx="5203">West - TRIA</cx:pt>
          <cx:pt idx="5204">West - TRIA</cx:pt>
          <cx:pt idx="5205">West - TRIA</cx:pt>
          <cx:pt idx="5206">West - TRIA</cx:pt>
          <cx:pt idx="5207">West - TRIA</cx:pt>
          <cx:pt idx="5208">West - TRIA</cx:pt>
          <cx:pt idx="5209">West - TRIA</cx:pt>
          <cx:pt idx="5210">West - TRIA</cx:pt>
          <cx:pt idx="5211">West - TRIA</cx:pt>
          <cx:pt idx="5212">West - TRIA</cx:pt>
          <cx:pt idx="5213">West - TRIA</cx:pt>
          <cx:pt idx="5214">West - TRIA</cx:pt>
          <cx:pt idx="5215">West - TRIA</cx:pt>
          <cx:pt idx="5216">West - TRIA</cx:pt>
          <cx:pt idx="5217">West - TRIA</cx:pt>
          <cx:pt idx="5218">West - TRIA</cx:pt>
          <cx:pt idx="5219">West - TRIA</cx:pt>
          <cx:pt idx="5220">West - TRIA</cx:pt>
          <cx:pt idx="5221">West - TRIA</cx:pt>
          <cx:pt idx="5222">West - TRIA</cx:pt>
          <cx:pt idx="5223">West - TRIA</cx:pt>
          <cx:pt idx="5224">West - TRIA</cx:pt>
          <cx:pt idx="5225">West - TRIA</cx:pt>
          <cx:pt idx="5226">West - TRIA</cx:pt>
          <cx:pt idx="5227">West - TRIA</cx:pt>
          <cx:pt idx="5228">West - TRIA</cx:pt>
          <cx:pt idx="5229">West - TRIA</cx:pt>
          <cx:pt idx="5230">West - TRIA</cx:pt>
          <cx:pt idx="5231">West - TRIA</cx:pt>
          <cx:pt idx="5232">West - TRIA</cx:pt>
          <cx:pt idx="5233">West - TRIA</cx:pt>
          <cx:pt idx="5234">West - TRIA</cx:pt>
          <cx:pt idx="5235">West - TRIA</cx:pt>
          <cx:pt idx="5236">West - TRIA</cx:pt>
          <cx:pt idx="5237">West - TRIA</cx:pt>
          <cx:pt idx="5238">West - TRIA</cx:pt>
          <cx:pt idx="5239">West - TRIA</cx:pt>
          <cx:pt idx="5240">West - TRIA</cx:pt>
          <cx:pt idx="5241">West - TRIA</cx:pt>
          <cx:pt idx="5242">West - TRIA</cx:pt>
          <cx:pt idx="5243">West - TRIA</cx:pt>
          <cx:pt idx="5244">West - TRIA</cx:pt>
          <cx:pt idx="5245">West - TRIA</cx:pt>
          <cx:pt idx="5246">West - TRIA</cx:pt>
          <cx:pt idx="5247">West - TRIA</cx:pt>
          <cx:pt idx="5248">West - TRIA</cx:pt>
          <cx:pt idx="5249">West - TRIA</cx:pt>
          <cx:pt idx="5250">West - TRIA</cx:pt>
          <cx:pt idx="5251">West - TRIA</cx:pt>
          <cx:pt idx="5252">West - TRIA</cx:pt>
          <cx:pt idx="5253">West - TRIA</cx:pt>
          <cx:pt idx="5254">West - TRIA</cx:pt>
          <cx:pt idx="5255">West - TRIA</cx:pt>
          <cx:pt idx="5256">West - TRIA</cx:pt>
          <cx:pt idx="5257">West - TRIA</cx:pt>
          <cx:pt idx="5258">West - TRIA</cx:pt>
          <cx:pt idx="5259">West - TRIA</cx:pt>
          <cx:pt idx="5260">West - TRIA</cx:pt>
          <cx:pt idx="5261">West - TRIA</cx:pt>
          <cx:pt idx="5262">West - TRIA</cx:pt>
          <cx:pt idx="5263">West - TRIA</cx:pt>
          <cx:pt idx="5264">West - TRIA</cx:pt>
          <cx:pt idx="5265">West - TRIA</cx:pt>
          <cx:pt idx="5266">West - TRIA</cx:pt>
          <cx:pt idx="5267">West - TRIA</cx:pt>
          <cx:pt idx="5268">West - TRIA</cx:pt>
          <cx:pt idx="5269">West - TRIA</cx:pt>
          <cx:pt idx="5270">West - TRIA</cx:pt>
          <cx:pt idx="5271">West - TRIA</cx:pt>
          <cx:pt idx="5272">West - TRIA</cx:pt>
          <cx:pt idx="5273">West - TRIA</cx:pt>
          <cx:pt idx="5274">West - TRIA</cx:pt>
          <cx:pt idx="5275">West - TRIA</cx:pt>
          <cx:pt idx="5276">West - TRIA</cx:pt>
          <cx:pt idx="5277">West - TRIA</cx:pt>
          <cx:pt idx="5278">West - TRIA</cx:pt>
          <cx:pt idx="5279">West - TRIA</cx:pt>
          <cx:pt idx="5280">West - TRIA</cx:pt>
          <cx:pt idx="5281">West - TRIA</cx:pt>
          <cx:pt idx="5282">West - TRIA</cx:pt>
          <cx:pt idx="5283">West - TRIA</cx:pt>
          <cx:pt idx="5284">West - TRIA</cx:pt>
          <cx:pt idx="5285">West - TRIA</cx:pt>
          <cx:pt idx="5286">West - TRIA</cx:pt>
          <cx:pt idx="5287">West - TRIA</cx:pt>
          <cx:pt idx="5288">West - TRIA</cx:pt>
          <cx:pt idx="5289">West - TRIA</cx:pt>
          <cx:pt idx="5290">West - TRIA</cx:pt>
          <cx:pt idx="5291">West - TRIA</cx:pt>
          <cx:pt idx="5292">West - TRIA</cx:pt>
          <cx:pt idx="5293">West - TRIA</cx:pt>
          <cx:pt idx="5294">West - TRIA</cx:pt>
          <cx:pt idx="5295">West - TRIA</cx:pt>
          <cx:pt idx="5296">West - TRIA</cx:pt>
          <cx:pt idx="5297">West - TRIA</cx:pt>
          <cx:pt idx="5298">West - TRIA</cx:pt>
          <cx:pt idx="5299">West - TRIA</cx:pt>
          <cx:pt idx="5300">West - TRIA</cx:pt>
          <cx:pt idx="5301">West - TRIA</cx:pt>
          <cx:pt idx="5302">West - TRIA</cx:pt>
          <cx:pt idx="5303">West - TRIA</cx:pt>
          <cx:pt idx="5304">West - TRIA</cx:pt>
          <cx:pt idx="5305">West - TRIA</cx:pt>
          <cx:pt idx="5306">West - TRIA</cx:pt>
          <cx:pt idx="5307">West - TRIA</cx:pt>
          <cx:pt idx="5308">West - TRIA</cx:pt>
          <cx:pt idx="5309">West - TRIA</cx:pt>
          <cx:pt idx="5310">West - TRIA</cx:pt>
          <cx:pt idx="5311">West - TRIA</cx:pt>
          <cx:pt idx="5312">West - TRIA</cx:pt>
          <cx:pt idx="5313">West - TRIA</cx:pt>
          <cx:pt idx="5314">West - TRIA</cx:pt>
          <cx:pt idx="5315">West - TRIA</cx:pt>
          <cx:pt idx="5316">West - TRIA</cx:pt>
          <cx:pt idx="5317">West - TRIA</cx:pt>
          <cx:pt idx="5318">West - TRIA</cx:pt>
          <cx:pt idx="5319">West - TRIA</cx:pt>
          <cx:pt idx="5320">West - TRIA</cx:pt>
          <cx:pt idx="5321">West - TRIA</cx:pt>
          <cx:pt idx="5322">West - TRIA</cx:pt>
          <cx:pt idx="5323">West - TRIA</cx:pt>
          <cx:pt idx="5324">West - TRIA</cx:pt>
          <cx:pt idx="5325">West - TRIA</cx:pt>
          <cx:pt idx="5326">West - TRIA</cx:pt>
          <cx:pt idx="5327">West - TRIA</cx:pt>
          <cx:pt idx="5328">West - TRIA</cx:pt>
          <cx:pt idx="5329">West - TRIA</cx:pt>
          <cx:pt idx="5330">West - TRIA</cx:pt>
          <cx:pt idx="5331">West - TRIA</cx:pt>
          <cx:pt idx="5332">West - TRIA</cx:pt>
          <cx:pt idx="5333">West - TRIA</cx:pt>
          <cx:pt idx="5334">West - TRIA</cx:pt>
          <cx:pt idx="5335">West - TRIA</cx:pt>
          <cx:pt idx="5336">West - TRIA</cx:pt>
          <cx:pt idx="5337">West - TRIA</cx:pt>
          <cx:pt idx="5338">West - TRIA</cx:pt>
          <cx:pt idx="5339">West - TRIA</cx:pt>
          <cx:pt idx="5340">West - TRIA</cx:pt>
          <cx:pt idx="5341">West - TRIA</cx:pt>
          <cx:pt idx="5342">West - TRIA</cx:pt>
          <cx:pt idx="5343">West - TRIA</cx:pt>
          <cx:pt idx="5344">West - TRIA</cx:pt>
          <cx:pt idx="5345">West - TRIA</cx:pt>
          <cx:pt idx="5346">West - TRIA</cx:pt>
          <cx:pt idx="5347">West - TRIA</cx:pt>
          <cx:pt idx="5348">West - TRIA</cx:pt>
          <cx:pt idx="5349">West - TRIA</cx:pt>
          <cx:pt idx="5350">West - TRIA</cx:pt>
          <cx:pt idx="5351">West - TRIA</cx:pt>
          <cx:pt idx="5352">West - TRIA</cx:pt>
          <cx:pt idx="5353">West - TRIA</cx:pt>
          <cx:pt idx="5354">West - TRIA</cx:pt>
          <cx:pt idx="5355">West - TRIA</cx:pt>
          <cx:pt idx="5356">West - TRIA</cx:pt>
          <cx:pt idx="5357">West - TRIA</cx:pt>
          <cx:pt idx="5358">West - TRIA</cx:pt>
          <cx:pt idx="5359">West - TRIA</cx:pt>
          <cx:pt idx="5360">West - TRIA</cx:pt>
          <cx:pt idx="5361">West - TRIA</cx:pt>
          <cx:pt idx="5362">West - TRIA</cx:pt>
          <cx:pt idx="5363">West - TRIA</cx:pt>
          <cx:pt idx="5364">West - TRIA</cx:pt>
          <cx:pt idx="5365">West - TRIA</cx:pt>
          <cx:pt idx="5366">West - TRIA</cx:pt>
          <cx:pt idx="5367">West - TRIA</cx:pt>
          <cx:pt idx="5368">West - TRIA</cx:pt>
          <cx:pt idx="5369">West - TRIA</cx:pt>
          <cx:pt idx="5370">West - TRIA</cx:pt>
          <cx:pt idx="5371">West - TRIA</cx:pt>
          <cx:pt idx="5372">West - TRIA</cx:pt>
          <cx:pt idx="5373">West - TRIA</cx:pt>
          <cx:pt idx="5374">West - TRIA</cx:pt>
          <cx:pt idx="5375">West - TRIA</cx:pt>
          <cx:pt idx="5376">West - TRIA</cx:pt>
          <cx:pt idx="5377">West - TRIA</cx:pt>
          <cx:pt idx="5378">West - TRIA</cx:pt>
          <cx:pt idx="5379">West - TRIA</cx:pt>
          <cx:pt idx="5380">West - TRIA</cx:pt>
          <cx:pt idx="5381">West - TRIA</cx:pt>
          <cx:pt idx="5382">West - TRIA</cx:pt>
          <cx:pt idx="5383">West - TRIA</cx:pt>
          <cx:pt idx="5384">West - TRIA</cx:pt>
          <cx:pt idx="5385">West - TRIA</cx:pt>
          <cx:pt idx="5386">West - TRIA</cx:pt>
          <cx:pt idx="5387">West - TRIA</cx:pt>
          <cx:pt idx="5388">West - TRIA</cx:pt>
          <cx:pt idx="5389">West - TRIA</cx:pt>
          <cx:pt idx="5390">West - TRIA</cx:pt>
          <cx:pt idx="5391">West - TRIA</cx:pt>
          <cx:pt idx="5392">West - TRIA</cx:pt>
          <cx:pt idx="5393">West - TRIA</cx:pt>
          <cx:pt idx="5394">West - TRIA</cx:pt>
          <cx:pt idx="5395">West - TRIA</cx:pt>
          <cx:pt idx="5396">West - TRIA</cx:pt>
          <cx:pt idx="5397">West - TRIA</cx:pt>
          <cx:pt idx="5398">West - TRIA</cx:pt>
          <cx:pt idx="5399">West - TRIA</cx:pt>
          <cx:pt idx="5400">West - TRIA</cx:pt>
          <cx:pt idx="5401">West - TRIA</cx:pt>
          <cx:pt idx="5402">West - TRIA</cx:pt>
          <cx:pt idx="5403">West - TRIA</cx:pt>
          <cx:pt idx="5404">West - TRIA</cx:pt>
          <cx:pt idx="5405">West - TRIA</cx:pt>
          <cx:pt idx="5406">West - TRIA</cx:pt>
          <cx:pt idx="5407">West - TRIA</cx:pt>
          <cx:pt idx="5408">West - TRIA</cx:pt>
          <cx:pt idx="5409">West - TRIA</cx:pt>
          <cx:pt idx="5410">West - TRIA</cx:pt>
          <cx:pt idx="5411">West - TRIA</cx:pt>
          <cx:pt idx="5412">West - TRIA</cx:pt>
          <cx:pt idx="5413">West - TRIA</cx:pt>
          <cx:pt idx="5414">West - TRIA</cx:pt>
          <cx:pt idx="5415">West - TRIA</cx:pt>
          <cx:pt idx="5416">West - TRIA</cx:pt>
          <cx:pt idx="5417">West - TRIA</cx:pt>
          <cx:pt idx="5418">West - TRIA</cx:pt>
          <cx:pt idx="5419">West - TRIA</cx:pt>
          <cx:pt idx="5420">West - TRIA</cx:pt>
          <cx:pt idx="5421">West - TRIA</cx:pt>
          <cx:pt idx="5422">West - TRIA</cx:pt>
          <cx:pt idx="5423">West - TRIA</cx:pt>
          <cx:pt idx="5424">West - TRIA</cx:pt>
          <cx:pt idx="5425">West - TRIA</cx:pt>
          <cx:pt idx="5426">West - TRIA</cx:pt>
          <cx:pt idx="5427">West - TRIA</cx:pt>
          <cx:pt idx="5428">West - TRIA</cx:pt>
          <cx:pt idx="5429">West - TRIA</cx:pt>
          <cx:pt idx="5430">West - TRIA</cx:pt>
          <cx:pt idx="5431">West - TRIA</cx:pt>
          <cx:pt idx="5432">West - TRIA</cx:pt>
          <cx:pt idx="5433">West - TRIA</cx:pt>
          <cx:pt idx="5434">West - TRIA</cx:pt>
          <cx:pt idx="5435">West - TRIA</cx:pt>
          <cx:pt idx="5436">West - TRIA</cx:pt>
          <cx:pt idx="5437">West - TRIA</cx:pt>
          <cx:pt idx="5438">West - TRIA</cx:pt>
          <cx:pt idx="5439">West - TRIA</cx:pt>
          <cx:pt idx="5440">West - TRIA</cx:pt>
          <cx:pt idx="5441">West - TRIA</cx:pt>
          <cx:pt idx="5442">West - TRIA</cx:pt>
          <cx:pt idx="5443">West - TRIA</cx:pt>
          <cx:pt idx="5444">West - TRIA</cx:pt>
          <cx:pt idx="5445">West - TRIA</cx:pt>
          <cx:pt idx="5446">West - TRIA</cx:pt>
          <cx:pt idx="5447">West - TRIA</cx:pt>
          <cx:pt idx="5448">West - TRIA</cx:pt>
          <cx:pt idx="5449">West - TRIA</cx:pt>
          <cx:pt idx="5450">West - TRIA</cx:pt>
          <cx:pt idx="5451">West - TRIA</cx:pt>
          <cx:pt idx="5452">West - TRIA</cx:pt>
          <cx:pt idx="5453">West - TRIA</cx:pt>
          <cx:pt idx="5454">West - TRIA</cx:pt>
          <cx:pt idx="5455">West - TRIA</cx:pt>
          <cx:pt idx="5456">West - TRIA</cx:pt>
          <cx:pt idx="5457">West - TRIA</cx:pt>
          <cx:pt idx="5458">West - TRIA</cx:pt>
          <cx:pt idx="5459">West - TRIA</cx:pt>
          <cx:pt idx="5460">West - TRIA</cx:pt>
          <cx:pt idx="5461">West - TRIA</cx:pt>
          <cx:pt idx="5462">West - TRIA</cx:pt>
          <cx:pt idx="5463">West - TRIA</cx:pt>
          <cx:pt idx="5464">West - TRIA</cx:pt>
          <cx:pt idx="5465">West - TRIA</cx:pt>
          <cx:pt idx="5466">West - TRIA</cx:pt>
          <cx:pt idx="5467">West - TRIA</cx:pt>
          <cx:pt idx="5468">West - TRIA</cx:pt>
          <cx:pt idx="5469">West - TRIA</cx:pt>
          <cx:pt idx="5470">West - TRIA</cx:pt>
          <cx:pt idx="5471">West - TRIA</cx:pt>
          <cx:pt idx="5472">West - TRIA</cx:pt>
          <cx:pt idx="5473">West - TRIA</cx:pt>
          <cx:pt idx="5474">West - TRIA</cx:pt>
          <cx:pt idx="5475">West - TRIA</cx:pt>
          <cx:pt idx="5476">West - TRIA</cx:pt>
          <cx:pt idx="5477">West - TRIA</cx:pt>
          <cx:pt idx="5478">West - TRIA</cx:pt>
          <cx:pt idx="5479">West - TRIA</cx:pt>
          <cx:pt idx="5480">West - TRIA</cx:pt>
          <cx:pt idx="5481">West - TRIA</cx:pt>
          <cx:pt idx="5482">West - TRIA</cx:pt>
          <cx:pt idx="5483">West - TRIA</cx:pt>
          <cx:pt idx="5484">West - TRIA</cx:pt>
          <cx:pt idx="5485">West - TRIA</cx:pt>
          <cx:pt idx="5486">West - TRIA</cx:pt>
          <cx:pt idx="5487">West - TRIA</cx:pt>
          <cx:pt idx="5488">West - TRIA</cx:pt>
          <cx:pt idx="5489">West - TRIA</cx:pt>
          <cx:pt idx="5490">West - TRIA</cx:pt>
          <cx:pt idx="5491">West - TRIA</cx:pt>
          <cx:pt idx="5492">West - TRIA</cx:pt>
          <cx:pt idx="5493">West - TRIA</cx:pt>
          <cx:pt idx="5494">West - TRIA</cx:pt>
          <cx:pt idx="5495">West - TRIA</cx:pt>
          <cx:pt idx="5496">West - TRIA</cx:pt>
          <cx:pt idx="5497">West - TRIA</cx:pt>
          <cx:pt idx="5498">West - TRIA</cx:pt>
          <cx:pt idx="5499">West - TRIA</cx:pt>
          <cx:pt idx="5500">West - TRIA</cx:pt>
          <cx:pt idx="5501">West - TRIA</cx:pt>
          <cx:pt idx="5502">West - TRIA</cx:pt>
          <cx:pt idx="5503">West - TRIA</cx:pt>
          <cx:pt idx="5504">West - TRIA</cx:pt>
          <cx:pt idx="5505">West - TRIA</cx:pt>
          <cx:pt idx="5506">West - TRIA</cx:pt>
          <cx:pt idx="5507">West - TRIA</cx:pt>
          <cx:pt idx="5508">West - TRIA</cx:pt>
          <cx:pt idx="5509">West - TRIA</cx:pt>
          <cx:pt idx="5510">West - TRIA</cx:pt>
          <cx:pt idx="5511">West - TRIA</cx:pt>
          <cx:pt idx="5512">West - TRIA</cx:pt>
          <cx:pt idx="5513">West - TRIA</cx:pt>
          <cx:pt idx="5514">West - TRIA</cx:pt>
          <cx:pt idx="5515">West - TRIA</cx:pt>
          <cx:pt idx="5516">West - TRIA</cx:pt>
          <cx:pt idx="5517">West - TRIA</cx:pt>
          <cx:pt idx="5518">West - TRIA</cx:pt>
          <cx:pt idx="5519">West - TRIA</cx:pt>
          <cx:pt idx="5520">West - TRIA</cx:pt>
          <cx:pt idx="5521">West - TRIA</cx:pt>
          <cx:pt idx="5522">West - TRIA</cx:pt>
          <cx:pt idx="5523">West - TRIA</cx:pt>
          <cx:pt idx="5524">West - TRIA</cx:pt>
          <cx:pt idx="5525">West - TRIA</cx:pt>
          <cx:pt idx="5526">West - TRIA</cx:pt>
          <cx:pt idx="5527">West - TRIA</cx:pt>
          <cx:pt idx="5528">West - TRIA</cx:pt>
          <cx:pt idx="5529">West - TRIA</cx:pt>
          <cx:pt idx="5530">West - TRIA</cx:pt>
          <cx:pt idx="5531">West - TRIA</cx:pt>
          <cx:pt idx="5532">West - TRIA</cx:pt>
          <cx:pt idx="5533">West - TRIA</cx:pt>
          <cx:pt idx="5534">West - TRIA</cx:pt>
          <cx:pt idx="5535">West - TRIA</cx:pt>
          <cx:pt idx="5536">West - TRIA</cx:pt>
          <cx:pt idx="5537">West - TRIA</cx:pt>
          <cx:pt idx="5538">West - TRIA</cx:pt>
          <cx:pt idx="5539">West - TRIA</cx:pt>
          <cx:pt idx="5540">West - TRIA</cx:pt>
          <cx:pt idx="5541">West - TRIA</cx:pt>
          <cx:pt idx="5542">West - TRIA</cx:pt>
          <cx:pt idx="5543">West - TRIA</cx:pt>
          <cx:pt idx="5544">West - TRIA</cx:pt>
          <cx:pt idx="5545">West - TRIA</cx:pt>
          <cx:pt idx="5546">West - TRIA</cx:pt>
          <cx:pt idx="5547">West - TRIA</cx:pt>
          <cx:pt idx="5548">West - TRIA</cx:pt>
          <cx:pt idx="5549">West - TRIA</cx:pt>
          <cx:pt idx="5550">West - TRIA</cx:pt>
          <cx:pt idx="5551">West - TRIA</cx:pt>
          <cx:pt idx="5552">West - TRIA</cx:pt>
          <cx:pt idx="5553">West - TRIA</cx:pt>
          <cx:pt idx="5554">West - TRIA</cx:pt>
          <cx:pt idx="5555">West - TRIA</cx:pt>
          <cx:pt idx="5556">West - TRIA</cx:pt>
          <cx:pt idx="5557">West - TRIA</cx:pt>
          <cx:pt idx="5558">West - TRIA</cx:pt>
          <cx:pt idx="5559">West - TRIA</cx:pt>
          <cx:pt idx="5560">West - TRIA</cx:pt>
          <cx:pt idx="5561">West - TRIA</cx:pt>
          <cx:pt idx="5562">West - TRIA</cx:pt>
          <cx:pt idx="5563">West - TRIA</cx:pt>
          <cx:pt idx="5564">West - TRIA</cx:pt>
          <cx:pt idx="5565">West - TRIA</cx:pt>
          <cx:pt idx="5566">West - TRIA</cx:pt>
          <cx:pt idx="5567">West - TRIA</cx:pt>
          <cx:pt idx="5568">West - TRIA</cx:pt>
          <cx:pt idx="5569">West - TRIA</cx:pt>
          <cx:pt idx="5570">West - TRIA</cx:pt>
          <cx:pt idx="5571">West - TRIA</cx:pt>
          <cx:pt idx="5572">West - TRIA</cx:pt>
          <cx:pt idx="5573">West - TRIA</cx:pt>
          <cx:pt idx="5574">West - TRIA</cx:pt>
          <cx:pt idx="5575">West - TRIA</cx:pt>
          <cx:pt idx="5576">West - TRIA</cx:pt>
          <cx:pt idx="5577">West - TRIA</cx:pt>
          <cx:pt idx="5578">West - TRIA</cx:pt>
          <cx:pt idx="5579">West - TRIA</cx:pt>
          <cx:pt idx="5580">West - TRIA</cx:pt>
          <cx:pt idx="5581">West - TRIA</cx:pt>
          <cx:pt idx="5582">West - TRIA</cx:pt>
          <cx:pt idx="5583">West - TRIA</cx:pt>
          <cx:pt idx="5584">West - TRIA</cx:pt>
          <cx:pt idx="5585">West - TRIA</cx:pt>
          <cx:pt idx="5586">West - TRIA</cx:pt>
          <cx:pt idx="5587">West - TRIA</cx:pt>
          <cx:pt idx="5588">West - TRIA</cx:pt>
          <cx:pt idx="5589">West - TRIA</cx:pt>
          <cx:pt idx="5590">West - TRIA</cx:pt>
          <cx:pt idx="5591">West - TRIA</cx:pt>
          <cx:pt idx="5592">West - TRIA</cx:pt>
          <cx:pt idx="5593">West - TRIA</cx:pt>
          <cx:pt idx="5594">West - TRIA</cx:pt>
          <cx:pt idx="5595">West - TRIA</cx:pt>
          <cx:pt idx="5596">West - TRIA</cx:pt>
          <cx:pt idx="5597">West - TRIA</cx:pt>
          <cx:pt idx="5598">West - TRIA</cx:pt>
          <cx:pt idx="5599">West - TRIA</cx:pt>
          <cx:pt idx="5600">West - TRIA</cx:pt>
          <cx:pt idx="5601">West - TRIA</cx:pt>
          <cx:pt idx="5602">West - TRIA</cx:pt>
          <cx:pt idx="5603">West - TRIA</cx:pt>
          <cx:pt idx="5604">West - TRIA</cx:pt>
          <cx:pt idx="5605">West - TRIA</cx:pt>
          <cx:pt idx="5606">West - TRIA</cx:pt>
          <cx:pt idx="5607">West - TRIA</cx:pt>
          <cx:pt idx="5608">West - TRIA</cx:pt>
          <cx:pt idx="5609">West - TRIA</cx:pt>
          <cx:pt idx="5610">West - TRIA</cx:pt>
          <cx:pt idx="5611">West - TRIA</cx:pt>
          <cx:pt idx="5612">West - TRIA</cx:pt>
          <cx:pt idx="5613">West - TRIA</cx:pt>
          <cx:pt idx="5614">West - TRIA</cx:pt>
          <cx:pt idx="5615">West - TRIA</cx:pt>
          <cx:pt idx="5616">West - TRIA</cx:pt>
          <cx:pt idx="5617">West - TRIA</cx:pt>
          <cx:pt idx="5618">West - TRIA</cx:pt>
          <cx:pt idx="5619">West - TRIA</cx:pt>
          <cx:pt idx="5620">West - TRIA</cx:pt>
          <cx:pt idx="5621">West - TRIA</cx:pt>
          <cx:pt idx="5622">West - TRIA</cx:pt>
          <cx:pt idx="5623">West - TRIA</cx:pt>
          <cx:pt idx="5624">West - TRIA</cx:pt>
          <cx:pt idx="5625">West - TRIA</cx:pt>
          <cx:pt idx="5626">West - TRIA</cx:pt>
          <cx:pt idx="5627">West - TRIA</cx:pt>
          <cx:pt idx="5628">West - TRIA</cx:pt>
          <cx:pt idx="5629">West - TRIA</cx:pt>
          <cx:pt idx="5630">West - TRIA</cx:pt>
          <cx:pt idx="5631">West - TRIA</cx:pt>
          <cx:pt idx="5632">West - TRIA</cx:pt>
          <cx:pt idx="5633">West - TRIA</cx:pt>
          <cx:pt idx="5634">West - TRIA</cx:pt>
          <cx:pt idx="5635">West - TRIA</cx:pt>
          <cx:pt idx="5636">West - TRIA</cx:pt>
          <cx:pt idx="5637">West - TRIA</cx:pt>
          <cx:pt idx="5638">West - TRIA</cx:pt>
          <cx:pt idx="5639">West - TRIA</cx:pt>
          <cx:pt idx="5640">West - TRIA</cx:pt>
          <cx:pt idx="5641">West - TRIA</cx:pt>
          <cx:pt idx="5642">West - TRIA</cx:pt>
          <cx:pt idx="5643">West - TRIA</cx:pt>
          <cx:pt idx="5644">West - TRIA</cx:pt>
          <cx:pt idx="5645">West - TRIA</cx:pt>
          <cx:pt idx="5646">West - TRIA</cx:pt>
          <cx:pt idx="5647">West - TRIA</cx:pt>
          <cx:pt idx="5648">West - TRIA</cx:pt>
          <cx:pt idx="5649">West - TRIA</cx:pt>
          <cx:pt idx="5650">West - TRIA</cx:pt>
          <cx:pt idx="5651">West - TRIA</cx:pt>
          <cx:pt idx="5652">West - TRIA</cx:pt>
          <cx:pt idx="5653">West - TRIA</cx:pt>
          <cx:pt idx="5654">West - TRIA</cx:pt>
          <cx:pt idx="5655">West - TRIA</cx:pt>
          <cx:pt idx="5656">West - TRIA</cx:pt>
          <cx:pt idx="5657">West - TRIA</cx:pt>
          <cx:pt idx="5658">West - TRIA</cx:pt>
          <cx:pt idx="5659">West - TRIA</cx:pt>
          <cx:pt idx="5660">West - TRIA</cx:pt>
          <cx:pt idx="5661">West - TRIA</cx:pt>
          <cx:pt idx="5662">West - TRIA</cx:pt>
          <cx:pt idx="5663">West - TRIA</cx:pt>
          <cx:pt idx="5664">West - TRIA</cx:pt>
          <cx:pt idx="5665">West - TRIA</cx:pt>
          <cx:pt idx="5666">West - TRIA</cx:pt>
          <cx:pt idx="5667">West - TRIA</cx:pt>
          <cx:pt idx="5668">West - TRIA</cx:pt>
          <cx:pt idx="5669">West - TRIA</cx:pt>
          <cx:pt idx="5670">West - TRIA</cx:pt>
          <cx:pt idx="5671">West - TRIA</cx:pt>
          <cx:pt idx="5672">West - TRIA</cx:pt>
          <cx:pt idx="5673">West - TRIA</cx:pt>
          <cx:pt idx="5674">West - TRIA</cx:pt>
          <cx:pt idx="5675">West - TRIA</cx:pt>
          <cx:pt idx="5676">West - TRIA</cx:pt>
          <cx:pt idx="5677">West - TRIA</cx:pt>
          <cx:pt idx="5678">West - TRIA</cx:pt>
          <cx:pt idx="5679">West - TRIA</cx:pt>
          <cx:pt idx="5680">West - TRIA</cx:pt>
          <cx:pt idx="5681">West - TRIA</cx:pt>
          <cx:pt idx="5682">West - TRIA</cx:pt>
          <cx:pt idx="5683">West - TRIA</cx:pt>
          <cx:pt idx="5684">West - TRIA</cx:pt>
          <cx:pt idx="5685">West - TRIA</cx:pt>
          <cx:pt idx="5686">West - TRIA</cx:pt>
          <cx:pt idx="5687">West - TRIA</cx:pt>
          <cx:pt idx="5688">West - TRIA</cx:pt>
          <cx:pt idx="5689">West - TRIA</cx:pt>
          <cx:pt idx="5690">West - TRIA</cx:pt>
          <cx:pt idx="5691">West - TRIA</cx:pt>
          <cx:pt idx="5692">West - TRIA</cx:pt>
          <cx:pt idx="5693">West - TRIA</cx:pt>
          <cx:pt idx="5694">West - TRIA</cx:pt>
          <cx:pt idx="5695">West - TRIA</cx:pt>
          <cx:pt idx="5696">West - TRIA</cx:pt>
          <cx:pt idx="5697">West - TRIA</cx:pt>
          <cx:pt idx="5698">West - TRIA</cx:pt>
          <cx:pt idx="5699">West - TRIA</cx:pt>
          <cx:pt idx="5700">West - TRIA</cx:pt>
          <cx:pt idx="5701">West - TRIA</cx:pt>
          <cx:pt idx="5702">West - TRIA</cx:pt>
          <cx:pt idx="5703">West - TRIA</cx:pt>
          <cx:pt idx="5704">West - TRIA</cx:pt>
          <cx:pt idx="5705">West - TRIA</cx:pt>
          <cx:pt idx="5706">West - TRIA</cx:pt>
          <cx:pt idx="5707">West - TRIA</cx:pt>
          <cx:pt idx="5708">West - TRIA</cx:pt>
          <cx:pt idx="5709">West - TRIA</cx:pt>
          <cx:pt idx="5710">West - TRIA</cx:pt>
          <cx:pt idx="5711">West - TRIA</cx:pt>
          <cx:pt idx="5712">West - TRIA</cx:pt>
          <cx:pt idx="5713">West - TRIA</cx:pt>
          <cx:pt idx="5714">West - TRIA</cx:pt>
          <cx:pt idx="5715">West - TRIA</cx:pt>
          <cx:pt idx="5716">West - TRIA</cx:pt>
          <cx:pt idx="5717">West - TRIA</cx:pt>
          <cx:pt idx="5718">West - TRIA</cx:pt>
          <cx:pt idx="5719">West - TRIA</cx:pt>
          <cx:pt idx="5720">West - TRIA</cx:pt>
          <cx:pt idx="5721">West - TRIA</cx:pt>
          <cx:pt idx="5722">West - TRIA</cx:pt>
          <cx:pt idx="5723">West - TRIA</cx:pt>
          <cx:pt idx="5724">West - TRIA</cx:pt>
          <cx:pt idx="5725">West - TRIA</cx:pt>
          <cx:pt idx="5726">West - TRIA</cx:pt>
          <cx:pt idx="5727">West - TRIA</cx:pt>
          <cx:pt idx="5728">West - TRIA</cx:pt>
          <cx:pt idx="5729">West - TRIA</cx:pt>
          <cx:pt idx="5730">West - TRIA</cx:pt>
          <cx:pt idx="5731">West - TRIA</cx:pt>
          <cx:pt idx="5732">West - TRIA</cx:pt>
          <cx:pt idx="5733">West - TRIA</cx:pt>
          <cx:pt idx="5734">West - TRIA</cx:pt>
          <cx:pt idx="5735">West - TRIA</cx:pt>
          <cx:pt idx="5736">West - TRIA</cx:pt>
          <cx:pt idx="5737">West - TRIA</cx:pt>
          <cx:pt idx="5738">West - TRIA</cx:pt>
          <cx:pt idx="5739">West - TRIA</cx:pt>
          <cx:pt idx="5740">West - TRIA</cx:pt>
          <cx:pt idx="5741">West - TRIA</cx:pt>
          <cx:pt idx="5742">West - TRIA</cx:pt>
          <cx:pt idx="5743">West - TRIA</cx:pt>
          <cx:pt idx="5744">West - TRIA</cx:pt>
          <cx:pt idx="5745">West - TRIA</cx:pt>
          <cx:pt idx="5746">West - TRIA</cx:pt>
          <cx:pt idx="5747">West - TRIA</cx:pt>
          <cx:pt idx="5748">West - TRIA</cx:pt>
          <cx:pt idx="5749">West - TRIA</cx:pt>
          <cx:pt idx="5750">West - TRIA</cx:pt>
          <cx:pt idx="5751">West - TRIA</cx:pt>
          <cx:pt idx="5752">West - TRIA</cx:pt>
          <cx:pt idx="5753">West - TRIA</cx:pt>
          <cx:pt idx="5754">West - TRIA</cx:pt>
          <cx:pt idx="5755">West - TRIA</cx:pt>
          <cx:pt idx="5756">West - TRIA</cx:pt>
          <cx:pt idx="5757">West - TRIA</cx:pt>
          <cx:pt idx="5758">West - TRIA</cx:pt>
          <cx:pt idx="5759">West - TRIA</cx:pt>
          <cx:pt idx="5760">West - TRIA</cx:pt>
          <cx:pt idx="5761">West - TRIA</cx:pt>
          <cx:pt idx="5762">West - TRIA</cx:pt>
          <cx:pt idx="5763">West - TRIA</cx:pt>
          <cx:pt idx="5764">West - TRIA</cx:pt>
          <cx:pt idx="5765">West - TRIA</cx:pt>
          <cx:pt idx="5766">West - TRIA</cx:pt>
          <cx:pt idx="5767">West - TRIA</cx:pt>
          <cx:pt idx="5768">West - TRIA</cx:pt>
          <cx:pt idx="5769">West - TRIA</cx:pt>
          <cx:pt idx="5770">West - TRIA</cx:pt>
          <cx:pt idx="5771">West - TRIA</cx:pt>
          <cx:pt idx="5772">West - TRIA</cx:pt>
          <cx:pt idx="5773">West - TRIA</cx:pt>
          <cx:pt idx="5774">West - TRIA</cx:pt>
          <cx:pt idx="5775">West - TRIA</cx:pt>
          <cx:pt idx="5776">West - TRIA</cx:pt>
          <cx:pt idx="5777">West - TRIA</cx:pt>
          <cx:pt idx="5778">West - TRIA</cx:pt>
          <cx:pt idx="5779">West - TRIA</cx:pt>
          <cx:pt idx="5780">West - TRIA</cx:pt>
          <cx:pt idx="5781">West - TRIA</cx:pt>
          <cx:pt idx="5782">West - TRIA</cx:pt>
          <cx:pt idx="5783">West - TRIA</cx:pt>
          <cx:pt idx="5784">West - TRIA</cx:pt>
          <cx:pt idx="5785">West - TRIA</cx:pt>
          <cx:pt idx="5786">West - TRIA</cx:pt>
          <cx:pt idx="5787">West - TRIA</cx:pt>
          <cx:pt idx="5788">West - TRIA</cx:pt>
          <cx:pt idx="5789">West - TRIA</cx:pt>
          <cx:pt idx="5790">West - TRIA</cx:pt>
          <cx:pt idx="5791">West - TRIA</cx:pt>
          <cx:pt idx="5792">West - TRIA</cx:pt>
          <cx:pt idx="5793">West - TRIA</cx:pt>
          <cx:pt idx="5794">West - TRIA</cx:pt>
          <cx:pt idx="5795">West - TRIA</cx:pt>
          <cx:pt idx="5796">West - TRIA</cx:pt>
          <cx:pt idx="5797">West - TRIA</cx:pt>
          <cx:pt idx="5798">West - TRIA</cx:pt>
          <cx:pt idx="5799">West - TRIA</cx:pt>
          <cx:pt idx="5800">West - TRIA</cx:pt>
          <cx:pt idx="5801">West - TRIA</cx:pt>
          <cx:pt idx="5802">West - TRIA</cx:pt>
          <cx:pt idx="5803">West - TRIA</cx:pt>
          <cx:pt idx="5804">West - TRIA</cx:pt>
          <cx:pt idx="5805">West - TRIA</cx:pt>
          <cx:pt idx="5806">West - TRIA</cx:pt>
          <cx:pt idx="5807">West - TRIA</cx:pt>
          <cx:pt idx="5808">West - TRIA</cx:pt>
          <cx:pt idx="5809">West - TRIA</cx:pt>
          <cx:pt idx="5810">West - TRIA</cx:pt>
          <cx:pt idx="5811">West - TRIA</cx:pt>
          <cx:pt idx="5812">West - TRIA</cx:pt>
          <cx:pt idx="5813">West - TRIA</cx:pt>
          <cx:pt idx="5814">West - TRIA</cx:pt>
          <cx:pt idx="5815">West - TRIA</cx:pt>
          <cx:pt idx="5816">West - TRIA</cx:pt>
          <cx:pt idx="5817">West - TRIA</cx:pt>
          <cx:pt idx="5818">West - TRIA</cx:pt>
          <cx:pt idx="5819">West - TRIA</cx:pt>
          <cx:pt idx="5820">West - TRIA</cx:pt>
          <cx:pt idx="5821">West - TRIA</cx:pt>
          <cx:pt idx="5822">West - TRIA</cx:pt>
          <cx:pt idx="5823">West - TRIA</cx:pt>
          <cx:pt idx="5824">West - TRIA</cx:pt>
          <cx:pt idx="5825">West - TRIA</cx:pt>
          <cx:pt idx="5826">West - TRIA</cx:pt>
          <cx:pt idx="5827">West - TRIA</cx:pt>
          <cx:pt idx="5828">West - TRIA</cx:pt>
          <cx:pt idx="5829">West - TRIA</cx:pt>
          <cx:pt idx="5830">West - TRIA</cx:pt>
          <cx:pt idx="5831">West - TRIA</cx:pt>
          <cx:pt idx="5832">West - TRIA</cx:pt>
          <cx:pt idx="5833">West - TRIA</cx:pt>
          <cx:pt idx="5834">West - TRIA</cx:pt>
          <cx:pt idx="5835">West - TRIA</cx:pt>
          <cx:pt idx="5836">West - TRIA</cx:pt>
          <cx:pt idx="5837">West - TRIA</cx:pt>
          <cx:pt idx="5838">West - TRIA</cx:pt>
          <cx:pt idx="5839">West - TRIA</cx:pt>
          <cx:pt idx="5840">West - TRIA</cx:pt>
          <cx:pt idx="5841">West - TRIA</cx:pt>
          <cx:pt idx="5842">West - TRIA</cx:pt>
          <cx:pt idx="5843">West - TRIA</cx:pt>
          <cx:pt idx="5844">West - TRIA</cx:pt>
          <cx:pt idx="5845">West - TRIA</cx:pt>
          <cx:pt idx="5846">West - TRIA</cx:pt>
          <cx:pt idx="5847">West - TRIA</cx:pt>
          <cx:pt idx="5848">West - TRIA</cx:pt>
          <cx:pt idx="5849">West - TRIA</cx:pt>
          <cx:pt idx="5850">West - TRIA</cx:pt>
          <cx:pt idx="5851">West - TRIA</cx:pt>
          <cx:pt idx="5852">West - TRIA</cx:pt>
          <cx:pt idx="5853">West - TRIA</cx:pt>
          <cx:pt idx="5854">West - TRIA</cx:pt>
          <cx:pt idx="5855">West - TRIA</cx:pt>
          <cx:pt idx="5856">West - TRIA</cx:pt>
          <cx:pt idx="5857">West - TRIA</cx:pt>
          <cx:pt idx="5858">West - TRIA</cx:pt>
          <cx:pt idx="5859">West - TRIA</cx:pt>
          <cx:pt idx="5860">West - TRIA</cx:pt>
          <cx:pt idx="5861">West - TRIA</cx:pt>
          <cx:pt idx="5862">West - TRIA</cx:pt>
          <cx:pt idx="5863">West - TRIA</cx:pt>
          <cx:pt idx="5864">West - TRIA</cx:pt>
          <cx:pt idx="5865">West - TRIA</cx:pt>
          <cx:pt idx="5866">West - TRIA</cx:pt>
          <cx:pt idx="5867">West - TRIA</cx:pt>
          <cx:pt idx="5868">West - TRIA</cx:pt>
          <cx:pt idx="5869">West - TRIA</cx:pt>
          <cx:pt idx="5870">West - TRIA</cx:pt>
          <cx:pt idx="5871">West - TRIA</cx:pt>
          <cx:pt idx="5872">West - TRIA</cx:pt>
          <cx:pt idx="5873">West - TRIA</cx:pt>
          <cx:pt idx="5874">West - TRIA</cx:pt>
          <cx:pt idx="5875">West - TRIA</cx:pt>
          <cx:pt idx="5876">West - TRIA</cx:pt>
          <cx:pt idx="5877">West - TRIA</cx:pt>
          <cx:pt idx="5878">West - TRIA</cx:pt>
          <cx:pt idx="5879">West - TRIA</cx:pt>
          <cx:pt idx="5880">West - TRIA</cx:pt>
          <cx:pt idx="5881">West - TRIA</cx:pt>
          <cx:pt idx="5882">West - TRIA</cx:pt>
          <cx:pt idx="5883">West - TRIA</cx:pt>
          <cx:pt idx="5884">West - TRIA</cx:pt>
          <cx:pt idx="5885">West - TRIA</cx:pt>
          <cx:pt idx="5886">West - TRIA</cx:pt>
          <cx:pt idx="5887">West - TRIA</cx:pt>
          <cx:pt idx="5888">West - TRIA</cx:pt>
          <cx:pt idx="5889">West - TRIA</cx:pt>
          <cx:pt idx="5890">West - TRIA</cx:pt>
          <cx:pt idx="5891">West - TRIA</cx:pt>
          <cx:pt idx="5892">West - TRIA</cx:pt>
          <cx:pt idx="5893">West - TRIA</cx:pt>
          <cx:pt idx="5894">West - TRIA</cx:pt>
          <cx:pt idx="5895">West - TRIA</cx:pt>
          <cx:pt idx="5896">West - TRIA</cx:pt>
          <cx:pt idx="5897">West - TRIA</cx:pt>
          <cx:pt idx="5898">West - TRIA</cx:pt>
          <cx:pt idx="5899">West - TRIA</cx:pt>
          <cx:pt idx="5900">West - TRIA</cx:pt>
          <cx:pt idx="5901">West - TRIA</cx:pt>
          <cx:pt idx="5902">West - TRIA</cx:pt>
          <cx:pt idx="5903">West - TRIA</cx:pt>
          <cx:pt idx="5904">West - TRIA</cx:pt>
          <cx:pt idx="5905">West - TRIA</cx:pt>
          <cx:pt idx="5906">West - TRIA</cx:pt>
          <cx:pt idx="5907">West - TRIA</cx:pt>
          <cx:pt idx="5908">West - TRIA</cx:pt>
          <cx:pt idx="5909">West - TRIA</cx:pt>
          <cx:pt idx="5910">West - TRIA</cx:pt>
          <cx:pt idx="5911">West - TRIA</cx:pt>
          <cx:pt idx="5912">West - TRIA</cx:pt>
          <cx:pt idx="5913">West - TRIA</cx:pt>
          <cx:pt idx="5914">West - TRIA</cx:pt>
          <cx:pt idx="5915">West - TRIA</cx:pt>
          <cx:pt idx="5916">West - TRIA</cx:pt>
          <cx:pt idx="5917">West - TRIA</cx:pt>
          <cx:pt idx="5918">West - TRIA</cx:pt>
          <cx:pt idx="5919">West - TRIA</cx:pt>
          <cx:pt idx="5920">West - TRIA</cx:pt>
          <cx:pt idx="5921">West - TRIA</cx:pt>
          <cx:pt idx="5922">West - TRIA</cx:pt>
          <cx:pt idx="5923">West - TRIA</cx:pt>
          <cx:pt idx="5924">West - TRIA</cx:pt>
          <cx:pt idx="5925">West - TRIA</cx:pt>
          <cx:pt idx="5926">West - TRIA</cx:pt>
          <cx:pt idx="5927">West - TRIA</cx:pt>
          <cx:pt idx="5928">West - TRIA</cx:pt>
          <cx:pt idx="5929">West - TRIA</cx:pt>
          <cx:pt idx="5930">West - TRIA</cx:pt>
          <cx:pt idx="5931">West - TRIA</cx:pt>
          <cx:pt idx="5932">West - TRIA</cx:pt>
          <cx:pt idx="5933">West - TRIA</cx:pt>
          <cx:pt idx="5934">West - TRIA</cx:pt>
          <cx:pt idx="5935">West - TRIA</cx:pt>
          <cx:pt idx="5936">West - TRIA</cx:pt>
          <cx:pt idx="5937">West - TRIA</cx:pt>
          <cx:pt idx="5938">West - TRIA</cx:pt>
          <cx:pt idx="5939">West - TRIA</cx:pt>
          <cx:pt idx="5940">West - TRIA</cx:pt>
          <cx:pt idx="5941">West - TRIA</cx:pt>
          <cx:pt idx="5942">West - TRIA</cx:pt>
          <cx:pt idx="5943">West - TRIA</cx:pt>
          <cx:pt idx="5944">West - TRIA</cx:pt>
          <cx:pt idx="5945">West - TRIA</cx:pt>
          <cx:pt idx="5946">West - TRIA</cx:pt>
          <cx:pt idx="5947">West - TRIA</cx:pt>
          <cx:pt idx="5948">West - TRIA</cx:pt>
          <cx:pt idx="5949">West - TRIA</cx:pt>
          <cx:pt idx="5950">West - TRIA</cx:pt>
          <cx:pt idx="5951">West - TRIA</cx:pt>
          <cx:pt idx="5952">West - TRIA</cx:pt>
          <cx:pt idx="5953">West - TRIA</cx:pt>
          <cx:pt idx="5954">West - TRIA</cx:pt>
          <cx:pt idx="5955">West - TRIA</cx:pt>
          <cx:pt idx="5956">West - TRIA</cx:pt>
          <cx:pt idx="5957">West - TRIA</cx:pt>
          <cx:pt idx="5958">West - TRIA</cx:pt>
          <cx:pt idx="5959">West - TRIA</cx:pt>
          <cx:pt idx="5960">West - TRIA</cx:pt>
          <cx:pt idx="5961">West - TRIA</cx:pt>
          <cx:pt idx="5962">West - TRIA</cx:pt>
          <cx:pt idx="5963">West - TRIA</cx:pt>
          <cx:pt idx="5964">West - TRIA</cx:pt>
          <cx:pt idx="5965">West - TRIA</cx:pt>
          <cx:pt idx="5966">West - TRIA</cx:pt>
          <cx:pt idx="5967">West - TRIA</cx:pt>
          <cx:pt idx="5968">West - TRIA</cx:pt>
          <cx:pt idx="5969">West - TRIA</cx:pt>
          <cx:pt idx="5970">West - TRIA</cx:pt>
          <cx:pt idx="5971">West - TRIA</cx:pt>
          <cx:pt idx="5972">West - TRIA</cx:pt>
          <cx:pt idx="5973">West - TRIA</cx:pt>
          <cx:pt idx="5974">West - TRIA</cx:pt>
          <cx:pt idx="5975">West - TRIA</cx:pt>
          <cx:pt idx="5976">West - TRIA</cx:pt>
          <cx:pt idx="5977">West - TRIA</cx:pt>
          <cx:pt idx="5978">West - TRIA</cx:pt>
          <cx:pt idx="5979">West - TRIA</cx:pt>
          <cx:pt idx="5980">West - TRIA</cx:pt>
          <cx:pt idx="5981">West - TRIA</cx:pt>
          <cx:pt idx="5982">West - TRIA</cx:pt>
          <cx:pt idx="5983">West - TRIA</cx:pt>
          <cx:pt idx="5984">West - TRIA</cx:pt>
          <cx:pt idx="5985">West - TRIA</cx:pt>
          <cx:pt idx="5986">West - TRIA</cx:pt>
          <cx:pt idx="5987">West - TRIA</cx:pt>
          <cx:pt idx="5988">West - TRIA</cx:pt>
          <cx:pt idx="5989">West - TRIA</cx:pt>
          <cx:pt idx="5990">West - TRIA</cx:pt>
          <cx:pt idx="5991">West - TRIA</cx:pt>
          <cx:pt idx="5992">West - TRIA</cx:pt>
          <cx:pt idx="5993">West - TRIA</cx:pt>
          <cx:pt idx="5994">West - TRIA</cx:pt>
          <cx:pt idx="5995">West - TRIA</cx:pt>
          <cx:pt idx="5996">West - TRIA</cx:pt>
          <cx:pt idx="5997">West - TRIA</cx:pt>
          <cx:pt idx="5998">West - TRIA</cx:pt>
          <cx:pt idx="5999">West - TRIA</cx:pt>
          <cx:pt idx="6000">West - TRIA</cx:pt>
          <cx:pt idx="6001">West - TRIA</cx:pt>
          <cx:pt idx="6002">West - TRIA</cx:pt>
          <cx:pt idx="6003">West - TRIA</cx:pt>
          <cx:pt idx="6004">West - TRIA</cx:pt>
          <cx:pt idx="6005">West - TRIA</cx:pt>
          <cx:pt idx="6006">West - TRIA</cx:pt>
          <cx:pt idx="6007">West - TRIA</cx:pt>
          <cx:pt idx="6008">West - TRIA</cx:pt>
          <cx:pt idx="6009">West - TRIA</cx:pt>
          <cx:pt idx="6010">West - TRIA</cx:pt>
          <cx:pt idx="6011">West - TRIA</cx:pt>
          <cx:pt idx="6012">West - TRIA</cx:pt>
          <cx:pt idx="6013">West - TRIA</cx:pt>
          <cx:pt idx="6014">West - TRIA</cx:pt>
          <cx:pt idx="6015">West - TRIA</cx:pt>
          <cx:pt idx="6016">West - TRIA</cx:pt>
          <cx:pt idx="6017">West - TRIA</cx:pt>
          <cx:pt idx="6018">West - TRIA</cx:pt>
          <cx:pt idx="6019">West - TRIA</cx:pt>
          <cx:pt idx="6020">West - TRIA</cx:pt>
          <cx:pt idx="6021">West - TRIA</cx:pt>
          <cx:pt idx="6022">West - TRIA</cx:pt>
          <cx:pt idx="6023">West - TRIA</cx:pt>
          <cx:pt idx="6024">West - TRIA</cx:pt>
          <cx:pt idx="6025">West - TRIA</cx:pt>
          <cx:pt idx="6026">West - TRIA</cx:pt>
          <cx:pt idx="6027">West - TRIA</cx:pt>
          <cx:pt idx="6028">West - TRIA</cx:pt>
          <cx:pt idx="6029">West - TRIA</cx:pt>
          <cx:pt idx="6030">West - TRIA</cx:pt>
          <cx:pt idx="6031">West - TRIA</cx:pt>
          <cx:pt idx="6032">West - TRIA</cx:pt>
          <cx:pt idx="6033">West - TRIA</cx:pt>
          <cx:pt idx="6034">West - TRIA</cx:pt>
          <cx:pt idx="6035">West - TRIA</cx:pt>
          <cx:pt idx="6036">West - TRIA</cx:pt>
          <cx:pt idx="6037">West - TRIA</cx:pt>
          <cx:pt idx="6038">West - TRIA</cx:pt>
          <cx:pt idx="6039">West - TRIA</cx:pt>
          <cx:pt idx="6040">West - TRIA</cx:pt>
          <cx:pt idx="6041">West - TRIA</cx:pt>
          <cx:pt idx="6042">West - TRIA</cx:pt>
          <cx:pt idx="6043">West - TRIA</cx:pt>
          <cx:pt idx="6044">West - TRIA</cx:pt>
          <cx:pt idx="6045">West - TRIA</cx:pt>
          <cx:pt idx="6046">West - TRIA</cx:pt>
          <cx:pt idx="6047">West - TRIA</cx:pt>
          <cx:pt idx="6048">West - TRIA</cx:pt>
          <cx:pt idx="6049">West - TRIA</cx:pt>
          <cx:pt idx="6050">West - TRIA</cx:pt>
          <cx:pt idx="6051">West - TRIA</cx:pt>
          <cx:pt idx="6052">West - TRIA</cx:pt>
          <cx:pt idx="6053">West - TRIA</cx:pt>
          <cx:pt idx="6054">West - TRIA</cx:pt>
          <cx:pt idx="6055">West - TRIA</cx:pt>
          <cx:pt idx="6056">West - TRIA</cx:pt>
          <cx:pt idx="6057">West - TRIA</cx:pt>
          <cx:pt idx="6058">West - TRIA</cx:pt>
          <cx:pt idx="6059">West - TRIA</cx:pt>
          <cx:pt idx="6060">West - TRIA</cx:pt>
          <cx:pt idx="6061">West - TRIA</cx:pt>
          <cx:pt idx="6062">West - TRIA</cx:pt>
          <cx:pt idx="6063">West - TRIA</cx:pt>
          <cx:pt idx="6064">West - TRIA</cx:pt>
          <cx:pt idx="6065">West - TRIA</cx:pt>
          <cx:pt idx="6066">West - TRIA</cx:pt>
          <cx:pt idx="6067">West - TRIA</cx:pt>
          <cx:pt idx="6068">West - TRIA</cx:pt>
          <cx:pt idx="6069">West - TRIA</cx:pt>
          <cx:pt idx="6070">West - TRIA</cx:pt>
          <cx:pt idx="6071">West - TRIA</cx:pt>
          <cx:pt idx="6072">West - TRIA</cx:pt>
          <cx:pt idx="6073">West - TRIA</cx:pt>
          <cx:pt idx="6074">West - TRIA</cx:pt>
          <cx:pt idx="6075">West - TRIA</cx:pt>
          <cx:pt idx="6076">West - TRIA</cx:pt>
          <cx:pt idx="6077">West - TRIA</cx:pt>
          <cx:pt idx="6078">West - TRIA</cx:pt>
          <cx:pt idx="6079">West - TRIA</cx:pt>
          <cx:pt idx="6080">West - TRIA</cx:pt>
          <cx:pt idx="6081">West - TRIA</cx:pt>
          <cx:pt idx="6082">West - TRIA</cx:pt>
          <cx:pt idx="6083">West - TRIA</cx:pt>
          <cx:pt idx="6084">West - TRIA</cx:pt>
          <cx:pt idx="6085">West - TRIA</cx:pt>
          <cx:pt idx="6086">West - TRIA</cx:pt>
          <cx:pt idx="6087">West - TRIA</cx:pt>
          <cx:pt idx="6088">West - TRIA</cx:pt>
          <cx:pt idx="6089">West - TRIA</cx:pt>
          <cx:pt idx="6090">West - TRIA</cx:pt>
          <cx:pt idx="6091">West - TRIA</cx:pt>
          <cx:pt idx="6092">West - TRIA</cx:pt>
          <cx:pt idx="6093">West - TRIA</cx:pt>
          <cx:pt idx="6094">West - TRIA</cx:pt>
          <cx:pt idx="6095">West - TRIA</cx:pt>
          <cx:pt idx="6096">West - TRIA</cx:pt>
          <cx:pt idx="6097">West - TRIA</cx:pt>
          <cx:pt idx="6098">West - TRIA</cx:pt>
          <cx:pt idx="6099">West - TRIA</cx:pt>
          <cx:pt idx="6100">West - TRIA</cx:pt>
          <cx:pt idx="6101">West - TRIA</cx:pt>
          <cx:pt idx="6102">West - TRIA</cx:pt>
          <cx:pt idx="6103">West - TRIA</cx:pt>
          <cx:pt idx="6104">West - TRIA</cx:pt>
          <cx:pt idx="6105">West - TRIA</cx:pt>
          <cx:pt idx="6106">West - TRIA</cx:pt>
          <cx:pt idx="6107">West - TRIA</cx:pt>
          <cx:pt idx="6108">West - TRIA</cx:pt>
          <cx:pt idx="6109">West - TRIA</cx:pt>
          <cx:pt idx="6110">West - TRIA</cx:pt>
          <cx:pt idx="6111">West - TRIA</cx:pt>
          <cx:pt idx="6112">West - TRIA</cx:pt>
          <cx:pt idx="6113">West - TRIA</cx:pt>
          <cx:pt idx="6114">West - TRIA</cx:pt>
          <cx:pt idx="6115">West - TRIA</cx:pt>
          <cx:pt idx="6116">West - TRIA</cx:pt>
          <cx:pt idx="6117">West - TRIA</cx:pt>
          <cx:pt idx="6118">West - TRIA</cx:pt>
          <cx:pt idx="6119">West - TRIA</cx:pt>
          <cx:pt idx="6120">West - TRIA</cx:pt>
          <cx:pt idx="6121">West - TRIA</cx:pt>
          <cx:pt idx="6122">West - TRIA</cx:pt>
          <cx:pt idx="6123">West - TRIA</cx:pt>
          <cx:pt idx="6124">West - TRIA</cx:pt>
          <cx:pt idx="6125">West - TRIA</cx:pt>
          <cx:pt idx="6126">West - TRIA</cx:pt>
          <cx:pt idx="6127">West - TRIA</cx:pt>
          <cx:pt idx="6128">West - TRIA</cx:pt>
          <cx:pt idx="6129">West - TRIA</cx:pt>
          <cx:pt idx="6130">West - TRIA</cx:pt>
          <cx:pt idx="6131">West - TRIA</cx:pt>
          <cx:pt idx="6132">West - TRIA</cx:pt>
          <cx:pt idx="6133">West - TRIA</cx:pt>
          <cx:pt idx="6134">West - TRIA</cx:pt>
          <cx:pt idx="6135">West - TRIA</cx:pt>
          <cx:pt idx="6136">West - TRIA</cx:pt>
          <cx:pt idx="6137">West - TRIA</cx:pt>
          <cx:pt idx="6138">West - TRIA</cx:pt>
          <cx:pt idx="6139">West - TRIA</cx:pt>
          <cx:pt idx="6140">West - TRIA</cx:pt>
          <cx:pt idx="6141">West - TRIA</cx:pt>
          <cx:pt idx="6142">West - TRIA</cx:pt>
          <cx:pt idx="6143">West - TRIA</cx:pt>
          <cx:pt idx="6144">West - TRIA</cx:pt>
          <cx:pt idx="6145">West - TRIA</cx:pt>
          <cx:pt idx="6146">West - TRIA</cx:pt>
          <cx:pt idx="6147">West - TRIA</cx:pt>
          <cx:pt idx="6148">West - TRIA</cx:pt>
          <cx:pt idx="6149">West - TRIA</cx:pt>
          <cx:pt idx="6150">West - TRIA</cx:pt>
          <cx:pt idx="6151">West - TRIA</cx:pt>
          <cx:pt idx="6152">West - TRIA</cx:pt>
          <cx:pt idx="6153">West - TRIA</cx:pt>
          <cx:pt idx="6154">West - TRIA</cx:pt>
          <cx:pt idx="6155">West - TRIA</cx:pt>
          <cx:pt idx="6156">West - TRIA</cx:pt>
          <cx:pt idx="6157">West - TRIA</cx:pt>
          <cx:pt idx="6158">West - TRIA</cx:pt>
          <cx:pt idx="6159">West - TRIA</cx:pt>
          <cx:pt idx="6160">West - TRIA</cx:pt>
          <cx:pt idx="6161">West - TRIA</cx:pt>
          <cx:pt idx="6162">West - TRIA</cx:pt>
          <cx:pt idx="6163">West - TRIA</cx:pt>
          <cx:pt idx="6164">West - TRIA</cx:pt>
          <cx:pt idx="6165">West - TRIA</cx:pt>
          <cx:pt idx="6166">West - TRIA</cx:pt>
          <cx:pt idx="6167">West - TRIA</cx:pt>
          <cx:pt idx="6168">West - TRIA</cx:pt>
          <cx:pt idx="6169">West - TRIA</cx:pt>
          <cx:pt idx="6170">West - TRIA</cx:pt>
          <cx:pt idx="6171">West - TRIA</cx:pt>
          <cx:pt idx="6172">West - TRIA</cx:pt>
          <cx:pt idx="6173">West - TRIA</cx:pt>
          <cx:pt idx="6174">West - TRIA</cx:pt>
          <cx:pt idx="6175">West - TRIA</cx:pt>
          <cx:pt idx="6176">West - TRIA</cx:pt>
          <cx:pt idx="6177">West - TRIA</cx:pt>
          <cx:pt idx="6178">West - TRIA</cx:pt>
          <cx:pt idx="6179">West - TRIA</cx:pt>
          <cx:pt idx="6180">West - TRIA</cx:pt>
          <cx:pt idx="6181">West - TRIA</cx:pt>
          <cx:pt idx="6182">West - TRIA</cx:pt>
          <cx:pt idx="6183">West - TRIA</cx:pt>
          <cx:pt idx="6184">West - TRIA</cx:pt>
          <cx:pt idx="6185">West - TRIA</cx:pt>
          <cx:pt idx="6186">West - TRIA</cx:pt>
          <cx:pt idx="6187">West - TRIA</cx:pt>
          <cx:pt idx="6188">West - TRIA</cx:pt>
          <cx:pt idx="6189">West - TRIA</cx:pt>
          <cx:pt idx="6190">West - TRIA</cx:pt>
          <cx:pt idx="6191">West - TRIA</cx:pt>
          <cx:pt idx="6192">West - TRIA</cx:pt>
          <cx:pt idx="6193">West - TRIA</cx:pt>
          <cx:pt idx="6194">West - TRIA</cx:pt>
          <cx:pt idx="6195">West - TRIA</cx:pt>
          <cx:pt idx="6196">West - TRIA</cx:pt>
          <cx:pt idx="6197">West - TRIA</cx:pt>
          <cx:pt idx="6198">West - TRIA</cx:pt>
          <cx:pt idx="6199">West - TRIA</cx:pt>
          <cx:pt idx="6200">West - TRIA</cx:pt>
          <cx:pt idx="6201">West - TRIA</cx:pt>
          <cx:pt idx="6202">West - TRIA</cx:pt>
          <cx:pt idx="6203">West - TRIA</cx:pt>
          <cx:pt idx="6204">West - TRIA</cx:pt>
          <cx:pt idx="6205">West - TRIA</cx:pt>
          <cx:pt idx="6206">West - TRIA</cx:pt>
          <cx:pt idx="6207">West - TRIA</cx:pt>
          <cx:pt idx="6208">West - TRIA</cx:pt>
          <cx:pt idx="6209">West - TRIA</cx:pt>
          <cx:pt idx="6210">West - TRIA</cx:pt>
          <cx:pt idx="6211">West - TRIA</cx:pt>
          <cx:pt idx="6212">West - TRIA</cx:pt>
          <cx:pt idx="6213">West - TRIA</cx:pt>
          <cx:pt idx="6214">West - TRIA</cx:pt>
          <cx:pt idx="6215">West - TRIA</cx:pt>
          <cx:pt idx="6216">West - TRIA</cx:pt>
          <cx:pt idx="6217">West - TRIA</cx:pt>
          <cx:pt idx="6218">West - TRIA</cx:pt>
          <cx:pt idx="6219">West - TRIA</cx:pt>
          <cx:pt idx="6220">West - TRIA</cx:pt>
          <cx:pt idx="6221">West - TRIA</cx:pt>
          <cx:pt idx="6222">West - TRIA</cx:pt>
          <cx:pt idx="6223">West - TRIA</cx:pt>
          <cx:pt idx="6224">West - TRIA</cx:pt>
          <cx:pt idx="6225">West - TRIA</cx:pt>
          <cx:pt idx="6226">West - TRIA</cx:pt>
          <cx:pt idx="6227">West - TRIA</cx:pt>
          <cx:pt idx="6228">West - TRIA</cx:pt>
          <cx:pt idx="6229">West - TRIA</cx:pt>
          <cx:pt idx="6230">West - TRIA</cx:pt>
          <cx:pt idx="6231">West - TRIA</cx:pt>
          <cx:pt idx="6232">West - TRIA</cx:pt>
          <cx:pt idx="6233">West - TRIA</cx:pt>
          <cx:pt idx="6234">West - TRIA</cx:pt>
          <cx:pt idx="6235">West - TRIA</cx:pt>
          <cx:pt idx="6236">West - TRIA</cx:pt>
          <cx:pt idx="6237">West - TRIA</cx:pt>
          <cx:pt idx="6238">West - TRIA</cx:pt>
          <cx:pt idx="6239">West - TRIA</cx:pt>
          <cx:pt idx="6240">West - TRIA</cx:pt>
          <cx:pt idx="6241">West - TRIA</cx:pt>
          <cx:pt idx="6242">West - TRIA</cx:pt>
          <cx:pt idx="6243">West - TRIA</cx:pt>
          <cx:pt idx="6244">West - TRIA</cx:pt>
          <cx:pt idx="6245">West - TRIA</cx:pt>
          <cx:pt idx="6246">West - TRIA</cx:pt>
          <cx:pt idx="6247">West - TRIA</cx:pt>
          <cx:pt idx="6248">West - TRIA</cx:pt>
          <cx:pt idx="6249">West - TRIA</cx:pt>
          <cx:pt idx="6250">West - TRIA</cx:pt>
          <cx:pt idx="6251">West - TRIA</cx:pt>
          <cx:pt idx="6252">West - TRIA</cx:pt>
          <cx:pt idx="6253">West - TRIA</cx:pt>
          <cx:pt idx="6254">West - TRIA</cx:pt>
          <cx:pt idx="6255">West - TRIA</cx:pt>
          <cx:pt idx="6256">West - TRIA</cx:pt>
          <cx:pt idx="6257">West - TRIA</cx:pt>
          <cx:pt idx="6258">West - TRIA</cx:pt>
          <cx:pt idx="6259">West - TRIA</cx:pt>
          <cx:pt idx="6260">West - TRIA</cx:pt>
          <cx:pt idx="6261">West - TRIA</cx:pt>
          <cx:pt idx="6262">West - TRIA</cx:pt>
          <cx:pt idx="6263">West - TRIA</cx:pt>
          <cx:pt idx="6264">West - TRIA</cx:pt>
          <cx:pt idx="6265">West - TRIA</cx:pt>
          <cx:pt idx="6266">West - TRIA</cx:pt>
          <cx:pt idx="6267">West - TRIA</cx:pt>
          <cx:pt idx="6268">West - TRIA</cx:pt>
          <cx:pt idx="6269">West - TRIA</cx:pt>
          <cx:pt idx="6270">West - TRIA</cx:pt>
          <cx:pt idx="6271">West - TRIA</cx:pt>
          <cx:pt idx="6272">West - TRIA</cx:pt>
          <cx:pt idx="6273">West - TRIA</cx:pt>
          <cx:pt idx="6274">West - TRIA</cx:pt>
          <cx:pt idx="6275">West - TRIA</cx:pt>
          <cx:pt idx="6276">West - TRIA</cx:pt>
          <cx:pt idx="6277">West - TRIA</cx:pt>
          <cx:pt idx="6278">West - TRIA</cx:pt>
          <cx:pt idx="6279">West - TRIA</cx:pt>
          <cx:pt idx="6280">West - TRIA</cx:pt>
          <cx:pt idx="6281">West - TRIA</cx:pt>
          <cx:pt idx="6282">West - TRIA</cx:pt>
          <cx:pt idx="6283">West - TRIA</cx:pt>
          <cx:pt idx="6284">West - TRIA</cx:pt>
          <cx:pt idx="6285">West - TRIA</cx:pt>
          <cx:pt idx="6286">West - TRIA</cx:pt>
          <cx:pt idx="6287">West - TRIA</cx:pt>
          <cx:pt idx="6288">West - TRIA</cx:pt>
          <cx:pt idx="6289">West - TRIA</cx:pt>
          <cx:pt idx="6290">West - TRIA</cx:pt>
          <cx:pt idx="6291">West - TRIA</cx:pt>
          <cx:pt idx="6292">West - TRIA</cx:pt>
          <cx:pt idx="6293">West - TRIA</cx:pt>
          <cx:pt idx="6294">West - TRIA</cx:pt>
          <cx:pt idx="6295">West - TRIA</cx:pt>
          <cx:pt idx="6296">West - TRIA</cx:pt>
          <cx:pt idx="6297">West - TRIA</cx:pt>
          <cx:pt idx="6298">West - TRIA</cx:pt>
          <cx:pt idx="6299">West - TRIA</cx:pt>
          <cx:pt idx="6300">West - TRIA</cx:pt>
          <cx:pt idx="6301">West - TRIA</cx:pt>
          <cx:pt idx="6302">West - TRIA</cx:pt>
          <cx:pt idx="6303">West - TRIA</cx:pt>
          <cx:pt idx="6304">West - TRIA</cx:pt>
          <cx:pt idx="6305">West - TRIA</cx:pt>
          <cx:pt idx="6306">West - TRIA</cx:pt>
          <cx:pt idx="6307">West - TRIA</cx:pt>
          <cx:pt idx="6308">West - TRIA</cx:pt>
          <cx:pt idx="6309">West - TRIA</cx:pt>
          <cx:pt idx="6310">West - TRIA</cx:pt>
          <cx:pt idx="6311">West - TRIA</cx:pt>
          <cx:pt idx="6312">West - TRIA</cx:pt>
          <cx:pt idx="6313">West - TRIA</cx:pt>
          <cx:pt idx="6314">West - TRIA</cx:pt>
          <cx:pt idx="6315">West - TRIA</cx:pt>
          <cx:pt idx="6316">West - TRIA</cx:pt>
          <cx:pt idx="6317">West - TRIA</cx:pt>
          <cx:pt idx="6318">West - TRIA</cx:pt>
          <cx:pt idx="6319">West - TRIA</cx:pt>
          <cx:pt idx="6320">West - TRIA</cx:pt>
          <cx:pt idx="6321">West - TRIA</cx:pt>
          <cx:pt idx="6322">West - TRIA</cx:pt>
          <cx:pt idx="6323">West - TRIA</cx:pt>
          <cx:pt idx="6324">West - TRIA</cx:pt>
          <cx:pt idx="6325">West - TRIA</cx:pt>
          <cx:pt idx="6326">West - TRIA</cx:pt>
          <cx:pt idx="6327">West - TRIA</cx:pt>
          <cx:pt idx="6328">West - TRIA</cx:pt>
          <cx:pt idx="6329">West - TRIA</cx:pt>
          <cx:pt idx="6330">West - TRIA</cx:pt>
          <cx:pt idx="6331">West - TRIA</cx:pt>
          <cx:pt idx="6332">West - TRIA</cx:pt>
          <cx:pt idx="6333">West - TRIA</cx:pt>
          <cx:pt idx="6334">West - TRIA</cx:pt>
          <cx:pt idx="6335">West - TRIA</cx:pt>
          <cx:pt idx="6336">West - TRIA</cx:pt>
          <cx:pt idx="6337">West - TRIA</cx:pt>
          <cx:pt idx="6338">West - TRIA</cx:pt>
          <cx:pt idx="6339">West - TRIA</cx:pt>
          <cx:pt idx="6340">West - TRIA</cx:pt>
          <cx:pt idx="6341">West - TRIA</cx:pt>
          <cx:pt idx="6342">West - TRIA</cx:pt>
          <cx:pt idx="6343">West - TRIA</cx:pt>
          <cx:pt idx="6344">West - TRIA</cx:pt>
          <cx:pt idx="6345">West - TRIA</cx:pt>
          <cx:pt idx="6346">West - TRIA</cx:pt>
          <cx:pt idx="6347">West - TRIA</cx:pt>
          <cx:pt idx="6348">West - TRIA</cx:pt>
          <cx:pt idx="6349">West - TRIA</cx:pt>
          <cx:pt idx="6350">West - TRIA</cx:pt>
          <cx:pt idx="6351">West - TRIA</cx:pt>
          <cx:pt idx="6352">West - TRIA</cx:pt>
          <cx:pt idx="6353">West - TRIA</cx:pt>
          <cx:pt idx="6354">West - TRIA</cx:pt>
          <cx:pt idx="6355">West - TRIA</cx:pt>
          <cx:pt idx="6356">West - TRIA</cx:pt>
          <cx:pt idx="6357">West - TRIA</cx:pt>
          <cx:pt idx="6358">West - TRIA</cx:pt>
          <cx:pt idx="6359">West - TRIA</cx:pt>
          <cx:pt idx="6360">West - TRIA</cx:pt>
          <cx:pt idx="6361">West - TRIA</cx:pt>
          <cx:pt idx="6362">West - TRIA</cx:pt>
          <cx:pt idx="6363">West - TRIA</cx:pt>
          <cx:pt idx="6364">West - TRIA</cx:pt>
          <cx:pt idx="6365">West - TRIA</cx:pt>
          <cx:pt idx="6366">West - TRIA</cx:pt>
          <cx:pt idx="6367">West - TRIA</cx:pt>
          <cx:pt idx="6368">West - TRIA</cx:pt>
          <cx:pt idx="6369">West - TRIA</cx:pt>
          <cx:pt idx="6370">West - TRIA</cx:pt>
          <cx:pt idx="6371">West - TRIA</cx:pt>
          <cx:pt idx="6372">West - TRIA</cx:pt>
          <cx:pt idx="6373">West - TRIA</cx:pt>
          <cx:pt idx="6374">West - TRIA</cx:pt>
          <cx:pt idx="6375">West - TRIA</cx:pt>
          <cx:pt idx="6376">West - TRIA</cx:pt>
          <cx:pt idx="6377">West - TRIA</cx:pt>
          <cx:pt idx="6378">West - TRIA</cx:pt>
          <cx:pt idx="6379">West - TRIA</cx:pt>
          <cx:pt idx="6380">West - TRIA</cx:pt>
          <cx:pt idx="6381">West - TRIA</cx:pt>
          <cx:pt idx="6382">West - TRIA</cx:pt>
          <cx:pt idx="6383">West - TRIA</cx:pt>
          <cx:pt idx="6384">West - TRIA</cx:pt>
          <cx:pt idx="6385">West - TRIA</cx:pt>
          <cx:pt idx="6386">West - TRIA</cx:pt>
          <cx:pt idx="6387">West - TRIA</cx:pt>
          <cx:pt idx="6388">West - TRIA</cx:pt>
          <cx:pt idx="6389">West - TRIA</cx:pt>
          <cx:pt idx="6390">West - TRIA</cx:pt>
          <cx:pt idx="6391">West - TRIA</cx:pt>
          <cx:pt idx="6392">West - TRIA</cx:pt>
          <cx:pt idx="6393">West - TRIA</cx:pt>
          <cx:pt idx="6394">West - TRIA</cx:pt>
          <cx:pt idx="6395">West - TRIA</cx:pt>
          <cx:pt idx="6396">West - TRIA</cx:pt>
          <cx:pt idx="6397">West - TRIA</cx:pt>
          <cx:pt idx="6398">West - TRIA</cx:pt>
          <cx:pt idx="6399">West - TRIA</cx:pt>
          <cx:pt idx="6400">West - TRIA</cx:pt>
          <cx:pt idx="6401">West - TRIA</cx:pt>
          <cx:pt idx="6402">West - TRIA</cx:pt>
          <cx:pt idx="6403">West - TRIA</cx:pt>
          <cx:pt idx="6404">West - TRIA</cx:pt>
          <cx:pt idx="6405">West - TRIA</cx:pt>
          <cx:pt idx="6406">West - TRIA</cx:pt>
          <cx:pt idx="6407">West - TRIA</cx:pt>
          <cx:pt idx="6408">West - TRIA</cx:pt>
          <cx:pt idx="6409">West - TRIA</cx:pt>
          <cx:pt idx="6410">West - TRIA</cx:pt>
          <cx:pt idx="6411">West - TRIA</cx:pt>
          <cx:pt idx="6412">West - TRIA</cx:pt>
          <cx:pt idx="6413">West - TRIA</cx:pt>
          <cx:pt idx="6414">West - TRIA</cx:pt>
          <cx:pt idx="6415">West - TRIA</cx:pt>
          <cx:pt idx="6416">West - TRIA</cx:pt>
          <cx:pt idx="6417">West - TRIA</cx:pt>
          <cx:pt idx="6418">West - TRIA</cx:pt>
          <cx:pt idx="6419">West - TRIA</cx:pt>
          <cx:pt idx="6420">West - TRIA</cx:pt>
          <cx:pt idx="6421">West - TRIA</cx:pt>
          <cx:pt idx="6422">West - TRIA</cx:pt>
          <cx:pt idx="6423">West - TRIA</cx:pt>
          <cx:pt idx="6424">West - TRIA</cx:pt>
          <cx:pt idx="6425">West - TRIA</cx:pt>
          <cx:pt idx="6426">West - TRIA</cx:pt>
          <cx:pt idx="6427">West - TRIA</cx:pt>
          <cx:pt idx="6428">West - TRIA</cx:pt>
          <cx:pt idx="6429">West - TRIA</cx:pt>
          <cx:pt idx="6430">West - TRIA</cx:pt>
          <cx:pt idx="6431">West - TRIA</cx:pt>
          <cx:pt idx="6432">West - TRIA</cx:pt>
          <cx:pt idx="6433">West - TRIA</cx:pt>
          <cx:pt idx="6434">West - TRIA</cx:pt>
          <cx:pt idx="6435">West - TRIA</cx:pt>
          <cx:pt idx="6436">West - TRIA</cx:pt>
          <cx:pt idx="6437">West - TRIA</cx:pt>
          <cx:pt idx="6438">West - TRIA</cx:pt>
          <cx:pt idx="6439">West - TRIA</cx:pt>
          <cx:pt idx="6440">West - TRIA</cx:pt>
          <cx:pt idx="6441">West - TRIA</cx:pt>
          <cx:pt idx="6442">West - TRIA</cx:pt>
          <cx:pt idx="6443">West - TRIA</cx:pt>
          <cx:pt idx="6444">West - TRIA</cx:pt>
          <cx:pt idx="6445">West - TRIA</cx:pt>
          <cx:pt idx="6446">West - TRIA</cx:pt>
          <cx:pt idx="6447">West - TRIA</cx:pt>
          <cx:pt idx="6448">West - TRIA</cx:pt>
          <cx:pt idx="6449">West - TRIA</cx:pt>
          <cx:pt idx="6450">West - TRIA</cx:pt>
          <cx:pt idx="6451">West - TRIA</cx:pt>
          <cx:pt idx="6452">West - TRIA</cx:pt>
          <cx:pt idx="6453">West - TRIA</cx:pt>
          <cx:pt idx="6454">West - TRIA</cx:pt>
          <cx:pt idx="6455">West - TRIA</cx:pt>
          <cx:pt idx="6456">West - TRIA</cx:pt>
          <cx:pt idx="6457">West - TRIA</cx:pt>
          <cx:pt idx="6458">West - TRIA</cx:pt>
          <cx:pt idx="6459">West - TRIA</cx:pt>
          <cx:pt idx="6460">West - TRIA</cx:pt>
          <cx:pt idx="6461">West - TRIA</cx:pt>
          <cx:pt idx="6462">West - TRIA</cx:pt>
          <cx:pt idx="6463">West - TRIA</cx:pt>
          <cx:pt idx="6464">West - TRIA</cx:pt>
          <cx:pt idx="6465">West - TRIA</cx:pt>
          <cx:pt idx="6466">West - TRIA</cx:pt>
          <cx:pt idx="6467">West - TRIA</cx:pt>
          <cx:pt idx="6468">West - TRIA</cx:pt>
          <cx:pt idx="6469">West - TRIA</cx:pt>
          <cx:pt idx="6470">West - TRIA</cx:pt>
          <cx:pt idx="6471">West - TRIA</cx:pt>
          <cx:pt idx="6472">West - TRIA</cx:pt>
          <cx:pt idx="6473">West - TRIA</cx:pt>
          <cx:pt idx="6474">West - TRIA</cx:pt>
          <cx:pt idx="6475">West - TRIA</cx:pt>
          <cx:pt idx="6476">West - TRIA</cx:pt>
          <cx:pt idx="6477">West - TRIA</cx:pt>
          <cx:pt idx="6478">West - TRIA</cx:pt>
          <cx:pt idx="6479">West - TRIA</cx:pt>
          <cx:pt idx="6480">West - TRIA</cx:pt>
          <cx:pt idx="6481">West - TRIA</cx:pt>
          <cx:pt idx="6482">West - TRIA</cx:pt>
          <cx:pt idx="6483">West - TRIA</cx:pt>
          <cx:pt idx="6484">West - TRIA</cx:pt>
          <cx:pt idx="6485">West - TRIA</cx:pt>
          <cx:pt idx="6486">West - TRIA</cx:pt>
          <cx:pt idx="6487">West - TRIA</cx:pt>
          <cx:pt idx="6488">West - TRIA</cx:pt>
          <cx:pt idx="6489">West - TRIA</cx:pt>
          <cx:pt idx="6490">West - TRIA</cx:pt>
          <cx:pt idx="6491">West - TRIA</cx:pt>
          <cx:pt idx="6492">West - TRIA</cx:pt>
          <cx:pt idx="6493">West - TRIA</cx:pt>
          <cx:pt idx="6494">West - TRIA</cx:pt>
          <cx:pt idx="6495">West - TRIA</cx:pt>
          <cx:pt idx="6496">West - TRIA</cx:pt>
          <cx:pt idx="6497">West - TRIA</cx:pt>
          <cx:pt idx="6498">West - TRIA</cx:pt>
          <cx:pt idx="6499">West - TRIA</cx:pt>
          <cx:pt idx="6500">West - TRIA</cx:pt>
          <cx:pt idx="6501">West - TRIA</cx:pt>
          <cx:pt idx="6502">West - TRIA</cx:pt>
          <cx:pt idx="6503">West - TRIA</cx:pt>
          <cx:pt idx="6504">West - TRIA</cx:pt>
          <cx:pt idx="6505">West - TRIA</cx:pt>
          <cx:pt idx="6506">West - TRIA</cx:pt>
          <cx:pt idx="6507">West - TRIA</cx:pt>
          <cx:pt idx="6508">West - TRIA</cx:pt>
          <cx:pt idx="6509">West - TRIA</cx:pt>
          <cx:pt idx="6510">West - TRIA</cx:pt>
          <cx:pt idx="6511">West - TRIA</cx:pt>
          <cx:pt idx="6512">West - TRIA</cx:pt>
          <cx:pt idx="6513">West - TRIA</cx:pt>
          <cx:pt idx="6514">West - TRIA</cx:pt>
          <cx:pt idx="6515">West - TRIA</cx:pt>
          <cx:pt idx="6516">West - TRIA</cx:pt>
          <cx:pt idx="6517">West - TRIA</cx:pt>
          <cx:pt idx="6518">West - TRIA</cx:pt>
          <cx:pt idx="6519">West - TRIA</cx:pt>
          <cx:pt idx="6520">West - TRIA</cx:pt>
          <cx:pt idx="6521">West - TRIA</cx:pt>
          <cx:pt idx="6522">West - TRIA</cx:pt>
          <cx:pt idx="6523">West - TRIA</cx:pt>
          <cx:pt idx="6524">West - TRIA</cx:pt>
          <cx:pt idx="6525">West - TRIA</cx:pt>
          <cx:pt idx="6526">West - TRIA</cx:pt>
          <cx:pt idx="6527">West - TRIA</cx:pt>
          <cx:pt idx="6528">West - TRIA</cx:pt>
          <cx:pt idx="6529">West - TRIA</cx:pt>
          <cx:pt idx="6530">West - TRIA</cx:pt>
          <cx:pt idx="6531">West - TRIA</cx:pt>
          <cx:pt idx="6532">West - TRIA</cx:pt>
          <cx:pt idx="6533">West - TRIA</cx:pt>
          <cx:pt idx="6534">West - TRIA</cx:pt>
          <cx:pt idx="6535">West - TRIA</cx:pt>
          <cx:pt idx="6536">West - TRIA</cx:pt>
          <cx:pt idx="6537">West - TRIA</cx:pt>
          <cx:pt idx="6538">West - TRIA</cx:pt>
          <cx:pt idx="6539">West - TRIA</cx:pt>
          <cx:pt idx="6540">West - TRIA</cx:pt>
          <cx:pt idx="6541">West - TRIA</cx:pt>
          <cx:pt idx="6542">West - TRIA</cx:pt>
          <cx:pt idx="6543">West - TRIA</cx:pt>
          <cx:pt idx="6544">West - TRIA</cx:pt>
          <cx:pt idx="6545">West - TRIA</cx:pt>
          <cx:pt idx="6546">West - TRIA</cx:pt>
          <cx:pt idx="6547">West - TRIA</cx:pt>
          <cx:pt idx="6548">West - TRIA</cx:pt>
          <cx:pt idx="6549">West - TRIA</cx:pt>
          <cx:pt idx="6550">West - TRIA</cx:pt>
          <cx:pt idx="6551">West - TRIA</cx:pt>
          <cx:pt idx="6552">West - TRIA</cx:pt>
          <cx:pt idx="6553">West - TRIA</cx:pt>
          <cx:pt idx="6554">West - TRIA</cx:pt>
          <cx:pt idx="6555">West - TRIA</cx:pt>
          <cx:pt idx="6556">West - TRIA</cx:pt>
          <cx:pt idx="6557">West - TRIA</cx:pt>
          <cx:pt idx="6558">West - TRIA</cx:pt>
          <cx:pt idx="6559">West - TRIA</cx:pt>
          <cx:pt idx="6560">West - TRIA</cx:pt>
          <cx:pt idx="6561">West - TRIA</cx:pt>
          <cx:pt idx="6562">West - TRIA</cx:pt>
          <cx:pt idx="6563">West - TRIA</cx:pt>
          <cx:pt idx="6564">West - TRIA</cx:pt>
          <cx:pt idx="6565">West - TRIA</cx:pt>
          <cx:pt idx="6566">West - TRIA</cx:pt>
          <cx:pt idx="6567">West - TRIA</cx:pt>
          <cx:pt idx="6568">West - TRIA</cx:pt>
          <cx:pt idx="6569">West - TRIA</cx:pt>
          <cx:pt idx="6570">West - TRIA</cx:pt>
          <cx:pt idx="6571">West - TRIA</cx:pt>
          <cx:pt idx="6572">West - TRIA</cx:pt>
          <cx:pt idx="6573">West - TRIA</cx:pt>
          <cx:pt idx="6574">West - TRIA</cx:pt>
          <cx:pt idx="6575">West - TRIA</cx:pt>
          <cx:pt idx="6576">West - TRIA</cx:pt>
          <cx:pt idx="6577">West - TRIA</cx:pt>
          <cx:pt idx="6578">West - TRIA</cx:pt>
          <cx:pt idx="6579">West - TRIA</cx:pt>
          <cx:pt idx="6580">West - TRIA</cx:pt>
          <cx:pt idx="6581">West - TRIA</cx:pt>
          <cx:pt idx="6582">West - TRIA</cx:pt>
          <cx:pt idx="6583">West - TRIA</cx:pt>
          <cx:pt idx="6584">West - TRIA</cx:pt>
          <cx:pt idx="6585">West - TRIA</cx:pt>
          <cx:pt idx="6586">West - TRIA</cx:pt>
          <cx:pt idx="6587">West - TRIA</cx:pt>
          <cx:pt idx="6588">West - TRIA</cx:pt>
          <cx:pt idx="6589">West - TRIA</cx:pt>
          <cx:pt idx="6590">West - TRIA</cx:pt>
          <cx:pt idx="6591">West - TRIA</cx:pt>
          <cx:pt idx="6592">West - TRIA</cx:pt>
          <cx:pt idx="6593">West - TRIA</cx:pt>
          <cx:pt idx="6594">West - TRIA</cx:pt>
          <cx:pt idx="6595">West - TRIA</cx:pt>
          <cx:pt idx="6596">West - TRIA</cx:pt>
          <cx:pt idx="6597">West - TRIA</cx:pt>
          <cx:pt idx="6598">West - TRIA</cx:pt>
          <cx:pt idx="6599">West - TRIA</cx:pt>
          <cx:pt idx="6600">West - TRIA</cx:pt>
          <cx:pt idx="6601">West - TRIA</cx:pt>
          <cx:pt idx="6602">West - TRIA</cx:pt>
          <cx:pt idx="6603">West - TRIA</cx:pt>
          <cx:pt idx="6604">West - TRIA</cx:pt>
          <cx:pt idx="6605">West - TRIA</cx:pt>
          <cx:pt idx="6606">West - TRIA</cx:pt>
          <cx:pt idx="6607">West - TRIA</cx:pt>
          <cx:pt idx="6608">West - TRIA</cx:pt>
          <cx:pt idx="6609">West - TRIA</cx:pt>
          <cx:pt idx="6610">West - TRIA</cx:pt>
          <cx:pt idx="6611">West - TRIA</cx:pt>
          <cx:pt idx="6612">West - TRIA</cx:pt>
          <cx:pt idx="6613">West - TRIA</cx:pt>
          <cx:pt idx="6614">West - TRIA</cx:pt>
          <cx:pt idx="6615">West - TRIA</cx:pt>
          <cx:pt idx="6616">West - TRIA</cx:pt>
          <cx:pt idx="6617">West - TRIA</cx:pt>
          <cx:pt idx="6618">West - TRIA</cx:pt>
          <cx:pt idx="6619">West - TRIA</cx:pt>
          <cx:pt idx="6620">West - TRIA</cx:pt>
          <cx:pt idx="6621">West - TRIA</cx:pt>
          <cx:pt idx="6622">West - TRIA</cx:pt>
          <cx:pt idx="6623">West - TRIA</cx:pt>
          <cx:pt idx="6624">West - TRIA</cx:pt>
          <cx:pt idx="6625">West - TRIA</cx:pt>
          <cx:pt idx="6626">West - TRIA</cx:pt>
          <cx:pt idx="6627">West - TRIA</cx:pt>
          <cx:pt idx="6628">West - TRIA</cx:pt>
          <cx:pt idx="6629">West - TRIA</cx:pt>
          <cx:pt idx="6630">West - TRIA</cx:pt>
          <cx:pt idx="6631">West - TRIA</cx:pt>
          <cx:pt idx="6632">West - TRIA</cx:pt>
          <cx:pt idx="6633">West - TRIA</cx:pt>
          <cx:pt idx="6634">West - TRIA</cx:pt>
          <cx:pt idx="6635">West - TRIA</cx:pt>
          <cx:pt idx="6636">West - TRIA</cx:pt>
          <cx:pt idx="6637">West - TRIA</cx:pt>
          <cx:pt idx="6638">West - TRIA</cx:pt>
          <cx:pt idx="6639">West - TRIA</cx:pt>
          <cx:pt idx="6640">West - TRIA</cx:pt>
          <cx:pt idx="6641">West - TRIA</cx:pt>
          <cx:pt idx="6642">West - TRIA</cx:pt>
          <cx:pt idx="6643">West - TRIA</cx:pt>
          <cx:pt idx="6644">West - TRIA</cx:pt>
          <cx:pt idx="6645">West - TRIA</cx:pt>
          <cx:pt idx="6646">West - TRIA</cx:pt>
          <cx:pt idx="6647">West - TRIA</cx:pt>
          <cx:pt idx="6648">West - TRIA</cx:pt>
          <cx:pt idx="6649">West - TRIA</cx:pt>
          <cx:pt idx="6650">West - TRIA</cx:pt>
          <cx:pt idx="6651">West - TRIA</cx:pt>
          <cx:pt idx="6652">West - TRIA</cx:pt>
          <cx:pt idx="6653">West - TRIA</cx:pt>
          <cx:pt idx="6654">West - TRIA</cx:pt>
          <cx:pt idx="6655">West - TRIA</cx:pt>
          <cx:pt idx="6656">West - TRIA</cx:pt>
          <cx:pt idx="6657">West - TRIA</cx:pt>
          <cx:pt idx="6658">West - TRIA</cx:pt>
          <cx:pt idx="6659">West - TRIA</cx:pt>
          <cx:pt idx="6660">West - TRIA</cx:pt>
          <cx:pt idx="6661">West - TRIA</cx:pt>
          <cx:pt idx="6662">West - TRIA</cx:pt>
          <cx:pt idx="6663">West - TRIA</cx:pt>
          <cx:pt idx="6664">West - TRIA</cx:pt>
          <cx:pt idx="6665">West - TRIA</cx:pt>
          <cx:pt idx="6666">West - TRIA</cx:pt>
          <cx:pt idx="6667">West - TRIA</cx:pt>
          <cx:pt idx="6668">West - TRIA</cx:pt>
          <cx:pt idx="6669">West - TRIA</cx:pt>
          <cx:pt idx="6670">West - TRIA</cx:pt>
          <cx:pt idx="6671">West - TRIA</cx:pt>
          <cx:pt idx="6672">West - TRIA</cx:pt>
          <cx:pt idx="6673">West - TRIA</cx:pt>
          <cx:pt idx="6674">West - TRIA</cx:pt>
          <cx:pt idx="6675">West - TRIA</cx:pt>
          <cx:pt idx="6676">West - TRIA</cx:pt>
          <cx:pt idx="6677">West - TRIA</cx:pt>
          <cx:pt idx="6678">West - TRIA</cx:pt>
          <cx:pt idx="6679">West - TRIA</cx:pt>
          <cx:pt idx="6680">West - TRIA</cx:pt>
          <cx:pt idx="6681">West - TRIA</cx:pt>
          <cx:pt idx="6682">West - TRIA</cx:pt>
          <cx:pt idx="6683">West - TRIA</cx:pt>
          <cx:pt idx="6684">West - TRIA</cx:pt>
          <cx:pt idx="6685">West - TRIA</cx:pt>
          <cx:pt idx="6686">West - TRIA</cx:pt>
          <cx:pt idx="6687">West - TRIA</cx:pt>
          <cx:pt idx="6688">West - TRIA</cx:pt>
          <cx:pt idx="6689">West - TRIA</cx:pt>
          <cx:pt idx="6690">West - TRIA</cx:pt>
          <cx:pt idx="6691">West - TRIA</cx:pt>
          <cx:pt idx="6692">West - TRIA</cx:pt>
          <cx:pt idx="6693">West - TRIA</cx:pt>
          <cx:pt idx="6694">West - TRIA</cx:pt>
          <cx:pt idx="6695">West - TRIA</cx:pt>
          <cx:pt idx="6696">West - TRIA</cx:pt>
          <cx:pt idx="6697">West - TRIA</cx:pt>
          <cx:pt idx="6698">West - TRIA</cx:pt>
          <cx:pt idx="6699">West - TRIA</cx:pt>
          <cx:pt idx="6700">West - TRIA</cx:pt>
          <cx:pt idx="6701">West - TRIA</cx:pt>
          <cx:pt idx="6702">West - TRIA</cx:pt>
          <cx:pt idx="6703">West - TRIA</cx:pt>
          <cx:pt idx="6704">West - TRIA</cx:pt>
          <cx:pt idx="6705">West - TRIA</cx:pt>
          <cx:pt idx="6706">West - TRIA</cx:pt>
          <cx:pt idx="6707">West - TRIA</cx:pt>
          <cx:pt idx="6708">West - TRIA</cx:pt>
          <cx:pt idx="6709">West - TRIA</cx:pt>
          <cx:pt idx="6710">West - TRIA</cx:pt>
          <cx:pt idx="6711">West - TRIA</cx:pt>
          <cx:pt idx="6712">West - TRIA</cx:pt>
          <cx:pt idx="6713">West - TRIA</cx:pt>
          <cx:pt idx="6714">West - TRIA</cx:pt>
          <cx:pt idx="6715">West - TRIA</cx:pt>
          <cx:pt idx="6716">West - TRIA</cx:pt>
          <cx:pt idx="6717">West - TRIA</cx:pt>
          <cx:pt idx="6718">West - TRIA</cx:pt>
          <cx:pt idx="6719">West - TRIA</cx:pt>
          <cx:pt idx="6720">West - TRIA</cx:pt>
          <cx:pt idx="6721">West - TRIA</cx:pt>
          <cx:pt idx="6722">West - TRIA</cx:pt>
          <cx:pt idx="6723">West - TRIA</cx:pt>
          <cx:pt idx="6724">West - TRIA</cx:pt>
          <cx:pt idx="6725">West - TRIA</cx:pt>
          <cx:pt idx="6726">West - TRIA</cx:pt>
          <cx:pt idx="6727">West - TRIA</cx:pt>
          <cx:pt idx="6728">West - TRIA</cx:pt>
          <cx:pt idx="6729">West - TRIA</cx:pt>
          <cx:pt idx="6730">West - TRIA</cx:pt>
          <cx:pt idx="6731">West - TRIA</cx:pt>
          <cx:pt idx="6732">West - TRIA</cx:pt>
          <cx:pt idx="6733">West - TRIA</cx:pt>
          <cx:pt idx="6734">West - TRIA</cx:pt>
          <cx:pt idx="6735">West - TRIA</cx:pt>
          <cx:pt idx="6736">West - TRIA</cx:pt>
          <cx:pt idx="6737">West - TRIA</cx:pt>
          <cx:pt idx="6738">West - TRIA</cx:pt>
          <cx:pt idx="6739">West - TRIA</cx:pt>
          <cx:pt idx="6740">West - TRIA</cx:pt>
          <cx:pt idx="6741">West - TRIA</cx:pt>
          <cx:pt idx="6742">West - TRIA</cx:pt>
          <cx:pt idx="6743">West - TRIA</cx:pt>
          <cx:pt idx="6744">West - TRIA</cx:pt>
          <cx:pt idx="6745">West - TRIA</cx:pt>
          <cx:pt idx="6746">West - TRIA</cx:pt>
          <cx:pt idx="6747">West - TRIA</cx:pt>
          <cx:pt idx="6748">West - TRIA</cx:pt>
        </cx:lvl>
      </cx:strDim>
      <cx:numDim type="val">
        <cx:f>'[Total Joint Time Analysis V2.xlsx]Prep and Position'!$H$5401:$H$12149</cx:f>
        <cx:lvl ptCount="6749" formatCode="General">
          <cx:pt idx="0">37</cx:pt>
          <cx:pt idx="1">39</cx:pt>
          <cx:pt idx="2">45</cx:pt>
          <cx:pt idx="3">39</cx:pt>
          <cx:pt idx="4">38</cx:pt>
          <cx:pt idx="5">65</cx:pt>
          <cx:pt idx="6">47</cx:pt>
          <cx:pt idx="7">52</cx:pt>
          <cx:pt idx="8">24</cx:pt>
          <cx:pt idx="9">53</cx:pt>
          <cx:pt idx="10">48</cx:pt>
          <cx:pt idx="11">46</cx:pt>
          <cx:pt idx="12">39</cx:pt>
          <cx:pt idx="13">31</cx:pt>
          <cx:pt idx="14">44</cx:pt>
          <cx:pt idx="15">31</cx:pt>
          <cx:pt idx="16">36</cx:pt>
          <cx:pt idx="17">63</cx:pt>
          <cx:pt idx="18">39</cx:pt>
          <cx:pt idx="19">60</cx:pt>
          <cx:pt idx="20">52</cx:pt>
          <cx:pt idx="21">38</cx:pt>
          <cx:pt idx="22">41</cx:pt>
          <cx:pt idx="23">39</cx:pt>
          <cx:pt idx="24">44</cx:pt>
          <cx:pt idx="25">48</cx:pt>
          <cx:pt idx="26">42</cx:pt>
          <cx:pt idx="27">39</cx:pt>
          <cx:pt idx="28">43</cx:pt>
          <cx:pt idx="29">39</cx:pt>
          <cx:pt idx="30">41</cx:pt>
          <cx:pt idx="31">48</cx:pt>
          <cx:pt idx="32">48</cx:pt>
          <cx:pt idx="33">42</cx:pt>
          <cx:pt idx="34">50</cx:pt>
          <cx:pt idx="35">41</cx:pt>
          <cx:pt idx="36">42</cx:pt>
          <cx:pt idx="37">58</cx:pt>
          <cx:pt idx="38">68</cx:pt>
          <cx:pt idx="39">37</cx:pt>
          <cx:pt idx="40">50</cx:pt>
          <cx:pt idx="41">51</cx:pt>
          <cx:pt idx="42">48</cx:pt>
          <cx:pt idx="43">48</cx:pt>
          <cx:pt idx="44">41</cx:pt>
          <cx:pt idx="45">48</cx:pt>
          <cx:pt idx="46">58</cx:pt>
          <cx:pt idx="47">49</cx:pt>
          <cx:pt idx="48">48</cx:pt>
          <cx:pt idx="49">42</cx:pt>
          <cx:pt idx="50">42</cx:pt>
          <cx:pt idx="51">45</cx:pt>
          <cx:pt idx="52">41</cx:pt>
          <cx:pt idx="53">39</cx:pt>
          <cx:pt idx="54">50</cx:pt>
          <cx:pt idx="55">41</cx:pt>
          <cx:pt idx="56">37</cx:pt>
          <cx:pt idx="57">51</cx:pt>
          <cx:pt idx="58">52</cx:pt>
          <cx:pt idx="59">46</cx:pt>
          <cx:pt idx="60">42</cx:pt>
          <cx:pt idx="61">41</cx:pt>
          <cx:pt idx="62">50</cx:pt>
          <cx:pt idx="63">48</cx:pt>
          <cx:pt idx="64">45</cx:pt>
          <cx:pt idx="65">46</cx:pt>
          <cx:pt idx="66">43</cx:pt>
          <cx:pt idx="67">42</cx:pt>
          <cx:pt idx="68">43</cx:pt>
          <cx:pt idx="69">47</cx:pt>
          <cx:pt idx="70">46</cx:pt>
          <cx:pt idx="71">53</cx:pt>
          <cx:pt idx="72">48</cx:pt>
          <cx:pt idx="73">40</cx:pt>
          <cx:pt idx="74">40</cx:pt>
          <cx:pt idx="75">44</cx:pt>
          <cx:pt idx="76">44</cx:pt>
          <cx:pt idx="77">50</cx:pt>
          <cx:pt idx="78">70</cx:pt>
          <cx:pt idx="79">35</cx:pt>
          <cx:pt idx="80">42</cx:pt>
          <cx:pt idx="81">42</cx:pt>
          <cx:pt idx="82">55</cx:pt>
          <cx:pt idx="83">65</cx:pt>
          <cx:pt idx="84">42</cx:pt>
          <cx:pt idx="85">43</cx:pt>
          <cx:pt idx="86">39</cx:pt>
          <cx:pt idx="87">46</cx:pt>
          <cx:pt idx="88">47</cx:pt>
          <cx:pt idx="89">50</cx:pt>
          <cx:pt idx="90">47</cx:pt>
          <cx:pt idx="91">44</cx:pt>
          <cx:pt idx="92">47</cx:pt>
          <cx:pt idx="93">43</cx:pt>
          <cx:pt idx="94">40</cx:pt>
          <cx:pt idx="95">44</cx:pt>
          <cx:pt idx="96">42</cx:pt>
          <cx:pt idx="97">48</cx:pt>
          <cx:pt idx="98">42</cx:pt>
          <cx:pt idx="99">42</cx:pt>
          <cx:pt idx="100">51</cx:pt>
          <cx:pt idx="101">46</cx:pt>
          <cx:pt idx="102">34</cx:pt>
          <cx:pt idx="103">42</cx:pt>
          <cx:pt idx="104">44</cx:pt>
          <cx:pt idx="105">48</cx:pt>
          <cx:pt idx="106">49</cx:pt>
          <cx:pt idx="107">48</cx:pt>
          <cx:pt idx="108">42</cx:pt>
          <cx:pt idx="109">41</cx:pt>
          <cx:pt idx="110">72</cx:pt>
          <cx:pt idx="111">46</cx:pt>
          <cx:pt idx="112">57</cx:pt>
          <cx:pt idx="113">47</cx:pt>
          <cx:pt idx="114">41</cx:pt>
          <cx:pt idx="115">51</cx:pt>
          <cx:pt idx="116">47</cx:pt>
          <cx:pt idx="117">55</cx:pt>
          <cx:pt idx="118">47</cx:pt>
          <cx:pt idx="119">36</cx:pt>
          <cx:pt idx="120">42</cx:pt>
          <cx:pt idx="121">35</cx:pt>
          <cx:pt idx="122">48</cx:pt>
          <cx:pt idx="123">45</cx:pt>
          <cx:pt idx="124">46</cx:pt>
          <cx:pt idx="125">45</cx:pt>
          <cx:pt idx="126">52</cx:pt>
          <cx:pt idx="127">49</cx:pt>
          <cx:pt idx="128">35</cx:pt>
          <cx:pt idx="129">38</cx:pt>
          <cx:pt idx="130">57</cx:pt>
          <cx:pt idx="131">49</cx:pt>
          <cx:pt idx="132">51</cx:pt>
          <cx:pt idx="133">48</cx:pt>
          <cx:pt idx="134">45</cx:pt>
          <cx:pt idx="135">45</cx:pt>
          <cx:pt idx="136">51</cx:pt>
          <cx:pt idx="137">51</cx:pt>
          <cx:pt idx="138">44</cx:pt>
          <cx:pt idx="139">40</cx:pt>
          <cx:pt idx="140">40</cx:pt>
          <cx:pt idx="141">55</cx:pt>
          <cx:pt idx="142">46</cx:pt>
          <cx:pt idx="143">38</cx:pt>
          <cx:pt idx="144">51</cx:pt>
          <cx:pt idx="145">35</cx:pt>
          <cx:pt idx="146">56</cx:pt>
          <cx:pt idx="147">39</cx:pt>
          <cx:pt idx="148">36</cx:pt>
          <cx:pt idx="149">36</cx:pt>
          <cx:pt idx="150">46</cx:pt>
          <cx:pt idx="151">39</cx:pt>
          <cx:pt idx="152">49</cx:pt>
          <cx:pt idx="153">52</cx:pt>
          <cx:pt idx="154">48</cx:pt>
          <cx:pt idx="155">39</cx:pt>
          <cx:pt idx="156">47</cx:pt>
          <cx:pt idx="157">45</cx:pt>
          <cx:pt idx="158">42</cx:pt>
          <cx:pt idx="159">44</cx:pt>
          <cx:pt idx="160">60</cx:pt>
          <cx:pt idx="161">49</cx:pt>
          <cx:pt idx="162">47</cx:pt>
          <cx:pt idx="163">43</cx:pt>
          <cx:pt idx="164">56</cx:pt>
          <cx:pt idx="165">56</cx:pt>
          <cx:pt idx="166">64</cx:pt>
          <cx:pt idx="167">49</cx:pt>
          <cx:pt idx="168">43</cx:pt>
          <cx:pt idx="169">38</cx:pt>
          <cx:pt idx="170">52</cx:pt>
          <cx:pt idx="171">42</cx:pt>
          <cx:pt idx="172">54</cx:pt>
          <cx:pt idx="173">42</cx:pt>
          <cx:pt idx="174">42</cx:pt>
          <cx:pt idx="175">48</cx:pt>
          <cx:pt idx="176">79</cx:pt>
          <cx:pt idx="177">47</cx:pt>
          <cx:pt idx="178">35</cx:pt>
          <cx:pt idx="179">47</cx:pt>
          <cx:pt idx="180">50</cx:pt>
          <cx:pt idx="181">42</cx:pt>
          <cx:pt idx="182">57</cx:pt>
          <cx:pt idx="183">45</cx:pt>
          <cx:pt idx="184">29</cx:pt>
          <cx:pt idx="185">49</cx:pt>
          <cx:pt idx="186">44</cx:pt>
          <cx:pt idx="187">42</cx:pt>
          <cx:pt idx="188">41</cx:pt>
          <cx:pt idx="189">37</cx:pt>
          <cx:pt idx="190">36</cx:pt>
          <cx:pt idx="191">44</cx:pt>
          <cx:pt idx="192">41</cx:pt>
          <cx:pt idx="193">54</cx:pt>
          <cx:pt idx="194">40</cx:pt>
          <cx:pt idx="195">40</cx:pt>
          <cx:pt idx="196">52</cx:pt>
          <cx:pt idx="197">39</cx:pt>
          <cx:pt idx="198">42</cx:pt>
          <cx:pt idx="199">42</cx:pt>
          <cx:pt idx="200">41</cx:pt>
          <cx:pt idx="201">38</cx:pt>
          <cx:pt idx="202">35</cx:pt>
          <cx:pt idx="203">43</cx:pt>
          <cx:pt idx="204">48</cx:pt>
          <cx:pt idx="205">37</cx:pt>
          <cx:pt idx="206">50</cx:pt>
          <cx:pt idx="207">58</cx:pt>
          <cx:pt idx="208">44</cx:pt>
          <cx:pt idx="209">48</cx:pt>
          <cx:pt idx="210">55</cx:pt>
          <cx:pt idx="211">33</cx:pt>
          <cx:pt idx="212">56</cx:pt>
          <cx:pt idx="213">43</cx:pt>
          <cx:pt idx="214">75</cx:pt>
          <cx:pt idx="215">47</cx:pt>
          <cx:pt idx="216">39</cx:pt>
          <cx:pt idx="217">40</cx:pt>
          <cx:pt idx="218">51</cx:pt>
          <cx:pt idx="219">46</cx:pt>
          <cx:pt idx="220">42</cx:pt>
          <cx:pt idx="221">40</cx:pt>
          <cx:pt idx="222">45</cx:pt>
          <cx:pt idx="223">41</cx:pt>
          <cx:pt idx="224">32</cx:pt>
          <cx:pt idx="225">39</cx:pt>
          <cx:pt idx="226">38</cx:pt>
          <cx:pt idx="227">36</cx:pt>
          <cx:pt idx="228">58</cx:pt>
          <cx:pt idx="229">38</cx:pt>
          <cx:pt idx="230">43</cx:pt>
          <cx:pt idx="231">40</cx:pt>
          <cx:pt idx="232">58</cx:pt>
          <cx:pt idx="233">38</cx:pt>
          <cx:pt idx="234">53</cx:pt>
          <cx:pt idx="235">44</cx:pt>
          <cx:pt idx="236">47</cx:pt>
          <cx:pt idx="237">53</cx:pt>
          <cx:pt idx="238">43</cx:pt>
          <cx:pt idx="239">43</cx:pt>
          <cx:pt idx="240">46</cx:pt>
          <cx:pt idx="241">39</cx:pt>
          <cx:pt idx="242">38</cx:pt>
          <cx:pt idx="243">39</cx:pt>
          <cx:pt idx="244">51</cx:pt>
          <cx:pt idx="245">45</cx:pt>
          <cx:pt idx="246">55</cx:pt>
          <cx:pt idx="247">36</cx:pt>
          <cx:pt idx="248">65</cx:pt>
          <cx:pt idx="249">42</cx:pt>
          <cx:pt idx="250">32</cx:pt>
          <cx:pt idx="251">41</cx:pt>
          <cx:pt idx="252">48</cx:pt>
          <cx:pt idx="253">54</cx:pt>
          <cx:pt idx="254">35</cx:pt>
          <cx:pt idx="255">35</cx:pt>
          <cx:pt idx="256">42</cx:pt>
          <cx:pt idx="257">41</cx:pt>
          <cx:pt idx="258">45</cx:pt>
          <cx:pt idx="259">59</cx:pt>
          <cx:pt idx="260">48</cx:pt>
          <cx:pt idx="261">51</cx:pt>
          <cx:pt idx="262">53</cx:pt>
          <cx:pt idx="263">45</cx:pt>
          <cx:pt idx="264">32</cx:pt>
          <cx:pt idx="265">35</cx:pt>
          <cx:pt idx="266">39</cx:pt>
          <cx:pt idx="267">50</cx:pt>
          <cx:pt idx="268">42</cx:pt>
          <cx:pt idx="269">41</cx:pt>
          <cx:pt idx="270">41</cx:pt>
          <cx:pt idx="271">58</cx:pt>
          <cx:pt idx="272">42</cx:pt>
          <cx:pt idx="273">48</cx:pt>
          <cx:pt idx="274">42</cx:pt>
          <cx:pt idx="275">60</cx:pt>
          <cx:pt idx="276">45</cx:pt>
          <cx:pt idx="277">34</cx:pt>
          <cx:pt idx="278">48</cx:pt>
          <cx:pt idx="279">48</cx:pt>
          <cx:pt idx="280">47</cx:pt>
          <cx:pt idx="281">52</cx:pt>
          <cx:pt idx="282">41</cx:pt>
          <cx:pt idx="283">43</cx:pt>
          <cx:pt idx="284">43</cx:pt>
          <cx:pt idx="285">49</cx:pt>
          <cx:pt idx="286">58</cx:pt>
          <cx:pt idx="287">44</cx:pt>
          <cx:pt idx="288">41</cx:pt>
          <cx:pt idx="289">38</cx:pt>
          <cx:pt idx="290">45</cx:pt>
          <cx:pt idx="291">48</cx:pt>
          <cx:pt idx="292">45</cx:pt>
          <cx:pt idx="293">44</cx:pt>
          <cx:pt idx="294">52</cx:pt>
          <cx:pt idx="295">41</cx:pt>
          <cx:pt idx="296">53</cx:pt>
          <cx:pt idx="297">52</cx:pt>
          <cx:pt idx="298">40</cx:pt>
          <cx:pt idx="299">43</cx:pt>
          <cx:pt idx="300">48</cx:pt>
          <cx:pt idx="301">46</cx:pt>
          <cx:pt idx="302">49</cx:pt>
          <cx:pt idx="303">47</cx:pt>
          <cx:pt idx="304">38</cx:pt>
          <cx:pt idx="305">35</cx:pt>
          <cx:pt idx="306">28</cx:pt>
          <cx:pt idx="307">41</cx:pt>
          <cx:pt idx="308">40</cx:pt>
          <cx:pt idx="309">50</cx:pt>
          <cx:pt idx="310">64</cx:pt>
          <cx:pt idx="311">38</cx:pt>
          <cx:pt idx="312">44</cx:pt>
          <cx:pt idx="313">39</cx:pt>
          <cx:pt idx="314">40</cx:pt>
          <cx:pt idx="315">36</cx:pt>
          <cx:pt idx="316">46</cx:pt>
          <cx:pt idx="317">41</cx:pt>
          <cx:pt idx="318">32</cx:pt>
          <cx:pt idx="319">50</cx:pt>
          <cx:pt idx="320">45</cx:pt>
          <cx:pt idx="321">50</cx:pt>
          <cx:pt idx="322">44</cx:pt>
          <cx:pt idx="323">49</cx:pt>
          <cx:pt idx="324">31</cx:pt>
          <cx:pt idx="325">42</cx:pt>
          <cx:pt idx="326">49</cx:pt>
          <cx:pt idx="327">54</cx:pt>
          <cx:pt idx="328">49</cx:pt>
          <cx:pt idx="329">60</cx:pt>
          <cx:pt idx="330">54</cx:pt>
          <cx:pt idx="331">50</cx:pt>
          <cx:pt idx="332">39</cx:pt>
          <cx:pt idx="333">45</cx:pt>
          <cx:pt idx="334">48</cx:pt>
          <cx:pt idx="335">47</cx:pt>
          <cx:pt idx="336">48</cx:pt>
          <cx:pt idx="337">36</cx:pt>
          <cx:pt idx="338">49</cx:pt>
          <cx:pt idx="339">54</cx:pt>
          <cx:pt idx="340">39</cx:pt>
          <cx:pt idx="341">49</cx:pt>
          <cx:pt idx="342">66</cx:pt>
          <cx:pt idx="343">46</cx:pt>
          <cx:pt idx="344">48</cx:pt>
          <cx:pt idx="345">58</cx:pt>
          <cx:pt idx="346">47</cx:pt>
          <cx:pt idx="347">58</cx:pt>
          <cx:pt idx="348">61</cx:pt>
          <cx:pt idx="349">32</cx:pt>
          <cx:pt idx="350">57</cx:pt>
          <cx:pt idx="351">45</cx:pt>
          <cx:pt idx="352">57</cx:pt>
          <cx:pt idx="353">31</cx:pt>
          <cx:pt idx="354">40</cx:pt>
          <cx:pt idx="355">53</cx:pt>
          <cx:pt idx="356">36</cx:pt>
          <cx:pt idx="357">41</cx:pt>
          <cx:pt idx="358">49</cx:pt>
          <cx:pt idx="359">36</cx:pt>
          <cx:pt idx="360">53</cx:pt>
          <cx:pt idx="361">51</cx:pt>
          <cx:pt idx="362">55</cx:pt>
          <cx:pt idx="363">48</cx:pt>
          <cx:pt idx="364">43</cx:pt>
          <cx:pt idx="365">38</cx:pt>
          <cx:pt idx="366">31</cx:pt>
          <cx:pt idx="367">30</cx:pt>
          <cx:pt idx="368">73</cx:pt>
          <cx:pt idx="369">48</cx:pt>
          <cx:pt idx="370">45</cx:pt>
          <cx:pt idx="371">50</cx:pt>
          <cx:pt idx="372">44</cx:pt>
          <cx:pt idx="373">47</cx:pt>
          <cx:pt idx="374">43</cx:pt>
          <cx:pt idx="375">45</cx:pt>
          <cx:pt idx="376">50</cx:pt>
          <cx:pt idx="377">37</cx:pt>
          <cx:pt idx="378">35</cx:pt>
          <cx:pt idx="379">47</cx:pt>
          <cx:pt idx="380">53</cx:pt>
          <cx:pt idx="381">42</cx:pt>
          <cx:pt idx="382">52</cx:pt>
          <cx:pt idx="383">51</cx:pt>
          <cx:pt idx="384">42</cx:pt>
          <cx:pt idx="385">28</cx:pt>
          <cx:pt idx="386">44</cx:pt>
          <cx:pt idx="387">26</cx:pt>
          <cx:pt idx="388">43</cx:pt>
          <cx:pt idx="389">26</cx:pt>
          <cx:pt idx="390">32</cx:pt>
          <cx:pt idx="391">54</cx:pt>
          <cx:pt idx="392">47</cx:pt>
          <cx:pt idx="393">46</cx:pt>
          <cx:pt idx="394">34</cx:pt>
          <cx:pt idx="395">52</cx:pt>
          <cx:pt idx="396">35</cx:pt>
          <cx:pt idx="397">36</cx:pt>
          <cx:pt idx="398">34</cx:pt>
          <cx:pt idx="399">42</cx:pt>
          <cx:pt idx="400">49</cx:pt>
          <cx:pt idx="401">46</cx:pt>
          <cx:pt idx="402">41</cx:pt>
          <cx:pt idx="403">44</cx:pt>
          <cx:pt idx="404">52</cx:pt>
          <cx:pt idx="405">34</cx:pt>
          <cx:pt idx="406">28</cx:pt>
          <cx:pt idx="407">31</cx:pt>
          <cx:pt idx="408">49</cx:pt>
          <cx:pt idx="409">49</cx:pt>
          <cx:pt idx="410">35</cx:pt>
          <cx:pt idx="411">30</cx:pt>
          <cx:pt idx="412">40</cx:pt>
          <cx:pt idx="413">49</cx:pt>
          <cx:pt idx="414">36</cx:pt>
          <cx:pt idx="415">32</cx:pt>
          <cx:pt idx="416">42</cx:pt>
          <cx:pt idx="417">49</cx:pt>
          <cx:pt idx="418">36</cx:pt>
          <cx:pt idx="419">33</cx:pt>
          <cx:pt idx="420">30</cx:pt>
          <cx:pt idx="421">46</cx:pt>
          <cx:pt idx="422">38</cx:pt>
          <cx:pt idx="423">32</cx:pt>
          <cx:pt idx="424">46</cx:pt>
          <cx:pt idx="425">46</cx:pt>
          <cx:pt idx="426">20</cx:pt>
          <cx:pt idx="427">58</cx:pt>
          <cx:pt idx="428">36</cx:pt>
          <cx:pt idx="429">48</cx:pt>
          <cx:pt idx="430">32</cx:pt>
          <cx:pt idx="431">44</cx:pt>
          <cx:pt idx="432">35</cx:pt>
          <cx:pt idx="433">39</cx:pt>
          <cx:pt idx="434">46</cx:pt>
          <cx:pt idx="435">38</cx:pt>
          <cx:pt idx="436">51</cx:pt>
          <cx:pt idx="437">34</cx:pt>
          <cx:pt idx="438">33</cx:pt>
          <cx:pt idx="439">38</cx:pt>
          <cx:pt idx="440">37</cx:pt>
          <cx:pt idx="441">56</cx:pt>
          <cx:pt idx="442">42</cx:pt>
          <cx:pt idx="443">40</cx:pt>
          <cx:pt idx="444">31</cx:pt>
          <cx:pt idx="445">39</cx:pt>
          <cx:pt idx="446">40</cx:pt>
          <cx:pt idx="447">37</cx:pt>
          <cx:pt idx="448">28</cx:pt>
          <cx:pt idx="449">28</cx:pt>
          <cx:pt idx="450">31</cx:pt>
          <cx:pt idx="451">28</cx:pt>
          <cx:pt idx="452">30</cx:pt>
          <cx:pt idx="453">32</cx:pt>
          <cx:pt idx="454">31</cx:pt>
          <cx:pt idx="455">29</cx:pt>
          <cx:pt idx="456">34</cx:pt>
          <cx:pt idx="457">43</cx:pt>
          <cx:pt idx="458">42</cx:pt>
          <cx:pt idx="459">40</cx:pt>
          <cx:pt idx="460">33</cx:pt>
          <cx:pt idx="461">29</cx:pt>
          <cx:pt idx="462">32</cx:pt>
          <cx:pt idx="463">40</cx:pt>
          <cx:pt idx="464">31</cx:pt>
          <cx:pt idx="465">38</cx:pt>
          <cx:pt idx="466">45</cx:pt>
          <cx:pt idx="467">30</cx:pt>
          <cx:pt idx="468">48</cx:pt>
          <cx:pt idx="469">55</cx:pt>
          <cx:pt idx="470">28</cx:pt>
          <cx:pt idx="471">51</cx:pt>
          <cx:pt idx="472">46</cx:pt>
          <cx:pt idx="473">46</cx:pt>
          <cx:pt idx="474">29</cx:pt>
          <cx:pt idx="475">26</cx:pt>
          <cx:pt idx="476">36</cx:pt>
          <cx:pt idx="477">50</cx:pt>
          <cx:pt idx="478">29</cx:pt>
          <cx:pt idx="479">36</cx:pt>
          <cx:pt idx="480">48</cx:pt>
          <cx:pt idx="481">36</cx:pt>
          <cx:pt idx="482">49</cx:pt>
          <cx:pt idx="483">54</cx:pt>
          <cx:pt idx="484">34</cx:pt>
          <cx:pt idx="485">36</cx:pt>
          <cx:pt idx="486">33</cx:pt>
          <cx:pt idx="487">34</cx:pt>
          <cx:pt idx="488">34</cx:pt>
          <cx:pt idx="489">49</cx:pt>
          <cx:pt idx="490">61</cx:pt>
          <cx:pt idx="491">58</cx:pt>
          <cx:pt idx="492">70</cx:pt>
          <cx:pt idx="493">37</cx:pt>
          <cx:pt idx="494">41</cx:pt>
          <cx:pt idx="495">31</cx:pt>
          <cx:pt idx="496">55</cx:pt>
          <cx:pt idx="497">66</cx:pt>
          <cx:pt idx="498">51</cx:pt>
          <cx:pt idx="499">58</cx:pt>
          <cx:pt idx="500">51</cx:pt>
          <cx:pt idx="501">34</cx:pt>
          <cx:pt idx="502">37</cx:pt>
          <cx:pt idx="503">34</cx:pt>
          <cx:pt idx="504">25</cx:pt>
          <cx:pt idx="505">53</cx:pt>
          <cx:pt idx="506">45</cx:pt>
          <cx:pt idx="507">55</cx:pt>
          <cx:pt idx="508">52</cx:pt>
          <cx:pt idx="509">39</cx:pt>
          <cx:pt idx="510">29</cx:pt>
          <cx:pt idx="511">33</cx:pt>
          <cx:pt idx="512">30</cx:pt>
          <cx:pt idx="513">39</cx:pt>
          <cx:pt idx="514">46</cx:pt>
          <cx:pt idx="515">51</cx:pt>
          <cx:pt idx="516">48</cx:pt>
          <cx:pt idx="517">60</cx:pt>
          <cx:pt idx="518">49</cx:pt>
          <cx:pt idx="519">38</cx:pt>
          <cx:pt idx="520">41</cx:pt>
          <cx:pt idx="521">41</cx:pt>
          <cx:pt idx="522">34</cx:pt>
          <cx:pt idx="523">23</cx:pt>
          <cx:pt idx="524">37</cx:pt>
          <cx:pt idx="525">47</cx:pt>
          <cx:pt idx="526">38</cx:pt>
          <cx:pt idx="527">33</cx:pt>
          <cx:pt idx="528">32</cx:pt>
          <cx:pt idx="529">38</cx:pt>
          <cx:pt idx="530">31</cx:pt>
          <cx:pt idx="531">44</cx:pt>
          <cx:pt idx="532">37</cx:pt>
          <cx:pt idx="533">14</cx:pt>
          <cx:pt idx="534">50</cx:pt>
          <cx:pt idx="535">64</cx:pt>
          <cx:pt idx="536">37</cx:pt>
          <cx:pt idx="537">71</cx:pt>
          <cx:pt idx="538">57</cx:pt>
          <cx:pt idx="539">29</cx:pt>
          <cx:pt idx="540">44</cx:pt>
          <cx:pt idx="541">38</cx:pt>
          <cx:pt idx="542">39</cx:pt>
          <cx:pt idx="543">35</cx:pt>
          <cx:pt idx="544">37</cx:pt>
          <cx:pt idx="545">34</cx:pt>
          <cx:pt idx="546">49</cx:pt>
          <cx:pt idx="547">45</cx:pt>
          <cx:pt idx="548">45</cx:pt>
          <cx:pt idx="549">33</cx:pt>
          <cx:pt idx="550">34</cx:pt>
          <cx:pt idx="551">46</cx:pt>
          <cx:pt idx="552">42</cx:pt>
          <cx:pt idx="553">43</cx:pt>
          <cx:pt idx="554">33</cx:pt>
          <cx:pt idx="555">39</cx:pt>
          <cx:pt idx="556">31</cx:pt>
          <cx:pt idx="557">52</cx:pt>
          <cx:pt idx="558">44</cx:pt>
          <cx:pt idx="559">45</cx:pt>
          <cx:pt idx="560">40</cx:pt>
          <cx:pt idx="561">41</cx:pt>
          <cx:pt idx="562">42</cx:pt>
          <cx:pt idx="563">41</cx:pt>
          <cx:pt idx="564">37</cx:pt>
          <cx:pt idx="565">47</cx:pt>
          <cx:pt idx="566">41</cx:pt>
          <cx:pt idx="567">46</cx:pt>
          <cx:pt idx="568">49</cx:pt>
          <cx:pt idx="569">32</cx:pt>
          <cx:pt idx="570">37</cx:pt>
          <cx:pt idx="571">51</cx:pt>
          <cx:pt idx="572">40</cx:pt>
          <cx:pt idx="573">39</cx:pt>
          <cx:pt idx="574">30</cx:pt>
          <cx:pt idx="575">40</cx:pt>
          <cx:pt idx="576">43</cx:pt>
          <cx:pt idx="577">40</cx:pt>
          <cx:pt idx="578">33</cx:pt>
          <cx:pt idx="579">40</cx:pt>
          <cx:pt idx="580">39</cx:pt>
          <cx:pt idx="581">40</cx:pt>
          <cx:pt idx="582">48</cx:pt>
          <cx:pt idx="583">43</cx:pt>
          <cx:pt idx="584">34</cx:pt>
          <cx:pt idx="585">32</cx:pt>
          <cx:pt idx="586">35</cx:pt>
          <cx:pt idx="587">39</cx:pt>
          <cx:pt idx="588">47</cx:pt>
          <cx:pt idx="589">41</cx:pt>
          <cx:pt idx="590">37</cx:pt>
          <cx:pt idx="591">42</cx:pt>
          <cx:pt idx="592">36</cx:pt>
          <cx:pt idx="593">44</cx:pt>
          <cx:pt idx="594">28</cx:pt>
          <cx:pt idx="595">48</cx:pt>
          <cx:pt idx="596">34</cx:pt>
          <cx:pt idx="597">42</cx:pt>
          <cx:pt idx="598">36</cx:pt>
          <cx:pt idx="599">33</cx:pt>
          <cx:pt idx="600">35</cx:pt>
          <cx:pt idx="601">37</cx:pt>
          <cx:pt idx="602">30</cx:pt>
          <cx:pt idx="603">25</cx:pt>
          <cx:pt idx="604">46</cx:pt>
          <cx:pt idx="605">35</cx:pt>
          <cx:pt idx="606">35</cx:pt>
          <cx:pt idx="607">39</cx:pt>
          <cx:pt idx="608">38</cx:pt>
          <cx:pt idx="609">34</cx:pt>
          <cx:pt idx="610">39</cx:pt>
          <cx:pt idx="611">44</cx:pt>
          <cx:pt idx="612">42</cx:pt>
          <cx:pt idx="613">39</cx:pt>
          <cx:pt idx="614">33</cx:pt>
          <cx:pt idx="615">43</cx:pt>
          <cx:pt idx="616">39</cx:pt>
          <cx:pt idx="617">41</cx:pt>
          <cx:pt idx="618">50</cx:pt>
          <cx:pt idx="619">41</cx:pt>
          <cx:pt idx="620">54</cx:pt>
          <cx:pt idx="621">62</cx:pt>
          <cx:pt idx="622">33</cx:pt>
          <cx:pt idx="623">35</cx:pt>
          <cx:pt idx="624">31</cx:pt>
          <cx:pt idx="625">45</cx:pt>
          <cx:pt idx="626">56</cx:pt>
          <cx:pt idx="627">47</cx:pt>
          <cx:pt idx="628">47</cx:pt>
          <cx:pt idx="629">36</cx:pt>
          <cx:pt idx="630">32</cx:pt>
          <cx:pt idx="631">42</cx:pt>
          <cx:pt idx="632">53</cx:pt>
          <cx:pt idx="633">45</cx:pt>
          <cx:pt idx="634">31</cx:pt>
          <cx:pt idx="635">35</cx:pt>
          <cx:pt idx="636">34</cx:pt>
          <cx:pt idx="637">51</cx:pt>
          <cx:pt idx="638">44</cx:pt>
          <cx:pt idx="639">63</cx:pt>
          <cx:pt idx="640">44</cx:pt>
          <cx:pt idx="641">32</cx:pt>
          <cx:pt idx="642">42</cx:pt>
          <cx:pt idx="643">40</cx:pt>
          <cx:pt idx="644">32</cx:pt>
          <cx:pt idx="645">38</cx:pt>
          <cx:pt idx="646">38</cx:pt>
          <cx:pt idx="647">26</cx:pt>
          <cx:pt idx="648">36</cx:pt>
          <cx:pt idx="649">42</cx:pt>
          <cx:pt idx="650">32</cx:pt>
          <cx:pt idx="651">46</cx:pt>
          <cx:pt idx="652">44</cx:pt>
          <cx:pt idx="653">47</cx:pt>
          <cx:pt idx="654">32</cx:pt>
          <cx:pt idx="655">36</cx:pt>
          <cx:pt idx="656">39</cx:pt>
          <cx:pt idx="657">29</cx:pt>
          <cx:pt idx="658">38</cx:pt>
          <cx:pt idx="659">30</cx:pt>
          <cx:pt idx="660">37</cx:pt>
          <cx:pt idx="661">52</cx:pt>
          <cx:pt idx="662">30</cx:pt>
          <cx:pt idx="663">37</cx:pt>
          <cx:pt idx="664">30</cx:pt>
          <cx:pt idx="665">37</cx:pt>
          <cx:pt idx="666">53</cx:pt>
          <cx:pt idx="667">46</cx:pt>
          <cx:pt idx="668">55</cx:pt>
          <cx:pt idx="669">40</cx:pt>
          <cx:pt idx="670">37</cx:pt>
          <cx:pt idx="671">33</cx:pt>
          <cx:pt idx="672">39</cx:pt>
          <cx:pt idx="673">42</cx:pt>
          <cx:pt idx="674">37</cx:pt>
          <cx:pt idx="675">35</cx:pt>
          <cx:pt idx="676">35</cx:pt>
          <cx:pt idx="677">40</cx:pt>
          <cx:pt idx="678">34</cx:pt>
          <cx:pt idx="679">50</cx:pt>
          <cx:pt idx="680">38</cx:pt>
          <cx:pt idx="681">40</cx:pt>
          <cx:pt idx="682">47</cx:pt>
          <cx:pt idx="683">35</cx:pt>
          <cx:pt idx="684">45</cx:pt>
          <cx:pt idx="685">36</cx:pt>
          <cx:pt idx="686">29</cx:pt>
          <cx:pt idx="687">51</cx:pt>
          <cx:pt idx="688">38</cx:pt>
          <cx:pt idx="689">36</cx:pt>
          <cx:pt idx="690">41</cx:pt>
          <cx:pt idx="691">58</cx:pt>
          <cx:pt idx="692">40</cx:pt>
          <cx:pt idx="693">34</cx:pt>
          <cx:pt idx="694">42</cx:pt>
          <cx:pt idx="695">33</cx:pt>
          <cx:pt idx="696">45</cx:pt>
          <cx:pt idx="697">37</cx:pt>
          <cx:pt idx="698">37</cx:pt>
          <cx:pt idx="699">60</cx:pt>
          <cx:pt idx="700">30</cx:pt>
          <cx:pt idx="701">31</cx:pt>
          <cx:pt idx="702">40</cx:pt>
          <cx:pt idx="703">42</cx:pt>
          <cx:pt idx="704">34</cx:pt>
          <cx:pt idx="705">28</cx:pt>
          <cx:pt idx="706">39</cx:pt>
          <cx:pt idx="707">26</cx:pt>
          <cx:pt idx="708">54</cx:pt>
          <cx:pt idx="709">43</cx:pt>
          <cx:pt idx="710">40</cx:pt>
          <cx:pt idx="711">48</cx:pt>
          <cx:pt idx="712">30</cx:pt>
          <cx:pt idx="713">29</cx:pt>
          <cx:pt idx="714">47</cx:pt>
          <cx:pt idx="715">58</cx:pt>
          <cx:pt idx="716">37</cx:pt>
          <cx:pt idx="717">35</cx:pt>
          <cx:pt idx="718">59</cx:pt>
          <cx:pt idx="719">38</cx:pt>
          <cx:pt idx="720">45</cx:pt>
          <cx:pt idx="721">47</cx:pt>
          <cx:pt idx="722">43</cx:pt>
          <cx:pt idx="723">27</cx:pt>
          <cx:pt idx="724">46</cx:pt>
          <cx:pt idx="725">37</cx:pt>
          <cx:pt idx="726">52</cx:pt>
          <cx:pt idx="727">50</cx:pt>
          <cx:pt idx="728">36</cx:pt>
          <cx:pt idx="729">60</cx:pt>
          <cx:pt idx="730">60</cx:pt>
          <cx:pt idx="731">36</cx:pt>
          <cx:pt idx="732">50</cx:pt>
          <cx:pt idx="733">29</cx:pt>
          <cx:pt idx="734">36</cx:pt>
          <cx:pt idx="735">51</cx:pt>
          <cx:pt idx="736">40</cx:pt>
          <cx:pt idx="737">40</cx:pt>
          <cx:pt idx="738">38</cx:pt>
          <cx:pt idx="739">38</cx:pt>
          <cx:pt idx="740">45</cx:pt>
          <cx:pt idx="741">53</cx:pt>
          <cx:pt idx="742">36</cx:pt>
          <cx:pt idx="743">32</cx:pt>
          <cx:pt idx="744">41</cx:pt>
          <cx:pt idx="745">40</cx:pt>
          <cx:pt idx="746">34</cx:pt>
          <cx:pt idx="747">28</cx:pt>
          <cx:pt idx="748">39</cx:pt>
          <cx:pt idx="749">47</cx:pt>
          <cx:pt idx="750">36</cx:pt>
          <cx:pt idx="751">37</cx:pt>
          <cx:pt idx="752">41</cx:pt>
          <cx:pt idx="753">46</cx:pt>
          <cx:pt idx="754">48</cx:pt>
          <cx:pt idx="755">47</cx:pt>
          <cx:pt idx="756">24</cx:pt>
          <cx:pt idx="757">31</cx:pt>
          <cx:pt idx="758">40</cx:pt>
          <cx:pt idx="759">44</cx:pt>
          <cx:pt idx="760">37</cx:pt>
          <cx:pt idx="761">32</cx:pt>
          <cx:pt idx="762">44</cx:pt>
          <cx:pt idx="763">42</cx:pt>
          <cx:pt idx="764">52</cx:pt>
          <cx:pt idx="765">28</cx:pt>
          <cx:pt idx="766">40</cx:pt>
          <cx:pt idx="767">28</cx:pt>
          <cx:pt idx="768">32</cx:pt>
          <cx:pt idx="769">54</cx:pt>
          <cx:pt idx="770">40</cx:pt>
          <cx:pt idx="771">31</cx:pt>
          <cx:pt idx="772">45</cx:pt>
          <cx:pt idx="773">42</cx:pt>
          <cx:pt idx="774">56</cx:pt>
          <cx:pt idx="775">41</cx:pt>
          <cx:pt idx="776">56</cx:pt>
          <cx:pt idx="777">50</cx:pt>
          <cx:pt idx="778">42</cx:pt>
          <cx:pt idx="779">41</cx:pt>
          <cx:pt idx="780">30</cx:pt>
          <cx:pt idx="781">51</cx:pt>
          <cx:pt idx="782">30</cx:pt>
          <cx:pt idx="783">36</cx:pt>
          <cx:pt idx="784">34</cx:pt>
          <cx:pt idx="785">46</cx:pt>
          <cx:pt idx="786">40</cx:pt>
          <cx:pt idx="787">51</cx:pt>
          <cx:pt idx="788">58</cx:pt>
          <cx:pt idx="789">80</cx:pt>
          <cx:pt idx="790">37</cx:pt>
          <cx:pt idx="791">44</cx:pt>
          <cx:pt idx="792">44</cx:pt>
          <cx:pt idx="793">57</cx:pt>
          <cx:pt idx="794">60</cx:pt>
          <cx:pt idx="795">33</cx:pt>
          <cx:pt idx="796">32</cx:pt>
          <cx:pt idx="797">46</cx:pt>
          <cx:pt idx="798">37</cx:pt>
          <cx:pt idx="799">47</cx:pt>
          <cx:pt idx="800">38</cx:pt>
          <cx:pt idx="801">33</cx:pt>
          <cx:pt idx="802">36</cx:pt>
          <cx:pt idx="803">63</cx:pt>
          <cx:pt idx="804">38</cx:pt>
          <cx:pt idx="805">29</cx:pt>
          <cx:pt idx="806">50</cx:pt>
          <cx:pt idx="807">41</cx:pt>
          <cx:pt idx="808">38</cx:pt>
          <cx:pt idx="809">33</cx:pt>
          <cx:pt idx="810">27</cx:pt>
          <cx:pt idx="811">50</cx:pt>
          <cx:pt idx="812">46</cx:pt>
          <cx:pt idx="813">30</cx:pt>
          <cx:pt idx="814">43</cx:pt>
          <cx:pt idx="815">39</cx:pt>
          <cx:pt idx="816">43</cx:pt>
          <cx:pt idx="817">34</cx:pt>
          <cx:pt idx="818">37</cx:pt>
          <cx:pt idx="819">51</cx:pt>
          <cx:pt idx="820">43</cx:pt>
          <cx:pt idx="821">32</cx:pt>
          <cx:pt idx="822">39</cx:pt>
          <cx:pt idx="823">48</cx:pt>
          <cx:pt idx="824">37</cx:pt>
          <cx:pt idx="825">41</cx:pt>
          <cx:pt idx="826">31</cx:pt>
          <cx:pt idx="827">42</cx:pt>
          <cx:pt idx="828">52</cx:pt>
          <cx:pt idx="829">27</cx:pt>
          <cx:pt idx="830">36</cx:pt>
          <cx:pt idx="831">44</cx:pt>
          <cx:pt idx="832">53</cx:pt>
          <cx:pt idx="833">49</cx:pt>
          <cx:pt idx="834">37</cx:pt>
          <cx:pt idx="835">38</cx:pt>
          <cx:pt idx="836">34</cx:pt>
          <cx:pt idx="837">34</cx:pt>
          <cx:pt idx="838">41</cx:pt>
          <cx:pt idx="839">30</cx:pt>
          <cx:pt idx="840">29</cx:pt>
          <cx:pt idx="841">48</cx:pt>
          <cx:pt idx="842">34</cx:pt>
          <cx:pt idx="843">40</cx:pt>
          <cx:pt idx="844">30</cx:pt>
          <cx:pt idx="845">41</cx:pt>
          <cx:pt idx="846">41</cx:pt>
          <cx:pt idx="847">56</cx:pt>
          <cx:pt idx="848">36</cx:pt>
          <cx:pt idx="849">49</cx:pt>
          <cx:pt idx="850">37</cx:pt>
          <cx:pt idx="851">42</cx:pt>
          <cx:pt idx="852">49</cx:pt>
          <cx:pt idx="853">32</cx:pt>
          <cx:pt idx="854">39</cx:pt>
          <cx:pt idx="855">52</cx:pt>
          <cx:pt idx="856">35</cx:pt>
          <cx:pt idx="857">51</cx:pt>
          <cx:pt idx="858">29</cx:pt>
          <cx:pt idx="859">31</cx:pt>
          <cx:pt idx="860">32</cx:pt>
          <cx:pt idx="861">39</cx:pt>
          <cx:pt idx="862">47</cx:pt>
          <cx:pt idx="863">27</cx:pt>
          <cx:pt idx="864">46</cx:pt>
          <cx:pt idx="865">56</cx:pt>
          <cx:pt idx="866">30</cx:pt>
          <cx:pt idx="867">38</cx:pt>
          <cx:pt idx="868">30</cx:pt>
          <cx:pt idx="869">37</cx:pt>
          <cx:pt idx="870">41</cx:pt>
          <cx:pt idx="871">42</cx:pt>
          <cx:pt idx="872">44</cx:pt>
          <cx:pt idx="873">41</cx:pt>
          <cx:pt idx="874">46</cx:pt>
          <cx:pt idx="875">37</cx:pt>
          <cx:pt idx="876">30</cx:pt>
          <cx:pt idx="877">34</cx:pt>
          <cx:pt idx="878">34</cx:pt>
          <cx:pt idx="879">48</cx:pt>
          <cx:pt idx="880">48</cx:pt>
          <cx:pt idx="881">73</cx:pt>
          <cx:pt idx="882">34</cx:pt>
          <cx:pt idx="883">53</cx:pt>
          <cx:pt idx="884">37</cx:pt>
          <cx:pt idx="885">46</cx:pt>
          <cx:pt idx="886">48</cx:pt>
          <cx:pt idx="887">47</cx:pt>
          <cx:pt idx="888">29</cx:pt>
          <cx:pt idx="889">35</cx:pt>
          <cx:pt idx="890">32</cx:pt>
          <cx:pt idx="891">39</cx:pt>
          <cx:pt idx="892">39</cx:pt>
          <cx:pt idx="893">30</cx:pt>
          <cx:pt idx="894">45</cx:pt>
          <cx:pt idx="895">34</cx:pt>
          <cx:pt idx="896">29</cx:pt>
          <cx:pt idx="897">43</cx:pt>
          <cx:pt idx="898">45</cx:pt>
          <cx:pt idx="899">45</cx:pt>
          <cx:pt idx="900">44</cx:pt>
          <cx:pt idx="901">39</cx:pt>
          <cx:pt idx="902">45</cx:pt>
          <cx:pt idx="903">41</cx:pt>
          <cx:pt idx="904">38</cx:pt>
          <cx:pt idx="905">44</cx:pt>
          <cx:pt idx="906">36</cx:pt>
          <cx:pt idx="907">29</cx:pt>
          <cx:pt idx="908">32</cx:pt>
          <cx:pt idx="909">45</cx:pt>
          <cx:pt idx="910">32</cx:pt>
          <cx:pt idx="911">41</cx:pt>
          <cx:pt idx="912">49</cx:pt>
          <cx:pt idx="913">43</cx:pt>
          <cx:pt idx="914">35</cx:pt>
          <cx:pt idx="915">42</cx:pt>
          <cx:pt idx="916">34</cx:pt>
          <cx:pt idx="917">50</cx:pt>
          <cx:pt idx="918">33</cx:pt>
          <cx:pt idx="919">52</cx:pt>
          <cx:pt idx="920">29</cx:pt>
          <cx:pt idx="921">34</cx:pt>
          <cx:pt idx="922">41</cx:pt>
          <cx:pt idx="923">40</cx:pt>
          <cx:pt idx="924">42</cx:pt>
          <cx:pt idx="925">54</cx:pt>
          <cx:pt idx="926">41</cx:pt>
          <cx:pt idx="927">56</cx:pt>
          <cx:pt idx="928">54</cx:pt>
          <cx:pt idx="929">38</cx:pt>
          <cx:pt idx="930">32</cx:pt>
          <cx:pt idx="931">39</cx:pt>
          <cx:pt idx="932">32</cx:pt>
          <cx:pt idx="933">38</cx:pt>
          <cx:pt idx="934">41</cx:pt>
          <cx:pt idx="935">45</cx:pt>
          <cx:pt idx="936">45</cx:pt>
          <cx:pt idx="937">50</cx:pt>
          <cx:pt idx="938">38</cx:pt>
          <cx:pt idx="939">32</cx:pt>
          <cx:pt idx="940">37</cx:pt>
          <cx:pt idx="941">55</cx:pt>
          <cx:pt idx="942">45</cx:pt>
          <cx:pt idx="943">46</cx:pt>
          <cx:pt idx="944">34</cx:pt>
          <cx:pt idx="945">26</cx:pt>
          <cx:pt idx="946">54</cx:pt>
          <cx:pt idx="947">46</cx:pt>
          <cx:pt idx="948">45</cx:pt>
          <cx:pt idx="949">34</cx:pt>
          <cx:pt idx="950">43</cx:pt>
          <cx:pt idx="951">40</cx:pt>
          <cx:pt idx="952">74</cx:pt>
          <cx:pt idx="953">47</cx:pt>
          <cx:pt idx="954">28</cx:pt>
          <cx:pt idx="955">45</cx:pt>
          <cx:pt idx="956">51</cx:pt>
          <cx:pt idx="957">43</cx:pt>
          <cx:pt idx="958">41</cx:pt>
          <cx:pt idx="959">43</cx:pt>
          <cx:pt idx="960">37</cx:pt>
          <cx:pt idx="961">33</cx:pt>
          <cx:pt idx="962">45</cx:pt>
          <cx:pt idx="963">47</cx:pt>
          <cx:pt idx="964">62</cx:pt>
          <cx:pt idx="965">69</cx:pt>
          <cx:pt idx="966">45</cx:pt>
          <cx:pt idx="967">52</cx:pt>
          <cx:pt idx="968">33</cx:pt>
          <cx:pt idx="969">43</cx:pt>
          <cx:pt idx="970">42</cx:pt>
          <cx:pt idx="971">37</cx:pt>
          <cx:pt idx="972">34</cx:pt>
          <cx:pt idx="973">32</cx:pt>
          <cx:pt idx="974">31</cx:pt>
          <cx:pt idx="975">36</cx:pt>
          <cx:pt idx="976">44</cx:pt>
          <cx:pt idx="977">34</cx:pt>
          <cx:pt idx="978">35</cx:pt>
          <cx:pt idx="979">39</cx:pt>
          <cx:pt idx="980">43</cx:pt>
          <cx:pt idx="981">54</cx:pt>
          <cx:pt idx="982">35</cx:pt>
          <cx:pt idx="983">38</cx:pt>
          <cx:pt idx="984">35</cx:pt>
          <cx:pt idx="985">38</cx:pt>
          <cx:pt idx="986">30</cx:pt>
          <cx:pt idx="987">32</cx:pt>
          <cx:pt idx="988">31</cx:pt>
          <cx:pt idx="989">34</cx:pt>
          <cx:pt idx="990">32</cx:pt>
          <cx:pt idx="991">53</cx:pt>
          <cx:pt idx="992">40</cx:pt>
          <cx:pt idx="993">45</cx:pt>
          <cx:pt idx="994">47</cx:pt>
          <cx:pt idx="995">44</cx:pt>
          <cx:pt idx="996">34</cx:pt>
          <cx:pt idx="997">42</cx:pt>
          <cx:pt idx="998">35</cx:pt>
          <cx:pt idx="999">50</cx:pt>
          <cx:pt idx="1000">38</cx:pt>
          <cx:pt idx="1001">36</cx:pt>
          <cx:pt idx="1002">36</cx:pt>
          <cx:pt idx="1003">60</cx:pt>
          <cx:pt idx="1004">34</cx:pt>
          <cx:pt idx="1005">60</cx:pt>
          <cx:pt idx="1006">34</cx:pt>
          <cx:pt idx="1007">44</cx:pt>
          <cx:pt idx="1008">31</cx:pt>
          <cx:pt idx="1009">38</cx:pt>
          <cx:pt idx="1010">40</cx:pt>
          <cx:pt idx="1011">32</cx:pt>
          <cx:pt idx="1012">30</cx:pt>
          <cx:pt idx="1013">28</cx:pt>
          <cx:pt idx="1014">50</cx:pt>
          <cx:pt idx="1015">37</cx:pt>
          <cx:pt idx="1016">37</cx:pt>
          <cx:pt idx="1017">46</cx:pt>
          <cx:pt idx="1018">54</cx:pt>
          <cx:pt idx="1019">37</cx:pt>
          <cx:pt idx="1020">32</cx:pt>
          <cx:pt idx="1021">50</cx:pt>
          <cx:pt idx="1022">40</cx:pt>
          <cx:pt idx="1023">55</cx:pt>
          <cx:pt idx="1024">37</cx:pt>
          <cx:pt idx="1025">44</cx:pt>
          <cx:pt idx="1026">47</cx:pt>
          <cx:pt idx="1027">51</cx:pt>
          <cx:pt idx="1028">40</cx:pt>
          <cx:pt idx="1029">44</cx:pt>
          <cx:pt idx="1030">33</cx:pt>
          <cx:pt idx="1031">34</cx:pt>
          <cx:pt idx="1032">45</cx:pt>
          <cx:pt idx="1033">42</cx:pt>
          <cx:pt idx="1034">44</cx:pt>
          <cx:pt idx="1035">49</cx:pt>
          <cx:pt idx="1036">33</cx:pt>
          <cx:pt idx="1037">32</cx:pt>
          <cx:pt idx="1038">33</cx:pt>
          <cx:pt idx="1039">45</cx:pt>
          <cx:pt idx="1040">37</cx:pt>
          <cx:pt idx="1041">34</cx:pt>
          <cx:pt idx="1042">33</cx:pt>
          <cx:pt idx="1043">39</cx:pt>
          <cx:pt idx="1044">46</cx:pt>
          <cx:pt idx="1045">30</cx:pt>
          <cx:pt idx="1046">40</cx:pt>
          <cx:pt idx="1047">37</cx:pt>
          <cx:pt idx="1048">59</cx:pt>
          <cx:pt idx="1049">35</cx:pt>
          <cx:pt idx="1050">37</cx:pt>
          <cx:pt idx="1051">32</cx:pt>
          <cx:pt idx="1052">31</cx:pt>
          <cx:pt idx="1053">38</cx:pt>
          <cx:pt idx="1054">31</cx:pt>
          <cx:pt idx="1055">30</cx:pt>
          <cx:pt idx="1056">47</cx:pt>
          <cx:pt idx="1057">49</cx:pt>
          <cx:pt idx="1058">36</cx:pt>
          <cx:pt idx="1059">44</cx:pt>
          <cx:pt idx="1060">41</cx:pt>
          <cx:pt idx="1061">47</cx:pt>
          <cx:pt idx="1062">42</cx:pt>
          <cx:pt idx="1063">29</cx:pt>
          <cx:pt idx="1064">45</cx:pt>
          <cx:pt idx="1065">33</cx:pt>
          <cx:pt idx="1066">46</cx:pt>
          <cx:pt idx="1067">47</cx:pt>
          <cx:pt idx="1068">33</cx:pt>
          <cx:pt idx="1069">28</cx:pt>
          <cx:pt idx="1070">37</cx:pt>
          <cx:pt idx="1071">32</cx:pt>
          <cx:pt idx="1072">41</cx:pt>
          <cx:pt idx="1073">35</cx:pt>
          <cx:pt idx="1074">54</cx:pt>
          <cx:pt idx="1075">43</cx:pt>
          <cx:pt idx="1076">45</cx:pt>
          <cx:pt idx="1077">44</cx:pt>
          <cx:pt idx="1078">38</cx:pt>
          <cx:pt idx="1079">37</cx:pt>
          <cx:pt idx="1080">56</cx:pt>
          <cx:pt idx="1081">45</cx:pt>
          <cx:pt idx="1082">35</cx:pt>
          <cx:pt idx="1083">28</cx:pt>
          <cx:pt idx="1084">46</cx:pt>
          <cx:pt idx="1085">43</cx:pt>
          <cx:pt idx="1086">38</cx:pt>
          <cx:pt idx="1087">39</cx:pt>
          <cx:pt idx="1088">39</cx:pt>
          <cx:pt idx="1089">32</cx:pt>
          <cx:pt idx="1090">42</cx:pt>
          <cx:pt idx="1091">41</cx:pt>
          <cx:pt idx="1092">41</cx:pt>
          <cx:pt idx="1093">32</cx:pt>
          <cx:pt idx="1094">42</cx:pt>
          <cx:pt idx="1095">39</cx:pt>
          <cx:pt idx="1096">36</cx:pt>
          <cx:pt idx="1097">47</cx:pt>
          <cx:pt idx="1098">34</cx:pt>
          <cx:pt idx="1099">30</cx:pt>
          <cx:pt idx="1100">31</cx:pt>
          <cx:pt idx="1101">30</cx:pt>
          <cx:pt idx="1102">38</cx:pt>
          <cx:pt idx="1103">46</cx:pt>
          <cx:pt idx="1104">39</cx:pt>
          <cx:pt idx="1105">33</cx:pt>
          <cx:pt idx="1106">38</cx:pt>
          <cx:pt idx="1107">47</cx:pt>
          <cx:pt idx="1108">42</cx:pt>
          <cx:pt idx="1109">38</cx:pt>
          <cx:pt idx="1110">46</cx:pt>
          <cx:pt idx="1111">45</cx:pt>
          <cx:pt idx="1112">46</cx:pt>
          <cx:pt idx="1113">34</cx:pt>
          <cx:pt idx="1114">55</cx:pt>
          <cx:pt idx="1115">44</cx:pt>
          <cx:pt idx="1116">46</cx:pt>
          <cx:pt idx="1117">39</cx:pt>
          <cx:pt idx="1118">31</cx:pt>
          <cx:pt idx="1119">38</cx:pt>
          <cx:pt idx="1120">26</cx:pt>
          <cx:pt idx="1121">45</cx:pt>
          <cx:pt idx="1122">39</cx:pt>
          <cx:pt idx="1123">36</cx:pt>
          <cx:pt idx="1124">33</cx:pt>
          <cx:pt idx="1125">28</cx:pt>
          <cx:pt idx="1126">28</cx:pt>
          <cx:pt idx="1127">40</cx:pt>
          <cx:pt idx="1128">33</cx:pt>
          <cx:pt idx="1129">47</cx:pt>
          <cx:pt idx="1130">48</cx:pt>
          <cx:pt idx="1131">60</cx:pt>
          <cx:pt idx="1132">36</cx:pt>
          <cx:pt idx="1133">48</cx:pt>
          <cx:pt idx="1134">42</cx:pt>
          <cx:pt idx="1135">50</cx:pt>
          <cx:pt idx="1136">32</cx:pt>
          <cx:pt idx="1137">39</cx:pt>
          <cx:pt idx="1138">24</cx:pt>
          <cx:pt idx="1139">46</cx:pt>
          <cx:pt idx="1140">32</cx:pt>
          <cx:pt idx="1141">34</cx:pt>
          <cx:pt idx="1142">46</cx:pt>
          <cx:pt idx="1143">39</cx:pt>
          <cx:pt idx="1144">37</cx:pt>
          <cx:pt idx="1145">37</cx:pt>
          <cx:pt idx="1146">33</cx:pt>
          <cx:pt idx="1147">33</cx:pt>
          <cx:pt idx="1148">55</cx:pt>
          <cx:pt idx="1149">35</cx:pt>
          <cx:pt idx="1150">37</cx:pt>
          <cx:pt idx="1151">35</cx:pt>
          <cx:pt idx="1152">25</cx:pt>
          <cx:pt idx="1153">28</cx:pt>
          <cx:pt idx="1154">27</cx:pt>
          <cx:pt idx="1155">51</cx:pt>
          <cx:pt idx="1156">31</cx:pt>
          <cx:pt idx="1157">57</cx:pt>
          <cx:pt idx="1158">38</cx:pt>
          <cx:pt idx="1159">34</cx:pt>
          <cx:pt idx="1160">35</cx:pt>
          <cx:pt idx="1161">49</cx:pt>
          <cx:pt idx="1162">42</cx:pt>
          <cx:pt idx="1163">32</cx:pt>
          <cx:pt idx="1164">31</cx:pt>
          <cx:pt idx="1165">30</cx:pt>
          <cx:pt idx="1166">34</cx:pt>
          <cx:pt idx="1167">36</cx:pt>
          <cx:pt idx="1168">35</cx:pt>
          <cx:pt idx="1169">38</cx:pt>
          <cx:pt idx="1170">36</cx:pt>
          <cx:pt idx="1171">52</cx:pt>
          <cx:pt idx="1172">44</cx:pt>
          <cx:pt idx="1173">24</cx:pt>
          <cx:pt idx="1174">42</cx:pt>
          <cx:pt idx="1175">34</cx:pt>
          <cx:pt idx="1176">37</cx:pt>
          <cx:pt idx="1177">47</cx:pt>
          <cx:pt idx="1178">68</cx:pt>
          <cx:pt idx="1179">46</cx:pt>
          <cx:pt idx="1180">29</cx:pt>
          <cx:pt idx="1181">35</cx:pt>
          <cx:pt idx="1182">33</cx:pt>
          <cx:pt idx="1183">33</cx:pt>
          <cx:pt idx="1184">33</cx:pt>
          <cx:pt idx="1185">52</cx:pt>
          <cx:pt idx="1186">55</cx:pt>
          <cx:pt idx="1187">35</cx:pt>
          <cx:pt idx="1188">43</cx:pt>
          <cx:pt idx="1189">40</cx:pt>
          <cx:pt idx="1190">29</cx:pt>
          <cx:pt idx="1191">28</cx:pt>
          <cx:pt idx="1192">36</cx:pt>
          <cx:pt idx="1193">35</cx:pt>
          <cx:pt idx="1194">38</cx:pt>
          <cx:pt idx="1195">43</cx:pt>
          <cx:pt idx="1196">48</cx:pt>
          <cx:pt idx="1197">40</cx:pt>
          <cx:pt idx="1198">40</cx:pt>
          <cx:pt idx="1199">45</cx:pt>
          <cx:pt idx="1200">38</cx:pt>
          <cx:pt idx="1201">43</cx:pt>
          <cx:pt idx="1202">37</cx:pt>
          <cx:pt idx="1203">35</cx:pt>
          <cx:pt idx="1204">32</cx:pt>
          <cx:pt idx="1205">39</cx:pt>
          <cx:pt idx="1206">45</cx:pt>
          <cx:pt idx="1207">33</cx:pt>
          <cx:pt idx="1208">49</cx:pt>
          <cx:pt idx="1209">51</cx:pt>
          <cx:pt idx="1210">38</cx:pt>
          <cx:pt idx="1211">48</cx:pt>
          <cx:pt idx="1212">34</cx:pt>
          <cx:pt idx="1213">29</cx:pt>
          <cx:pt idx="1214">39</cx:pt>
          <cx:pt idx="1215">37</cx:pt>
          <cx:pt idx="1216">38</cx:pt>
          <cx:pt idx="1217">33</cx:pt>
          <cx:pt idx="1218">31</cx:pt>
          <cx:pt idx="1219">33</cx:pt>
          <cx:pt idx="1220">45</cx:pt>
          <cx:pt idx="1221">30</cx:pt>
          <cx:pt idx="1222">42</cx:pt>
          <cx:pt idx="1223">35</cx:pt>
          <cx:pt idx="1224">43</cx:pt>
          <cx:pt idx="1225">38</cx:pt>
          <cx:pt idx="1226">32</cx:pt>
          <cx:pt idx="1227">39</cx:pt>
          <cx:pt idx="1228">49</cx:pt>
          <cx:pt idx="1229">57</cx:pt>
          <cx:pt idx="1230">34</cx:pt>
          <cx:pt idx="1231">39</cx:pt>
          <cx:pt idx="1232">54</cx:pt>
          <cx:pt idx="1233">41</cx:pt>
          <cx:pt idx="1234">42</cx:pt>
          <cx:pt idx="1235">10</cx:pt>
          <cx:pt idx="1236">54</cx:pt>
          <cx:pt idx="1237">39</cx:pt>
          <cx:pt idx="1238">48</cx:pt>
          <cx:pt idx="1239">37</cx:pt>
          <cx:pt idx="1240">28</cx:pt>
          <cx:pt idx="1241">41</cx:pt>
          <cx:pt idx="1242">36</cx:pt>
          <cx:pt idx="1243">37</cx:pt>
          <cx:pt idx="1244">41</cx:pt>
          <cx:pt idx="1245">28</cx:pt>
          <cx:pt idx="1246">51</cx:pt>
          <cx:pt idx="1247">42</cx:pt>
          <cx:pt idx="1248">35</cx:pt>
          <cx:pt idx="1249">43</cx:pt>
          <cx:pt idx="1250">36</cx:pt>
          <cx:pt idx="1251">47</cx:pt>
          <cx:pt idx="1252">37</cx:pt>
          <cx:pt idx="1253">61</cx:pt>
          <cx:pt idx="1254">53</cx:pt>
          <cx:pt idx="1255">34</cx:pt>
          <cx:pt idx="1256">28</cx:pt>
          <cx:pt idx="1257">48</cx:pt>
          <cx:pt idx="1258">44</cx:pt>
          <cx:pt idx="1259">33</cx:pt>
          <cx:pt idx="1260">43</cx:pt>
          <cx:pt idx="1261">69</cx:pt>
          <cx:pt idx="1262">58</cx:pt>
          <cx:pt idx="1263">42</cx:pt>
          <cx:pt idx="1264">54</cx:pt>
          <cx:pt idx="1265">39</cx:pt>
          <cx:pt idx="1266">30</cx:pt>
          <cx:pt idx="1267">41</cx:pt>
          <cx:pt idx="1268">30</cx:pt>
          <cx:pt idx="1269">37</cx:pt>
          <cx:pt idx="1270">40</cx:pt>
          <cx:pt idx="1271">30</cx:pt>
          <cx:pt idx="1272">32</cx:pt>
          <cx:pt idx="1273">33</cx:pt>
          <cx:pt idx="1274">35</cx:pt>
          <cx:pt idx="1275">49</cx:pt>
          <cx:pt idx="1276">31</cx:pt>
          <cx:pt idx="1277">32</cx:pt>
          <cx:pt idx="1278">34</cx:pt>
          <cx:pt idx="1279">30</cx:pt>
          <cx:pt idx="1280">38</cx:pt>
          <cx:pt idx="1281">37</cx:pt>
          <cx:pt idx="1282">31</cx:pt>
          <cx:pt idx="1283">60</cx:pt>
          <cx:pt idx="1284">36</cx:pt>
          <cx:pt idx="1285">35</cx:pt>
          <cx:pt idx="1286">35</cx:pt>
          <cx:pt idx="1287">28</cx:pt>
          <cx:pt idx="1288">42</cx:pt>
          <cx:pt idx="1289">41</cx:pt>
          <cx:pt idx="1290">40</cx:pt>
          <cx:pt idx="1291">48</cx:pt>
          <cx:pt idx="1292">43</cx:pt>
          <cx:pt idx="1293">74</cx:pt>
          <cx:pt idx="1294">38</cx:pt>
          <cx:pt idx="1295">43</cx:pt>
          <cx:pt idx="1296">34</cx:pt>
          <cx:pt idx="1297">57</cx:pt>
          <cx:pt idx="1298">37</cx:pt>
          <cx:pt idx="1299">34</cx:pt>
          <cx:pt idx="1300">35</cx:pt>
          <cx:pt idx="1301">33</cx:pt>
          <cx:pt idx="1302">31</cx:pt>
          <cx:pt idx="1303">32</cx:pt>
          <cx:pt idx="1304">43</cx:pt>
          <cx:pt idx="1305">39</cx:pt>
          <cx:pt idx="1306">41</cx:pt>
          <cx:pt idx="1307">46</cx:pt>
          <cx:pt idx="1308">45</cx:pt>
          <cx:pt idx="1309">41</cx:pt>
          <cx:pt idx="1310">35</cx:pt>
          <cx:pt idx="1311">37</cx:pt>
          <cx:pt idx="1312">31</cx:pt>
          <cx:pt idx="1313">62</cx:pt>
          <cx:pt idx="1314">43</cx:pt>
          <cx:pt idx="1315">33</cx:pt>
          <cx:pt idx="1316">80</cx:pt>
          <cx:pt idx="1317">32</cx:pt>
          <cx:pt idx="1318">43</cx:pt>
          <cx:pt idx="1319">45</cx:pt>
          <cx:pt idx="1320">31</cx:pt>
          <cx:pt idx="1321">30</cx:pt>
          <cx:pt idx="1322">44</cx:pt>
          <cx:pt idx="1323">41</cx:pt>
          <cx:pt idx="1324">33</cx:pt>
          <cx:pt idx="1325">46</cx:pt>
          <cx:pt idx="1326">46</cx:pt>
          <cx:pt idx="1327">36</cx:pt>
          <cx:pt idx="1328">34</cx:pt>
          <cx:pt idx="1329">32</cx:pt>
          <cx:pt idx="1330">64</cx:pt>
          <cx:pt idx="1331">43</cx:pt>
          <cx:pt idx="1332">68</cx:pt>
          <cx:pt idx="1333">33</cx:pt>
          <cx:pt idx="1334">31</cx:pt>
          <cx:pt idx="1335">43</cx:pt>
          <cx:pt idx="1336">39</cx:pt>
          <cx:pt idx="1337">47</cx:pt>
          <cx:pt idx="1338">33</cx:pt>
          <cx:pt idx="1339">30</cx:pt>
          <cx:pt idx="1340">45</cx:pt>
          <cx:pt idx="1341">32</cx:pt>
          <cx:pt idx="1342">31</cx:pt>
          <cx:pt idx="1343">34</cx:pt>
          <cx:pt idx="1344">38</cx:pt>
          <cx:pt idx="1345">31</cx:pt>
          <cx:pt idx="1346">32</cx:pt>
          <cx:pt idx="1347">39</cx:pt>
          <cx:pt idx="1348">46</cx:pt>
          <cx:pt idx="1349">34</cx:pt>
          <cx:pt idx="1350">43</cx:pt>
          <cx:pt idx="1351">37</cx:pt>
          <cx:pt idx="1352">31</cx:pt>
          <cx:pt idx="1353">46</cx:pt>
          <cx:pt idx="1354">35</cx:pt>
          <cx:pt idx="1355">31</cx:pt>
          <cx:pt idx="1356">52</cx:pt>
          <cx:pt idx="1357">44</cx:pt>
          <cx:pt idx="1358">49</cx:pt>
          <cx:pt idx="1359">40</cx:pt>
          <cx:pt idx="1360">42</cx:pt>
          <cx:pt idx="1361">34</cx:pt>
          <cx:pt idx="1362">39</cx:pt>
          <cx:pt idx="1363">38</cx:pt>
          <cx:pt idx="1364">45</cx:pt>
          <cx:pt idx="1365">49</cx:pt>
          <cx:pt idx="1366">33</cx:pt>
          <cx:pt idx="1367">35</cx:pt>
          <cx:pt idx="1368">42</cx:pt>
          <cx:pt idx="1369">35</cx:pt>
          <cx:pt idx="1370">42</cx:pt>
          <cx:pt idx="1371">56</cx:pt>
          <cx:pt idx="1372">42</cx:pt>
          <cx:pt idx="1373">35</cx:pt>
          <cx:pt idx="1374">37</cx:pt>
          <cx:pt idx="1375">27</cx:pt>
          <cx:pt idx="1376">31</cx:pt>
          <cx:pt idx="1377">42</cx:pt>
          <cx:pt idx="1378">58</cx:pt>
          <cx:pt idx="1379">45</cx:pt>
          <cx:pt idx="1380">32</cx:pt>
          <cx:pt idx="1381">35</cx:pt>
          <cx:pt idx="1382">36</cx:pt>
          <cx:pt idx="1383">53</cx:pt>
          <cx:pt idx="1384">57</cx:pt>
          <cx:pt idx="1385">31</cx:pt>
          <cx:pt idx="1386">40</cx:pt>
          <cx:pt idx="1387">30</cx:pt>
          <cx:pt idx="1388">27</cx:pt>
          <cx:pt idx="1389">42</cx:pt>
          <cx:pt idx="1390">53</cx:pt>
          <cx:pt idx="1391">37</cx:pt>
          <cx:pt idx="1392">41</cx:pt>
          <cx:pt idx="1393">32</cx:pt>
          <cx:pt idx="1394">59</cx:pt>
          <cx:pt idx="1395">36</cx:pt>
          <cx:pt idx="1396">43</cx:pt>
          <cx:pt idx="1397">40</cx:pt>
          <cx:pt idx="1398">31</cx:pt>
          <cx:pt idx="1399">48</cx:pt>
          <cx:pt idx="1400">32</cx:pt>
          <cx:pt idx="1401">31</cx:pt>
          <cx:pt idx="1402">32</cx:pt>
          <cx:pt idx="1403">48</cx:pt>
          <cx:pt idx="1404">35</cx:pt>
          <cx:pt idx="1405">37</cx:pt>
          <cx:pt idx="1406">28</cx:pt>
          <cx:pt idx="1407">35</cx:pt>
          <cx:pt idx="1408">39</cx:pt>
          <cx:pt idx="1409">60</cx:pt>
          <cx:pt idx="1410">42</cx:pt>
          <cx:pt idx="1411">58</cx:pt>
          <cx:pt idx="1412">33</cx:pt>
          <cx:pt idx="1413">38</cx:pt>
          <cx:pt idx="1414">30</cx:pt>
          <cx:pt idx="1415">51</cx:pt>
          <cx:pt idx="1416">41</cx:pt>
          <cx:pt idx="1417">37</cx:pt>
          <cx:pt idx="1418">42</cx:pt>
          <cx:pt idx="1419">48</cx:pt>
          <cx:pt idx="1420">46</cx:pt>
          <cx:pt idx="1421">39</cx:pt>
          <cx:pt idx="1422">42</cx:pt>
          <cx:pt idx="1423">56</cx:pt>
          <cx:pt idx="1424">48</cx:pt>
          <cx:pt idx="1425">31</cx:pt>
          <cx:pt idx="1426">37</cx:pt>
          <cx:pt idx="1427">36</cx:pt>
          <cx:pt idx="1428">51</cx:pt>
          <cx:pt idx="1429">35</cx:pt>
          <cx:pt idx="1430">47</cx:pt>
          <cx:pt idx="1431">33</cx:pt>
          <cx:pt idx="1432">42</cx:pt>
          <cx:pt idx="1433">32</cx:pt>
          <cx:pt idx="1434">57</cx:pt>
          <cx:pt idx="1435">42</cx:pt>
          <cx:pt idx="1436">45</cx:pt>
          <cx:pt idx="1437">35</cx:pt>
          <cx:pt idx="1438">43</cx:pt>
          <cx:pt idx="1439">47</cx:pt>
          <cx:pt idx="1440">38</cx:pt>
          <cx:pt idx="1441">42</cx:pt>
          <cx:pt idx="1442">32</cx:pt>
          <cx:pt idx="1443">38</cx:pt>
          <cx:pt idx="1444">45</cx:pt>
          <cx:pt idx="1445">40</cx:pt>
          <cx:pt idx="1446">32</cx:pt>
          <cx:pt idx="1447">43</cx:pt>
          <cx:pt idx="1448">40</cx:pt>
          <cx:pt idx="1449">36</cx:pt>
          <cx:pt idx="1450">37</cx:pt>
          <cx:pt idx="1451">37</cx:pt>
          <cx:pt idx="1452">37</cx:pt>
          <cx:pt idx="1453">36</cx:pt>
          <cx:pt idx="1454">26</cx:pt>
          <cx:pt idx="1455">32</cx:pt>
          <cx:pt idx="1456">30</cx:pt>
          <cx:pt idx="1457">37</cx:pt>
          <cx:pt idx="1458">39</cx:pt>
          <cx:pt idx="1459">32</cx:pt>
          <cx:pt idx="1460">44</cx:pt>
          <cx:pt idx="1461">32</cx:pt>
          <cx:pt idx="1462">41</cx:pt>
          <cx:pt idx="1463">29</cx:pt>
          <cx:pt idx="1464">25</cx:pt>
          <cx:pt idx="1465">41</cx:pt>
          <cx:pt idx="1466">32</cx:pt>
          <cx:pt idx="1467">35</cx:pt>
          <cx:pt idx="1468">38</cx:pt>
          <cx:pt idx="1469">31</cx:pt>
          <cx:pt idx="1470">54</cx:pt>
          <cx:pt idx="1471">40</cx:pt>
          <cx:pt idx="1472">46</cx:pt>
          <cx:pt idx="1473">36</cx:pt>
          <cx:pt idx="1474">30</cx:pt>
          <cx:pt idx="1475">34</cx:pt>
          <cx:pt idx="1476">36</cx:pt>
          <cx:pt idx="1477">55</cx:pt>
          <cx:pt idx="1478">40</cx:pt>
          <cx:pt idx="1479">40</cx:pt>
          <cx:pt idx="1480">32</cx:pt>
          <cx:pt idx="1481">34</cx:pt>
          <cx:pt idx="1482">36</cx:pt>
          <cx:pt idx="1483">47</cx:pt>
          <cx:pt idx="1484">40</cx:pt>
          <cx:pt idx="1485">35</cx:pt>
          <cx:pt idx="1486">26</cx:pt>
          <cx:pt idx="1487">40</cx:pt>
          <cx:pt idx="1488">38</cx:pt>
          <cx:pt idx="1489">38</cx:pt>
          <cx:pt idx="1490">31</cx:pt>
          <cx:pt idx="1491">30</cx:pt>
          <cx:pt idx="1492">41</cx:pt>
          <cx:pt idx="1493">49</cx:pt>
          <cx:pt idx="1494">34</cx:pt>
          <cx:pt idx="1495">41</cx:pt>
          <cx:pt idx="1496">33</cx:pt>
          <cx:pt idx="1497">46</cx:pt>
          <cx:pt idx="1498">40</cx:pt>
          <cx:pt idx="1499">45</cx:pt>
          <cx:pt idx="1500">31</cx:pt>
          <cx:pt idx="1501">56</cx:pt>
          <cx:pt idx="1502">35</cx:pt>
          <cx:pt idx="1503">28</cx:pt>
          <cx:pt idx="1504">45</cx:pt>
          <cx:pt idx="1505">32</cx:pt>
          <cx:pt idx="1506">56</cx:pt>
          <cx:pt idx="1507">33</cx:pt>
          <cx:pt idx="1508">33</cx:pt>
          <cx:pt idx="1509">40</cx:pt>
          <cx:pt idx="1510">37</cx:pt>
          <cx:pt idx="1511">44</cx:pt>
          <cx:pt idx="1512">37</cx:pt>
          <cx:pt idx="1513">45</cx:pt>
          <cx:pt idx="1514">38</cx:pt>
          <cx:pt idx="1515">51</cx:pt>
          <cx:pt idx="1516">37</cx:pt>
          <cx:pt idx="1517">44</cx:pt>
          <cx:pt idx="1518">43</cx:pt>
          <cx:pt idx="1519">45</cx:pt>
          <cx:pt idx="1520">40</cx:pt>
          <cx:pt idx="1521">36</cx:pt>
          <cx:pt idx="1522">28</cx:pt>
          <cx:pt idx="1523">29</cx:pt>
          <cx:pt idx="1524">55</cx:pt>
          <cx:pt idx="1525">48</cx:pt>
          <cx:pt idx="1526">41</cx:pt>
          <cx:pt idx="1527">44</cx:pt>
          <cx:pt idx="1528">55</cx:pt>
          <cx:pt idx="1529">34</cx:pt>
          <cx:pt idx="1530">39</cx:pt>
          <cx:pt idx="1531">34</cx:pt>
          <cx:pt idx="1532">38</cx:pt>
          <cx:pt idx="1533">40</cx:pt>
          <cx:pt idx="1534">45</cx:pt>
          <cx:pt idx="1535">44</cx:pt>
          <cx:pt idx="1536">51</cx:pt>
          <cx:pt idx="1537">35</cx:pt>
          <cx:pt idx="1538">39</cx:pt>
          <cx:pt idx="1539">35</cx:pt>
          <cx:pt idx="1540">33</cx:pt>
          <cx:pt idx="1541">29</cx:pt>
          <cx:pt idx="1542">45</cx:pt>
          <cx:pt idx="1543">52</cx:pt>
          <cx:pt idx="1544">25</cx:pt>
          <cx:pt idx="1545">35</cx:pt>
          <cx:pt idx="1546">34</cx:pt>
          <cx:pt idx="1547">32</cx:pt>
          <cx:pt idx="1548">50</cx:pt>
          <cx:pt idx="1549">37</cx:pt>
          <cx:pt idx="1550">36</cx:pt>
          <cx:pt idx="1551">37</cx:pt>
          <cx:pt idx="1552">49</cx:pt>
          <cx:pt idx="1553">35</cx:pt>
          <cx:pt idx="1554">35</cx:pt>
          <cx:pt idx="1555">39</cx:pt>
          <cx:pt idx="1556">40</cx:pt>
          <cx:pt idx="1557">63</cx:pt>
          <cx:pt idx="1558">39</cx:pt>
          <cx:pt idx="1559">44</cx:pt>
          <cx:pt idx="1560">55</cx:pt>
          <cx:pt idx="1561">39</cx:pt>
          <cx:pt idx="1562">38</cx:pt>
          <cx:pt idx="1563">41</cx:pt>
          <cx:pt idx="1564">38</cx:pt>
          <cx:pt idx="1565">30</cx:pt>
          <cx:pt idx="1566">40</cx:pt>
          <cx:pt idx="1567">51</cx:pt>
          <cx:pt idx="1568">43</cx:pt>
          <cx:pt idx="1569">29</cx:pt>
          <cx:pt idx="1570">26</cx:pt>
          <cx:pt idx="1571">51</cx:pt>
          <cx:pt idx="1572">41</cx:pt>
          <cx:pt idx="1573">27</cx:pt>
          <cx:pt idx="1574">37</cx:pt>
          <cx:pt idx="1575">37</cx:pt>
          <cx:pt idx="1576">36</cx:pt>
          <cx:pt idx="1577">32</cx:pt>
          <cx:pt idx="1578">40</cx:pt>
          <cx:pt idx="1579">46</cx:pt>
          <cx:pt idx="1580">42</cx:pt>
          <cx:pt idx="1581">39</cx:pt>
          <cx:pt idx="1582">31</cx:pt>
          <cx:pt idx="1583">42</cx:pt>
          <cx:pt idx="1584">45</cx:pt>
          <cx:pt idx="1585">48</cx:pt>
          <cx:pt idx="1586">47</cx:pt>
          <cx:pt idx="1587">51</cx:pt>
          <cx:pt idx="1588">39</cx:pt>
          <cx:pt idx="1589">41</cx:pt>
          <cx:pt idx="1590">33</cx:pt>
          <cx:pt idx="1591">53</cx:pt>
          <cx:pt idx="1592">64</cx:pt>
          <cx:pt idx="1593">35</cx:pt>
          <cx:pt idx="1594">41</cx:pt>
          <cx:pt idx="1595">41</cx:pt>
          <cx:pt idx="1596">42</cx:pt>
          <cx:pt idx="1597">26</cx:pt>
          <cx:pt idx="1598">57</cx:pt>
          <cx:pt idx="1599">54</cx:pt>
          <cx:pt idx="1600">43</cx:pt>
          <cx:pt idx="1601">38</cx:pt>
          <cx:pt idx="1602">26</cx:pt>
          <cx:pt idx="1603">30</cx:pt>
          <cx:pt idx="1604">38</cx:pt>
          <cx:pt idx="1605">33</cx:pt>
          <cx:pt idx="1606">29</cx:pt>
          <cx:pt idx="1607">36</cx:pt>
          <cx:pt idx="1608">65</cx:pt>
          <cx:pt idx="1609">55</cx:pt>
          <cx:pt idx="1610">50</cx:pt>
          <cx:pt idx="1611">45</cx:pt>
          <cx:pt idx="1612">35</cx:pt>
          <cx:pt idx="1613">30</cx:pt>
          <cx:pt idx="1614">45</cx:pt>
          <cx:pt idx="1615">34</cx:pt>
          <cx:pt idx="1616">55</cx:pt>
          <cx:pt idx="1617">58</cx:pt>
          <cx:pt idx="1618">36</cx:pt>
          <cx:pt idx="1619">34</cx:pt>
          <cx:pt idx="1620">46</cx:pt>
          <cx:pt idx="1621">37</cx:pt>
          <cx:pt idx="1622">51</cx:pt>
          <cx:pt idx="1623">46</cx:pt>
          <cx:pt idx="1624">39</cx:pt>
          <cx:pt idx="1625">34</cx:pt>
          <cx:pt idx="1626">48</cx:pt>
          <cx:pt idx="1627">48</cx:pt>
          <cx:pt idx="1628">33</cx:pt>
          <cx:pt idx="1629">40</cx:pt>
          <cx:pt idx="1630">30</cx:pt>
          <cx:pt idx="1631">34</cx:pt>
          <cx:pt idx="1632">34</cx:pt>
          <cx:pt idx="1633">56</cx:pt>
          <cx:pt idx="1634">38</cx:pt>
          <cx:pt idx="1635">42</cx:pt>
          <cx:pt idx="1636">35</cx:pt>
          <cx:pt idx="1637">34</cx:pt>
          <cx:pt idx="1638">50</cx:pt>
          <cx:pt idx="1639">29</cx:pt>
          <cx:pt idx="1640">37</cx:pt>
          <cx:pt idx="1641">63</cx:pt>
          <cx:pt idx="1642">41</cx:pt>
          <cx:pt idx="1643">28</cx:pt>
          <cx:pt idx="1644">41</cx:pt>
          <cx:pt idx="1645">31</cx:pt>
          <cx:pt idx="1646">47</cx:pt>
          <cx:pt idx="1647">55</cx:pt>
          <cx:pt idx="1648">45</cx:pt>
          <cx:pt idx="1649">41</cx:pt>
          <cx:pt idx="1650">38</cx:pt>
          <cx:pt idx="1651">39</cx:pt>
          <cx:pt idx="1652">35</cx:pt>
          <cx:pt idx="1653">37</cx:pt>
          <cx:pt idx="1654">63</cx:pt>
          <cx:pt idx="1655">39</cx:pt>
          <cx:pt idx="1656">31</cx:pt>
          <cx:pt idx="1657">32</cx:pt>
          <cx:pt idx="1658">34</cx:pt>
          <cx:pt idx="1659">39</cx:pt>
          <cx:pt idx="1660">50</cx:pt>
          <cx:pt idx="1661">35</cx:pt>
          <cx:pt idx="1662">36</cx:pt>
          <cx:pt idx="1663">36</cx:pt>
          <cx:pt idx="1664">53</cx:pt>
          <cx:pt idx="1665">28</cx:pt>
          <cx:pt idx="1666">56</cx:pt>
          <cx:pt idx="1667">24</cx:pt>
          <cx:pt idx="1668">40</cx:pt>
          <cx:pt idx="1669">44</cx:pt>
          <cx:pt idx="1670">35</cx:pt>
          <cx:pt idx="1671">47</cx:pt>
          <cx:pt idx="1672">37</cx:pt>
          <cx:pt idx="1673">35</cx:pt>
          <cx:pt idx="1674">56</cx:pt>
          <cx:pt idx="1675">30</cx:pt>
          <cx:pt idx="1676">33</cx:pt>
          <cx:pt idx="1677">40</cx:pt>
          <cx:pt idx="1678">47</cx:pt>
          <cx:pt idx="1679">36</cx:pt>
          <cx:pt idx="1680">37</cx:pt>
          <cx:pt idx="1681">32</cx:pt>
          <cx:pt idx="1682">33</cx:pt>
          <cx:pt idx="1683">52</cx:pt>
          <cx:pt idx="1684">37</cx:pt>
          <cx:pt idx="1685">61</cx:pt>
          <cx:pt idx="1686">28</cx:pt>
          <cx:pt idx="1687">35</cx:pt>
          <cx:pt idx="1688">46</cx:pt>
          <cx:pt idx="1689">34</cx:pt>
          <cx:pt idx="1690">34</cx:pt>
          <cx:pt idx="1691">40</cx:pt>
          <cx:pt idx="1692">60</cx:pt>
          <cx:pt idx="1693">33</cx:pt>
          <cx:pt idx="1694">31</cx:pt>
          <cx:pt idx="1695">48</cx:pt>
          <cx:pt idx="1696">26</cx:pt>
          <cx:pt idx="1697">31</cx:pt>
          <cx:pt idx="1698">28</cx:pt>
          <cx:pt idx="1699">42</cx:pt>
          <cx:pt idx="1700">43</cx:pt>
          <cx:pt idx="1701">39</cx:pt>
          <cx:pt idx="1702">41</cx:pt>
          <cx:pt idx="1703">36</cx:pt>
          <cx:pt idx="1704">29</cx:pt>
          <cx:pt idx="1705">42</cx:pt>
          <cx:pt idx="1706">44</cx:pt>
          <cx:pt idx="1707">32</cx:pt>
          <cx:pt idx="1708">35</cx:pt>
          <cx:pt idx="1709">29</cx:pt>
          <cx:pt idx="1710">39</cx:pt>
          <cx:pt idx="1711">40</cx:pt>
          <cx:pt idx="1712">38</cx:pt>
          <cx:pt idx="1713">29</cx:pt>
          <cx:pt idx="1714">35</cx:pt>
          <cx:pt idx="1715">36</cx:pt>
          <cx:pt idx="1716">29</cx:pt>
          <cx:pt idx="1717">42</cx:pt>
          <cx:pt idx="1718">29</cx:pt>
          <cx:pt idx="1719">29</cx:pt>
          <cx:pt idx="1720">40</cx:pt>
          <cx:pt idx="1721">37</cx:pt>
          <cx:pt idx="1722">46</cx:pt>
          <cx:pt idx="1723">30</cx:pt>
          <cx:pt idx="1724">36</cx:pt>
          <cx:pt idx="1725">32</cx:pt>
          <cx:pt idx="1726">36</cx:pt>
          <cx:pt idx="1727">34</cx:pt>
          <cx:pt idx="1728">34</cx:pt>
          <cx:pt idx="1729">33</cx:pt>
          <cx:pt idx="1730">30</cx:pt>
          <cx:pt idx="1731">27</cx:pt>
          <cx:pt idx="1732">37</cx:pt>
          <cx:pt idx="1733">43</cx:pt>
          <cx:pt idx="1734">34</cx:pt>
          <cx:pt idx="1735">31</cx:pt>
          <cx:pt idx="1736">54</cx:pt>
          <cx:pt idx="1737">38</cx:pt>
          <cx:pt idx="1738">48</cx:pt>
          <cx:pt idx="1739">33</cx:pt>
          <cx:pt idx="1740">40</cx:pt>
          <cx:pt idx="1741">33</cx:pt>
          <cx:pt idx="1742">33</cx:pt>
          <cx:pt idx="1743">35</cx:pt>
          <cx:pt idx="1744">31</cx:pt>
          <cx:pt idx="1745">28</cx:pt>
          <cx:pt idx="1746">35</cx:pt>
          <cx:pt idx="1747">32</cx:pt>
          <cx:pt idx="1748">38</cx:pt>
          <cx:pt idx="1749">33</cx:pt>
          <cx:pt idx="1750">33</cx:pt>
          <cx:pt idx="1751">30</cx:pt>
          <cx:pt idx="1752">38</cx:pt>
          <cx:pt idx="1753">35</cx:pt>
          <cx:pt idx="1754">35</cx:pt>
          <cx:pt idx="1755">34</cx:pt>
          <cx:pt idx="1756">39</cx:pt>
          <cx:pt idx="1757">31</cx:pt>
          <cx:pt idx="1758">36</cx:pt>
          <cx:pt idx="1759">45</cx:pt>
          <cx:pt idx="1760">33</cx:pt>
          <cx:pt idx="1761">26</cx:pt>
          <cx:pt idx="1762">30</cx:pt>
          <cx:pt idx="1763">31</cx:pt>
          <cx:pt idx="1764">44</cx:pt>
          <cx:pt idx="1765">30</cx:pt>
          <cx:pt idx="1766">33</cx:pt>
          <cx:pt idx="1767">49</cx:pt>
          <cx:pt idx="1768">33</cx:pt>
          <cx:pt idx="1769">26</cx:pt>
          <cx:pt idx="1770">32</cx:pt>
          <cx:pt idx="1771">42</cx:pt>
          <cx:pt idx="1772">28</cx:pt>
          <cx:pt idx="1773">43</cx:pt>
          <cx:pt idx="1774">69</cx:pt>
          <cx:pt idx="1775">35</cx:pt>
          <cx:pt idx="1776">44</cx:pt>
          <cx:pt idx="1777">30</cx:pt>
          <cx:pt idx="1778">36</cx:pt>
          <cx:pt idx="1779">43</cx:pt>
          <cx:pt idx="1780">30</cx:pt>
          <cx:pt idx="1781">33</cx:pt>
          <cx:pt idx="1782">39</cx:pt>
          <cx:pt idx="1783">31</cx:pt>
          <cx:pt idx="1784">44</cx:pt>
          <cx:pt idx="1785">31</cx:pt>
          <cx:pt idx="1786">28</cx:pt>
          <cx:pt idx="1787">41</cx:pt>
          <cx:pt idx="1788">33</cx:pt>
          <cx:pt idx="1789">40</cx:pt>
          <cx:pt idx="1790">30</cx:pt>
          <cx:pt idx="1791">34</cx:pt>
          <cx:pt idx="1792">48</cx:pt>
          <cx:pt idx="1793">37</cx:pt>
          <cx:pt idx="1794">35</cx:pt>
          <cx:pt idx="1795">45</cx:pt>
          <cx:pt idx="1796">36</cx:pt>
          <cx:pt idx="1797">30</cx:pt>
          <cx:pt idx="1798">34</cx:pt>
          <cx:pt idx="1799">33</cx:pt>
          <cx:pt idx="1800">29</cx:pt>
          <cx:pt idx="1801">33</cx:pt>
          <cx:pt idx="1802">46</cx:pt>
          <cx:pt idx="1803">32</cx:pt>
          <cx:pt idx="1804">35</cx:pt>
          <cx:pt idx="1805">33</cx:pt>
          <cx:pt idx="1806">26</cx:pt>
          <cx:pt idx="1807">38</cx:pt>
          <cx:pt idx="1808">32</cx:pt>
          <cx:pt idx="1809">37</cx:pt>
          <cx:pt idx="1810">28</cx:pt>
          <cx:pt idx="1811">37</cx:pt>
          <cx:pt idx="1812">31</cx:pt>
          <cx:pt idx="1813">35</cx:pt>
          <cx:pt idx="1814">23</cx:pt>
          <cx:pt idx="1815">27</cx:pt>
          <cx:pt idx="1816">33</cx:pt>
          <cx:pt idx="1817">39</cx:pt>
          <cx:pt idx="1818">34</cx:pt>
          <cx:pt idx="1819">28</cx:pt>
          <cx:pt idx="1820">33</cx:pt>
          <cx:pt idx="1821">36</cx:pt>
          <cx:pt idx="1822">31</cx:pt>
          <cx:pt idx="1823">41</cx:pt>
          <cx:pt idx="1824">51</cx:pt>
          <cx:pt idx="1825">24</cx:pt>
          <cx:pt idx="1826">33</cx:pt>
          <cx:pt idx="1827">50</cx:pt>
          <cx:pt idx="1828">25</cx:pt>
          <cx:pt idx="1829">38</cx:pt>
          <cx:pt idx="1830">44</cx:pt>
          <cx:pt idx="1831">39</cx:pt>
          <cx:pt idx="1832">42</cx:pt>
          <cx:pt idx="1833">36</cx:pt>
          <cx:pt idx="1834">33</cx:pt>
          <cx:pt idx="1835">32</cx:pt>
          <cx:pt idx="1836">49</cx:pt>
          <cx:pt idx="1837">33</cx:pt>
          <cx:pt idx="1838">30</cx:pt>
          <cx:pt idx="1839">33</cx:pt>
          <cx:pt idx="1840">26</cx:pt>
          <cx:pt idx="1841">30</cx:pt>
          <cx:pt idx="1842">31</cx:pt>
          <cx:pt idx="1843">31</cx:pt>
          <cx:pt idx="1844">27</cx:pt>
          <cx:pt idx="1845">31</cx:pt>
          <cx:pt idx="1846">34</cx:pt>
          <cx:pt idx="1847">26</cx:pt>
          <cx:pt idx="1848">31</cx:pt>
          <cx:pt idx="1849">35</cx:pt>
          <cx:pt idx="1850">30</cx:pt>
          <cx:pt idx="1851">28</cx:pt>
          <cx:pt idx="1852">32</cx:pt>
          <cx:pt idx="1853">38</cx:pt>
          <cx:pt idx="1854">35</cx:pt>
          <cx:pt idx="1855">51</cx:pt>
          <cx:pt idx="1856">37</cx:pt>
          <cx:pt idx="1857">39</cx:pt>
          <cx:pt idx="1858">40</cx:pt>
          <cx:pt idx="1859">39</cx:pt>
          <cx:pt idx="1860">39</cx:pt>
          <cx:pt idx="1861">42</cx:pt>
          <cx:pt idx="1862">33</cx:pt>
          <cx:pt idx="1863">30</cx:pt>
          <cx:pt idx="1864">38</cx:pt>
          <cx:pt idx="1865">35</cx:pt>
          <cx:pt idx="1866">39</cx:pt>
          <cx:pt idx="1867">28</cx:pt>
          <cx:pt idx="1868">36</cx:pt>
          <cx:pt idx="1869">33</cx:pt>
          <cx:pt idx="1870">37</cx:pt>
          <cx:pt idx="1871">38</cx:pt>
          <cx:pt idx="1872">32</cx:pt>
          <cx:pt idx="1873">31</cx:pt>
          <cx:pt idx="1874">33</cx:pt>
          <cx:pt idx="1875">33</cx:pt>
          <cx:pt idx="1876">40</cx:pt>
          <cx:pt idx="1877">38</cx:pt>
          <cx:pt idx="1878">32</cx:pt>
          <cx:pt idx="1879">25</cx:pt>
          <cx:pt idx="1880">34</cx:pt>
          <cx:pt idx="1881">29</cx:pt>
          <cx:pt idx="1882">28</cx:pt>
          <cx:pt idx="1883">39</cx:pt>
          <cx:pt idx="1884">42</cx:pt>
          <cx:pt idx="1885">26</cx:pt>
          <cx:pt idx="1886">42</cx:pt>
          <cx:pt idx="1887">32</cx:pt>
          <cx:pt idx="1888">32</cx:pt>
          <cx:pt idx="1889">24</cx:pt>
          <cx:pt idx="1890">26</cx:pt>
          <cx:pt idx="1891">39</cx:pt>
          <cx:pt idx="1892">41</cx:pt>
          <cx:pt idx="1893">36</cx:pt>
          <cx:pt idx="1894">30</cx:pt>
          <cx:pt idx="1895">34</cx:pt>
          <cx:pt idx="1896">37</cx:pt>
          <cx:pt idx="1897">34</cx:pt>
          <cx:pt idx="1898">39</cx:pt>
          <cx:pt idx="1899">35</cx:pt>
          <cx:pt idx="1900">33</cx:pt>
          <cx:pt idx="1901">43</cx:pt>
          <cx:pt idx="1902">29</cx:pt>
          <cx:pt idx="1903">32</cx:pt>
          <cx:pt idx="1904">34</cx:pt>
          <cx:pt idx="1905">26</cx:pt>
          <cx:pt idx="1906">34</cx:pt>
          <cx:pt idx="1907">34</cx:pt>
          <cx:pt idx="1908">36</cx:pt>
          <cx:pt idx="1909">35</cx:pt>
          <cx:pt idx="1910">39</cx:pt>
          <cx:pt idx="1911">33</cx:pt>
          <cx:pt idx="1912">32</cx:pt>
          <cx:pt idx="1913">31</cx:pt>
          <cx:pt idx="1914">31</cx:pt>
          <cx:pt idx="1915">32</cx:pt>
          <cx:pt idx="1916">37</cx:pt>
          <cx:pt idx="1917">26</cx:pt>
          <cx:pt idx="1918">36</cx:pt>
          <cx:pt idx="1919">26</cx:pt>
          <cx:pt idx="1920">31</cx:pt>
          <cx:pt idx="1921">37</cx:pt>
          <cx:pt idx="1922">32</cx:pt>
          <cx:pt idx="1923">35</cx:pt>
          <cx:pt idx="1924">35</cx:pt>
          <cx:pt idx="1925">32</cx:pt>
          <cx:pt idx="1926">35</cx:pt>
          <cx:pt idx="1927">35</cx:pt>
          <cx:pt idx="1928">36</cx:pt>
          <cx:pt idx="1929">38</cx:pt>
          <cx:pt idx="1930">28</cx:pt>
          <cx:pt idx="1931">33</cx:pt>
          <cx:pt idx="1932">35</cx:pt>
          <cx:pt idx="1933">31</cx:pt>
          <cx:pt idx="1934">37</cx:pt>
          <cx:pt idx="1935">35</cx:pt>
          <cx:pt idx="1936">39</cx:pt>
          <cx:pt idx="1937">37</cx:pt>
          <cx:pt idx="1938">36</cx:pt>
          <cx:pt idx="1939">46</cx:pt>
          <cx:pt idx="1940">35</cx:pt>
          <cx:pt idx="1941">36</cx:pt>
          <cx:pt idx="1942">35</cx:pt>
          <cx:pt idx="1943">31</cx:pt>
          <cx:pt idx="1944">35</cx:pt>
          <cx:pt idx="1945">27</cx:pt>
          <cx:pt idx="1946">37</cx:pt>
          <cx:pt idx="1947">37</cx:pt>
          <cx:pt idx="1948">28</cx:pt>
          <cx:pt idx="1949">38</cx:pt>
          <cx:pt idx="1950">38</cx:pt>
          <cx:pt idx="1951">30</cx:pt>
          <cx:pt idx="1952">42</cx:pt>
          <cx:pt idx="1953">31</cx:pt>
          <cx:pt idx="1954">33</cx:pt>
          <cx:pt idx="1955">30</cx:pt>
          <cx:pt idx="1956">34</cx:pt>
          <cx:pt idx="1957">31</cx:pt>
          <cx:pt idx="1958">43</cx:pt>
          <cx:pt idx="1959">26</cx:pt>
          <cx:pt idx="1960">32</cx:pt>
          <cx:pt idx="1961">33</cx:pt>
          <cx:pt idx="1962">31</cx:pt>
          <cx:pt idx="1963">30</cx:pt>
          <cx:pt idx="1964">32</cx:pt>
          <cx:pt idx="1965">35</cx:pt>
          <cx:pt idx="1966">36</cx:pt>
          <cx:pt idx="1967">25</cx:pt>
          <cx:pt idx="1968">27</cx:pt>
          <cx:pt idx="1969">27</cx:pt>
          <cx:pt idx="1970">29</cx:pt>
          <cx:pt idx="1971">49</cx:pt>
          <cx:pt idx="1972">34</cx:pt>
          <cx:pt idx="1973">28</cx:pt>
          <cx:pt idx="1974">29</cx:pt>
          <cx:pt idx="1975">33</cx:pt>
          <cx:pt idx="1976">30</cx:pt>
          <cx:pt idx="1977">30</cx:pt>
          <cx:pt idx="1978">31</cx:pt>
          <cx:pt idx="1979">34</cx:pt>
          <cx:pt idx="1980">34</cx:pt>
          <cx:pt idx="1981">30</cx:pt>
          <cx:pt idx="1982">44</cx:pt>
          <cx:pt idx="1983">35</cx:pt>
          <cx:pt idx="1984">35</cx:pt>
          <cx:pt idx="1985">37</cx:pt>
          <cx:pt idx="1986">57</cx:pt>
          <cx:pt idx="1987">36</cx:pt>
          <cx:pt idx="1988">35</cx:pt>
          <cx:pt idx="1989">26</cx:pt>
          <cx:pt idx="1990">32</cx:pt>
          <cx:pt idx="1991">36</cx:pt>
          <cx:pt idx="1992">36</cx:pt>
          <cx:pt idx="1993">32</cx:pt>
          <cx:pt idx="1994">42</cx:pt>
          <cx:pt idx="1995">35</cx:pt>
          <cx:pt idx="1996">27</cx:pt>
          <cx:pt idx="1997">39</cx:pt>
          <cx:pt idx="1998">29</cx:pt>
          <cx:pt idx="1999">46</cx:pt>
          <cx:pt idx="2000">29</cx:pt>
          <cx:pt idx="2001">39</cx:pt>
          <cx:pt idx="2002">34</cx:pt>
          <cx:pt idx="2003">32</cx:pt>
          <cx:pt idx="2004">32</cx:pt>
          <cx:pt idx="2005">31</cx:pt>
          <cx:pt idx="2006">42</cx:pt>
          <cx:pt idx="2007">35</cx:pt>
          <cx:pt idx="2008">50</cx:pt>
          <cx:pt idx="2009">28</cx:pt>
          <cx:pt idx="2010">34</cx:pt>
          <cx:pt idx="2011">39</cx:pt>
          <cx:pt idx="2012">31</cx:pt>
          <cx:pt idx="2013">37</cx:pt>
          <cx:pt idx="2014">28</cx:pt>
          <cx:pt idx="2015">45</cx:pt>
          <cx:pt idx="2016">33</cx:pt>
          <cx:pt idx="2017">31</cx:pt>
          <cx:pt idx="2018">31</cx:pt>
          <cx:pt idx="2019">28</cx:pt>
          <cx:pt idx="2020">37</cx:pt>
          <cx:pt idx="2021">37</cx:pt>
          <cx:pt idx="2022">29</cx:pt>
          <cx:pt idx="2023">29</cx:pt>
          <cx:pt idx="2024">33</cx:pt>
          <cx:pt idx="2025">41</cx:pt>
          <cx:pt idx="2026">28</cx:pt>
          <cx:pt idx="2027">33</cx:pt>
          <cx:pt idx="2028">37</cx:pt>
          <cx:pt idx="2029">30</cx:pt>
          <cx:pt idx="2030">33</cx:pt>
          <cx:pt idx="2031">34</cx:pt>
          <cx:pt idx="2032">35</cx:pt>
          <cx:pt idx="2033">33</cx:pt>
          <cx:pt idx="2034">36</cx:pt>
          <cx:pt idx="2035">37</cx:pt>
          <cx:pt idx="2036">34</cx:pt>
          <cx:pt idx="2037">45</cx:pt>
          <cx:pt idx="2038">26</cx:pt>
          <cx:pt idx="2039">30</cx:pt>
          <cx:pt idx="2040">31</cx:pt>
          <cx:pt idx="2041">33</cx:pt>
          <cx:pt idx="2042">31</cx:pt>
          <cx:pt idx="2043">39</cx:pt>
          <cx:pt idx="2044">35</cx:pt>
          <cx:pt idx="2045">28</cx:pt>
          <cx:pt idx="2046">42</cx:pt>
          <cx:pt idx="2047">28</cx:pt>
          <cx:pt idx="2048">29</cx:pt>
          <cx:pt idx="2049">30</cx:pt>
          <cx:pt idx="2050">33</cx:pt>
          <cx:pt idx="2051">39</cx:pt>
          <cx:pt idx="2052">36</cx:pt>
          <cx:pt idx="2053">29</cx:pt>
          <cx:pt idx="2054">34</cx:pt>
          <cx:pt idx="2055">36</cx:pt>
          <cx:pt idx="2056">36</cx:pt>
          <cx:pt idx="2057">35</cx:pt>
          <cx:pt idx="2058">35</cx:pt>
          <cx:pt idx="2059">41</cx:pt>
          <cx:pt idx="2060">34</cx:pt>
          <cx:pt idx="2061">33</cx:pt>
          <cx:pt idx="2062">35</cx:pt>
          <cx:pt idx="2063">31</cx:pt>
          <cx:pt idx="2064">55</cx:pt>
          <cx:pt idx="2065">32</cx:pt>
          <cx:pt idx="2066">55</cx:pt>
          <cx:pt idx="2067">41</cx:pt>
          <cx:pt idx="2068">45</cx:pt>
          <cx:pt idx="2069">38</cx:pt>
          <cx:pt idx="2070">33</cx:pt>
          <cx:pt idx="2071">35</cx:pt>
          <cx:pt idx="2072">26</cx:pt>
          <cx:pt idx="2073">34</cx:pt>
          <cx:pt idx="2074">33</cx:pt>
          <cx:pt idx="2075">32</cx:pt>
          <cx:pt idx="2076">45</cx:pt>
          <cx:pt idx="2077">36</cx:pt>
          <cx:pt idx="2078">36</cx:pt>
          <cx:pt idx="2079">43</cx:pt>
          <cx:pt idx="2080">38</cx:pt>
          <cx:pt idx="2081">33</cx:pt>
          <cx:pt idx="2082">31</cx:pt>
          <cx:pt idx="2083">34</cx:pt>
          <cx:pt idx="2084">43</cx:pt>
          <cx:pt idx="2085">32</cx:pt>
          <cx:pt idx="2086">45</cx:pt>
          <cx:pt idx="2087">37</cx:pt>
          <cx:pt idx="2088">39</cx:pt>
          <cx:pt idx="2089">61</cx:pt>
          <cx:pt idx="2090">40</cx:pt>
          <cx:pt idx="2091">33</cx:pt>
          <cx:pt idx="2092">30</cx:pt>
          <cx:pt idx="2093">37</cx:pt>
          <cx:pt idx="2094">33</cx:pt>
          <cx:pt idx="2095">29</cx:pt>
          <cx:pt idx="2096">31</cx:pt>
          <cx:pt idx="2097">34</cx:pt>
          <cx:pt idx="2098">30</cx:pt>
          <cx:pt idx="2099">43</cx:pt>
          <cx:pt idx="2100">39</cx:pt>
          <cx:pt idx="2101">36</cx:pt>
          <cx:pt idx="2102">44</cx:pt>
          <cx:pt idx="2103">34</cx:pt>
          <cx:pt idx="2104">32</cx:pt>
          <cx:pt idx="2105">35</cx:pt>
          <cx:pt idx="2106">39</cx:pt>
          <cx:pt idx="2107">38</cx:pt>
          <cx:pt idx="2108">39</cx:pt>
          <cx:pt idx="2109">33</cx:pt>
          <cx:pt idx="2110">30</cx:pt>
          <cx:pt idx="2111">28</cx:pt>
          <cx:pt idx="2112">32</cx:pt>
          <cx:pt idx="2113">29</cx:pt>
          <cx:pt idx="2114">32</cx:pt>
          <cx:pt idx="2115">33</cx:pt>
          <cx:pt idx="2116">34</cx:pt>
          <cx:pt idx="2117">37</cx:pt>
          <cx:pt idx="2118">35</cx:pt>
          <cx:pt idx="2119">28</cx:pt>
          <cx:pt idx="2120">39</cx:pt>
          <cx:pt idx="2121">42</cx:pt>
          <cx:pt idx="2122">31</cx:pt>
          <cx:pt idx="2123">36</cx:pt>
          <cx:pt idx="2124">33</cx:pt>
          <cx:pt idx="2125">34</cx:pt>
          <cx:pt idx="2126">32</cx:pt>
          <cx:pt idx="2127">35</cx:pt>
          <cx:pt idx="2128">30</cx:pt>
          <cx:pt idx="2129">35</cx:pt>
          <cx:pt idx="2130">35</cx:pt>
          <cx:pt idx="2131">47</cx:pt>
          <cx:pt idx="2132">36</cx:pt>
          <cx:pt idx="2133">35</cx:pt>
          <cx:pt idx="2134">28</cx:pt>
          <cx:pt idx="2135">37</cx:pt>
          <cx:pt idx="2136">37</cx:pt>
          <cx:pt idx="2137">34</cx:pt>
          <cx:pt idx="2138">30</cx:pt>
          <cx:pt idx="2139">36</cx:pt>
          <cx:pt idx="2140">30</cx:pt>
          <cx:pt idx="2141">36</cx:pt>
          <cx:pt idx="2142">40</cx:pt>
          <cx:pt idx="2143">33</cx:pt>
          <cx:pt idx="2144">33</cx:pt>
          <cx:pt idx="2145">36</cx:pt>
          <cx:pt idx="2146">34</cx:pt>
          <cx:pt idx="2147">35</cx:pt>
          <cx:pt idx="2148">38</cx:pt>
          <cx:pt idx="2149">31</cx:pt>
          <cx:pt idx="2150">31</cx:pt>
          <cx:pt idx="2151">31</cx:pt>
          <cx:pt idx="2152">37</cx:pt>
          <cx:pt idx="2153">44</cx:pt>
          <cx:pt idx="2154">35</cx:pt>
          <cx:pt idx="2155">40</cx:pt>
          <cx:pt idx="2156">34</cx:pt>
          <cx:pt idx="2157">29</cx:pt>
          <cx:pt idx="2158">36</cx:pt>
          <cx:pt idx="2159">32</cx:pt>
          <cx:pt idx="2160">28</cx:pt>
          <cx:pt idx="2161">32</cx:pt>
          <cx:pt idx="2162">30</cx:pt>
          <cx:pt idx="2163">37</cx:pt>
          <cx:pt idx="2164">39</cx:pt>
          <cx:pt idx="2165">30</cx:pt>
          <cx:pt idx="2166">38</cx:pt>
          <cx:pt idx="2167">31</cx:pt>
          <cx:pt idx="2168">34</cx:pt>
          <cx:pt idx="2169">38</cx:pt>
          <cx:pt idx="2170">44</cx:pt>
          <cx:pt idx="2171">34</cx:pt>
          <cx:pt idx="2172">41</cx:pt>
          <cx:pt idx="2173">39</cx:pt>
          <cx:pt idx="2174">36</cx:pt>
          <cx:pt idx="2175">38</cx:pt>
          <cx:pt idx="2176">38</cx:pt>
          <cx:pt idx="2177">36</cx:pt>
          <cx:pt idx="2178">41</cx:pt>
          <cx:pt idx="2179">29</cx:pt>
          <cx:pt idx="2180">37</cx:pt>
          <cx:pt idx="2181">34</cx:pt>
          <cx:pt idx="2182">38</cx:pt>
          <cx:pt idx="2183">32</cx:pt>
          <cx:pt idx="2184">43</cx:pt>
          <cx:pt idx="2185">44</cx:pt>
          <cx:pt idx="2186">29</cx:pt>
          <cx:pt idx="2187">37</cx:pt>
          <cx:pt idx="2188">34</cx:pt>
          <cx:pt idx="2189">34</cx:pt>
          <cx:pt idx="2190">38</cx:pt>
          <cx:pt idx="2191">36</cx:pt>
          <cx:pt idx="2192">40</cx:pt>
          <cx:pt idx="2193">37</cx:pt>
          <cx:pt idx="2194">44</cx:pt>
          <cx:pt idx="2195">34</cx:pt>
          <cx:pt idx="2196">33</cx:pt>
          <cx:pt idx="2197">39</cx:pt>
          <cx:pt idx="2198">39</cx:pt>
          <cx:pt idx="2199">38</cx:pt>
          <cx:pt idx="2200">44</cx:pt>
          <cx:pt idx="2201">33</cx:pt>
          <cx:pt idx="2202">33</cx:pt>
          <cx:pt idx="2203">50</cx:pt>
          <cx:pt idx="2204">35</cx:pt>
          <cx:pt idx="2205">32</cx:pt>
          <cx:pt idx="2206">30</cx:pt>
          <cx:pt idx="2207">30</cx:pt>
          <cx:pt idx="2208">36</cx:pt>
          <cx:pt idx="2209">29</cx:pt>
          <cx:pt idx="2210">27</cx:pt>
          <cx:pt idx="2211">26</cx:pt>
          <cx:pt idx="2212">37</cx:pt>
          <cx:pt idx="2213">32</cx:pt>
          <cx:pt idx="2214">34</cx:pt>
          <cx:pt idx="2215">34</cx:pt>
          <cx:pt idx="2216">33</cx:pt>
          <cx:pt idx="2217">35</cx:pt>
          <cx:pt idx="2218">27</cx:pt>
          <cx:pt idx="2219">36</cx:pt>
          <cx:pt idx="2220">35</cx:pt>
          <cx:pt idx="2221">31</cx:pt>
          <cx:pt idx="2222">58</cx:pt>
          <cx:pt idx="2223">36</cx:pt>
          <cx:pt idx="2224">31</cx:pt>
          <cx:pt idx="2225">35</cx:pt>
          <cx:pt idx="2226">46</cx:pt>
          <cx:pt idx="2227">33</cx:pt>
          <cx:pt idx="2228">34</cx:pt>
          <cx:pt idx="2229">41</cx:pt>
          <cx:pt idx="2230">44</cx:pt>
          <cx:pt idx="2231">38</cx:pt>
          <cx:pt idx="2232">30</cx:pt>
          <cx:pt idx="2233">39</cx:pt>
          <cx:pt idx="2234">30</cx:pt>
          <cx:pt idx="2235">34</cx:pt>
          <cx:pt idx="2236">34</cx:pt>
          <cx:pt idx="2237">42</cx:pt>
          <cx:pt idx="2238">30</cx:pt>
          <cx:pt idx="2239">28</cx:pt>
          <cx:pt idx="2240">44</cx:pt>
          <cx:pt idx="2241">34</cx:pt>
          <cx:pt idx="2242">39</cx:pt>
          <cx:pt idx="2243">32</cx:pt>
          <cx:pt idx="2244">34</cx:pt>
          <cx:pt idx="2245">34</cx:pt>
          <cx:pt idx="2246">34</cx:pt>
          <cx:pt idx="2247">35</cx:pt>
          <cx:pt idx="2248">32</cx:pt>
          <cx:pt idx="2249">30</cx:pt>
          <cx:pt idx="2250">39</cx:pt>
          <cx:pt idx="2251">48</cx:pt>
          <cx:pt idx="2252">39</cx:pt>
          <cx:pt idx="2253">39</cx:pt>
          <cx:pt idx="2254">42</cx:pt>
          <cx:pt idx="2255">36</cx:pt>
          <cx:pt idx="2256">41</cx:pt>
          <cx:pt idx="2257">43</cx:pt>
          <cx:pt idx="2258">26</cx:pt>
          <cx:pt idx="2259">36</cx:pt>
          <cx:pt idx="2260">27</cx:pt>
          <cx:pt idx="2261">29</cx:pt>
          <cx:pt idx="2262">46</cx:pt>
          <cx:pt idx="2263">39</cx:pt>
          <cx:pt idx="2264">35</cx:pt>
          <cx:pt idx="2265">32</cx:pt>
          <cx:pt idx="2266">31</cx:pt>
          <cx:pt idx="2267">32</cx:pt>
          <cx:pt idx="2268">28</cx:pt>
          <cx:pt idx="2269">41</cx:pt>
          <cx:pt idx="2270">35</cx:pt>
          <cx:pt idx="2271">31</cx:pt>
          <cx:pt idx="2272">47</cx:pt>
          <cx:pt idx="2273">29</cx:pt>
          <cx:pt idx="2274">31</cx:pt>
          <cx:pt idx="2275">48</cx:pt>
          <cx:pt idx="2276">42</cx:pt>
          <cx:pt idx="2277">31</cx:pt>
          <cx:pt idx="2278">27</cx:pt>
          <cx:pt idx="2279">37</cx:pt>
          <cx:pt idx="2280">32</cx:pt>
          <cx:pt idx="2281">37</cx:pt>
          <cx:pt idx="2282">37</cx:pt>
          <cx:pt idx="2283">35</cx:pt>
          <cx:pt idx="2284">37</cx:pt>
          <cx:pt idx="2285">35</cx:pt>
          <cx:pt idx="2286">34</cx:pt>
          <cx:pt idx="2287">35</cx:pt>
          <cx:pt idx="2288">30</cx:pt>
          <cx:pt idx="2289">40</cx:pt>
          <cx:pt idx="2290">29</cx:pt>
          <cx:pt idx="2291">37</cx:pt>
          <cx:pt idx="2292">29</cx:pt>
          <cx:pt idx="2293">34</cx:pt>
          <cx:pt idx="2294">43</cx:pt>
          <cx:pt idx="2295">38</cx:pt>
          <cx:pt idx="2296">34</cx:pt>
          <cx:pt idx="2297">40</cx:pt>
          <cx:pt idx="2298">33</cx:pt>
          <cx:pt idx="2299">32</cx:pt>
          <cx:pt idx="2300">31</cx:pt>
          <cx:pt idx="2301">31</cx:pt>
          <cx:pt idx="2302">42</cx:pt>
          <cx:pt idx="2303">39</cx:pt>
          <cx:pt idx="2304">34</cx:pt>
          <cx:pt idx="2305">31</cx:pt>
          <cx:pt idx="2306">33</cx:pt>
          <cx:pt idx="2307">33</cx:pt>
          <cx:pt idx="2308">35</cx:pt>
          <cx:pt idx="2309">28</cx:pt>
          <cx:pt idx="2310">29</cx:pt>
          <cx:pt idx="2311">29</cx:pt>
          <cx:pt idx="2312">31</cx:pt>
          <cx:pt idx="2313">41</cx:pt>
          <cx:pt idx="2314">34</cx:pt>
          <cx:pt idx="2315">40</cx:pt>
          <cx:pt idx="2316">35</cx:pt>
          <cx:pt idx="2317">32</cx:pt>
          <cx:pt idx="2318">32</cx:pt>
          <cx:pt idx="2319">32</cx:pt>
          <cx:pt idx="2320">25</cx:pt>
          <cx:pt idx="2321">27</cx:pt>
          <cx:pt idx="2322">29</cx:pt>
          <cx:pt idx="2323">26</cx:pt>
          <cx:pt idx="2324">45</cx:pt>
          <cx:pt idx="2325">61</cx:pt>
          <cx:pt idx="2326">33</cx:pt>
          <cx:pt idx="2327">28</cx:pt>
          <cx:pt idx="2328">31</cx:pt>
          <cx:pt idx="2329">26</cx:pt>
          <cx:pt idx="2330">37</cx:pt>
          <cx:pt idx="2331">31</cx:pt>
          <cx:pt idx="2332">32</cx:pt>
          <cx:pt idx="2333">41</cx:pt>
          <cx:pt idx="2334">24</cx:pt>
          <cx:pt idx="2335">46</cx:pt>
          <cx:pt idx="2336">13</cx:pt>
          <cx:pt idx="2337">29</cx:pt>
          <cx:pt idx="2338">32</cx:pt>
          <cx:pt idx="2339">30</cx:pt>
          <cx:pt idx="2340">38</cx:pt>
          <cx:pt idx="2341">30</cx:pt>
          <cx:pt idx="2342">35</cx:pt>
          <cx:pt idx="2343">27</cx:pt>
          <cx:pt idx="2344">31</cx:pt>
          <cx:pt idx="2345">36</cx:pt>
          <cx:pt idx="2346">27</cx:pt>
          <cx:pt idx="2347">34</cx:pt>
          <cx:pt idx="2348">30</cx:pt>
          <cx:pt idx="2349">38</cx:pt>
          <cx:pt idx="2350">32</cx:pt>
          <cx:pt idx="2351">30</cx:pt>
          <cx:pt idx="2352">27</cx:pt>
          <cx:pt idx="2353">31</cx:pt>
          <cx:pt idx="2354">29</cx:pt>
          <cx:pt idx="2355">38</cx:pt>
          <cx:pt idx="2356">33</cx:pt>
          <cx:pt idx="2357">43</cx:pt>
          <cx:pt idx="2358">28</cx:pt>
          <cx:pt idx="2359">33</cx:pt>
          <cx:pt idx="2360">46</cx:pt>
          <cx:pt idx="2361">38</cx:pt>
          <cx:pt idx="2362">42</cx:pt>
          <cx:pt idx="2363">36</cx:pt>
          <cx:pt idx="2364">29</cx:pt>
          <cx:pt idx="2365">37</cx:pt>
          <cx:pt idx="2366">31</cx:pt>
          <cx:pt idx="2367">21</cx:pt>
          <cx:pt idx="2368">29</cx:pt>
          <cx:pt idx="2369">32</cx:pt>
          <cx:pt idx="2370">25</cx:pt>
          <cx:pt idx="2371">28</cx:pt>
          <cx:pt idx="2372">28</cx:pt>
          <cx:pt idx="2373">24</cx:pt>
          <cx:pt idx="2374">30</cx:pt>
          <cx:pt idx="2375">27</cx:pt>
          <cx:pt idx="2376">27</cx:pt>
          <cx:pt idx="2377">26</cx:pt>
          <cx:pt idx="2378">28</cx:pt>
          <cx:pt idx="2379">24</cx:pt>
          <cx:pt idx="2380">38</cx:pt>
          <cx:pt idx="2381">23</cx:pt>
          <cx:pt idx="2382">42</cx:pt>
          <cx:pt idx="2383">34</cx:pt>
          <cx:pt idx="2384">34</cx:pt>
          <cx:pt idx="2385">31</cx:pt>
          <cx:pt idx="2386">30</cx:pt>
          <cx:pt idx="2387">35</cx:pt>
          <cx:pt idx="2388">29</cx:pt>
          <cx:pt idx="2389">50</cx:pt>
          <cx:pt idx="2390">23</cx:pt>
          <cx:pt idx="2391">24</cx:pt>
          <cx:pt idx="2392">33</cx:pt>
          <cx:pt idx="2393">35</cx:pt>
          <cx:pt idx="2394">29</cx:pt>
          <cx:pt idx="2395">20</cx:pt>
          <cx:pt idx="2396">38</cx:pt>
          <cx:pt idx="2397">30</cx:pt>
          <cx:pt idx="2398">34</cx:pt>
          <cx:pt idx="2399">34</cx:pt>
          <cx:pt idx="2400">34</cx:pt>
          <cx:pt idx="2401">35</cx:pt>
          <cx:pt idx="2402">32</cx:pt>
          <cx:pt idx="2403">30</cx:pt>
          <cx:pt idx="2404">29</cx:pt>
          <cx:pt idx="2405">25</cx:pt>
          <cx:pt idx="2406">39</cx:pt>
          <cx:pt idx="2407">24</cx:pt>
          <cx:pt idx="2408">33</cx:pt>
          <cx:pt idx="2409">33</cx:pt>
          <cx:pt idx="2410">28</cx:pt>
          <cx:pt idx="2411">30</cx:pt>
          <cx:pt idx="2412">32</cx:pt>
          <cx:pt idx="2413">24</cx:pt>
          <cx:pt idx="2414">29</cx:pt>
          <cx:pt idx="2415">35</cx:pt>
          <cx:pt idx="2416">34</cx:pt>
          <cx:pt idx="2417">31</cx:pt>
          <cx:pt idx="2418">29</cx:pt>
          <cx:pt idx="2419">35</cx:pt>
          <cx:pt idx="2420">25</cx:pt>
          <cx:pt idx="2421">35</cx:pt>
          <cx:pt idx="2422">30</cx:pt>
          <cx:pt idx="2423">37</cx:pt>
          <cx:pt idx="2424">31</cx:pt>
          <cx:pt idx="2425">28</cx:pt>
          <cx:pt idx="2426">27</cx:pt>
          <cx:pt idx="2427">34</cx:pt>
          <cx:pt idx="2428">34</cx:pt>
          <cx:pt idx="2429">48</cx:pt>
          <cx:pt idx="2430">40</cx:pt>
          <cx:pt idx="2431">34</cx:pt>
          <cx:pt idx="2432">42</cx:pt>
          <cx:pt idx="2433">43</cx:pt>
          <cx:pt idx="2434">34</cx:pt>
          <cx:pt idx="2435">43</cx:pt>
          <cx:pt idx="2436">33</cx:pt>
          <cx:pt idx="2437">24</cx:pt>
          <cx:pt idx="2438">33</cx:pt>
          <cx:pt idx="2439">38</cx:pt>
          <cx:pt idx="2440">28</cx:pt>
          <cx:pt idx="2441">28</cx:pt>
          <cx:pt idx="2442">31</cx:pt>
          <cx:pt idx="2443">29</cx:pt>
          <cx:pt idx="2444">34</cx:pt>
          <cx:pt idx="2445">35</cx:pt>
          <cx:pt idx="2446">35</cx:pt>
          <cx:pt idx="2447">32</cx:pt>
          <cx:pt idx="2448">31</cx:pt>
          <cx:pt idx="2449">29</cx:pt>
          <cx:pt idx="2450">33</cx:pt>
          <cx:pt idx="2451">31</cx:pt>
          <cx:pt idx="2452">27</cx:pt>
          <cx:pt idx="2453">33</cx:pt>
          <cx:pt idx="2454">37</cx:pt>
          <cx:pt idx="2455">28</cx:pt>
          <cx:pt idx="2456">28</cx:pt>
          <cx:pt idx="2457">34</cx:pt>
          <cx:pt idx="2458">35</cx:pt>
          <cx:pt idx="2459">22</cx:pt>
          <cx:pt idx="2460">30</cx:pt>
          <cx:pt idx="2461">27</cx:pt>
          <cx:pt idx="2462">39</cx:pt>
          <cx:pt idx="2463">32</cx:pt>
          <cx:pt idx="2464">22</cx:pt>
          <cx:pt idx="2465">35</cx:pt>
          <cx:pt idx="2466">32</cx:pt>
          <cx:pt idx="2467">34</cx:pt>
          <cx:pt idx="2468">28</cx:pt>
          <cx:pt idx="2469">31</cx:pt>
          <cx:pt idx="2470">35</cx:pt>
          <cx:pt idx="2471">31</cx:pt>
          <cx:pt idx="2472">38</cx:pt>
          <cx:pt idx="2473">26</cx:pt>
          <cx:pt idx="2474">39</cx:pt>
          <cx:pt idx="2475">30</cx:pt>
          <cx:pt idx="2476">30</cx:pt>
          <cx:pt idx="2477">27</cx:pt>
          <cx:pt idx="2478">26</cx:pt>
          <cx:pt idx="2479">32</cx:pt>
          <cx:pt idx="2480">41</cx:pt>
          <cx:pt idx="2481">27</cx:pt>
          <cx:pt idx="2482">38</cx:pt>
          <cx:pt idx="2483">39</cx:pt>
          <cx:pt idx="2484">35</cx:pt>
          <cx:pt idx="2485">28</cx:pt>
          <cx:pt idx="2486">32</cx:pt>
          <cx:pt idx="2487">32</cx:pt>
          <cx:pt idx="2488">37</cx:pt>
          <cx:pt idx="2489">36</cx:pt>
          <cx:pt idx="2490">35</cx:pt>
          <cx:pt idx="2491">39</cx:pt>
          <cx:pt idx="2492">34</cx:pt>
          <cx:pt idx="2493">38</cx:pt>
          <cx:pt idx="2494">38</cx:pt>
          <cx:pt idx="2495">46</cx:pt>
          <cx:pt idx="2496">36</cx:pt>
          <cx:pt idx="2497">30</cx:pt>
          <cx:pt idx="2498">33</cx:pt>
          <cx:pt idx="2499">34</cx:pt>
          <cx:pt idx="2500">24</cx:pt>
          <cx:pt idx="2501">28</cx:pt>
          <cx:pt idx="2502">29</cx:pt>
          <cx:pt idx="2503">33</cx:pt>
          <cx:pt idx="2504">36</cx:pt>
          <cx:pt idx="2505">27</cx:pt>
          <cx:pt idx="2506">28</cx:pt>
          <cx:pt idx="2507">38</cx:pt>
          <cx:pt idx="2508">30</cx:pt>
          <cx:pt idx="2509">31</cx:pt>
          <cx:pt idx="2510">35</cx:pt>
          <cx:pt idx="2511">32</cx:pt>
          <cx:pt idx="2512">35</cx:pt>
          <cx:pt idx="2513">35</cx:pt>
          <cx:pt idx="2514">35</cx:pt>
          <cx:pt idx="2515">29</cx:pt>
          <cx:pt idx="2516">28</cx:pt>
          <cx:pt idx="2517">46</cx:pt>
          <cx:pt idx="2518">33</cx:pt>
          <cx:pt idx="2519">33</cx:pt>
          <cx:pt idx="2520">28</cx:pt>
          <cx:pt idx="2521">31</cx:pt>
          <cx:pt idx="2522">27</cx:pt>
          <cx:pt idx="2523">28</cx:pt>
          <cx:pt idx="2524">24</cx:pt>
          <cx:pt idx="2525">33</cx:pt>
          <cx:pt idx="2526">29</cx:pt>
          <cx:pt idx="2527">37</cx:pt>
          <cx:pt idx="2528">28</cx:pt>
          <cx:pt idx="2529">36</cx:pt>
          <cx:pt idx="2530">40</cx:pt>
          <cx:pt idx="2531">35</cx:pt>
          <cx:pt idx="2532">26</cx:pt>
          <cx:pt idx="2533">38</cx:pt>
          <cx:pt idx="2534">29</cx:pt>
          <cx:pt idx="2535">45</cx:pt>
          <cx:pt idx="2536">28</cx:pt>
          <cx:pt idx="2537">38</cx:pt>
          <cx:pt idx="2538">36</cx:pt>
          <cx:pt idx="2539">28</cx:pt>
          <cx:pt idx="2540">30</cx:pt>
          <cx:pt idx="2541">23</cx:pt>
          <cx:pt idx="2542">31</cx:pt>
          <cx:pt idx="2543">35</cx:pt>
          <cx:pt idx="2544">34</cx:pt>
          <cx:pt idx="2545">34</cx:pt>
          <cx:pt idx="2546">48</cx:pt>
          <cx:pt idx="2547">34</cx:pt>
          <cx:pt idx="2548">42</cx:pt>
          <cx:pt idx="2549">38</cx:pt>
          <cx:pt idx="2550">28</cx:pt>
          <cx:pt idx="2551">27</cx:pt>
          <cx:pt idx="2552">24</cx:pt>
          <cx:pt idx="2553">30</cx:pt>
          <cx:pt idx="2554">41</cx:pt>
          <cx:pt idx="2555">36</cx:pt>
          <cx:pt idx="2556">32</cx:pt>
          <cx:pt idx="2557">37</cx:pt>
          <cx:pt idx="2558">40</cx:pt>
          <cx:pt idx="2559">32</cx:pt>
          <cx:pt idx="2560">38</cx:pt>
          <cx:pt idx="2561">24</cx:pt>
          <cx:pt idx="2562">41</cx:pt>
          <cx:pt idx="2563">36</cx:pt>
          <cx:pt idx="2564">35</cx:pt>
          <cx:pt idx="2565">33</cx:pt>
          <cx:pt idx="2566">33</cx:pt>
          <cx:pt idx="2567">31</cx:pt>
          <cx:pt idx="2568">31</cx:pt>
          <cx:pt idx="2569">36</cx:pt>
          <cx:pt idx="2570">25</cx:pt>
          <cx:pt idx="2571">39</cx:pt>
          <cx:pt idx="2572">27</cx:pt>
          <cx:pt idx="2573">29</cx:pt>
          <cx:pt idx="2574">28</cx:pt>
          <cx:pt idx="2575">41</cx:pt>
          <cx:pt idx="2576">28</cx:pt>
          <cx:pt idx="2577">41</cx:pt>
          <cx:pt idx="2578">42</cx:pt>
          <cx:pt idx="2579">52</cx:pt>
          <cx:pt idx="2580">29</cx:pt>
          <cx:pt idx="2581">45</cx:pt>
          <cx:pt idx="2582">27</cx:pt>
          <cx:pt idx="2583">30</cx:pt>
          <cx:pt idx="2584">43</cx:pt>
          <cx:pt idx="2585">34</cx:pt>
          <cx:pt idx="2586">35</cx:pt>
          <cx:pt idx="2587">34</cx:pt>
          <cx:pt idx="2588">41</cx:pt>
          <cx:pt idx="2589">32</cx:pt>
          <cx:pt idx="2590">35</cx:pt>
          <cx:pt idx="2591">35</cx:pt>
          <cx:pt idx="2592">37</cx:pt>
          <cx:pt idx="2593">35</cx:pt>
          <cx:pt idx="2594">39</cx:pt>
          <cx:pt idx="2595">45</cx:pt>
          <cx:pt idx="2596">40</cx:pt>
          <cx:pt idx="2597">37</cx:pt>
          <cx:pt idx="2598">27</cx:pt>
          <cx:pt idx="2599">38</cx:pt>
          <cx:pt idx="2600">30</cx:pt>
          <cx:pt idx="2601">33</cx:pt>
          <cx:pt idx="2602">41</cx:pt>
          <cx:pt idx="2603">36</cx:pt>
          <cx:pt idx="2604">37</cx:pt>
          <cx:pt idx="2605">41</cx:pt>
          <cx:pt idx="2606">43</cx:pt>
          <cx:pt idx="2607">35</cx:pt>
          <cx:pt idx="2608">39</cx:pt>
          <cx:pt idx="2609">38</cx:pt>
          <cx:pt idx="2610">27</cx:pt>
          <cx:pt idx="2611">31</cx:pt>
          <cx:pt idx="2612">41</cx:pt>
          <cx:pt idx="2613">26</cx:pt>
          <cx:pt idx="2614">32</cx:pt>
          <cx:pt idx="2615">29</cx:pt>
          <cx:pt idx="2616">38</cx:pt>
          <cx:pt idx="2617">32</cx:pt>
          <cx:pt idx="2618">35</cx:pt>
          <cx:pt idx="2619">30</cx:pt>
          <cx:pt idx="2620">33</cx:pt>
          <cx:pt idx="2621">39</cx:pt>
          <cx:pt idx="2622">34</cx:pt>
          <cx:pt idx="2623">38</cx:pt>
          <cx:pt idx="2624">31</cx:pt>
          <cx:pt idx="2625">29</cx:pt>
          <cx:pt idx="2626">39</cx:pt>
          <cx:pt idx="2627">33</cx:pt>
          <cx:pt idx="2628">29</cx:pt>
          <cx:pt idx="2629">28</cx:pt>
          <cx:pt idx="2630">26</cx:pt>
          <cx:pt idx="2631">31</cx:pt>
          <cx:pt idx="2632">43</cx:pt>
          <cx:pt idx="2633">29</cx:pt>
          <cx:pt idx="2634">32</cx:pt>
          <cx:pt idx="2635">34</cx:pt>
          <cx:pt idx="2636">39</cx:pt>
          <cx:pt idx="2637">31</cx:pt>
          <cx:pt idx="2638">30</cx:pt>
          <cx:pt idx="2639">37</cx:pt>
          <cx:pt idx="2640">27</cx:pt>
          <cx:pt idx="2641">28</cx:pt>
          <cx:pt idx="2642">43</cx:pt>
          <cx:pt idx="2643">28</cx:pt>
          <cx:pt idx="2644">44</cx:pt>
          <cx:pt idx="2645">28</cx:pt>
          <cx:pt idx="2646">34</cx:pt>
          <cx:pt idx="2647">27</cx:pt>
          <cx:pt idx="2648">42</cx:pt>
          <cx:pt idx="2649">33</cx:pt>
          <cx:pt idx="2650">77</cx:pt>
          <cx:pt idx="2651">30</cx:pt>
          <cx:pt idx="2652">27</cx:pt>
          <cx:pt idx="2653">38</cx:pt>
          <cx:pt idx="2654">35</cx:pt>
          <cx:pt idx="2655">28</cx:pt>
          <cx:pt idx="2656">46</cx:pt>
          <cx:pt idx="2657">35</cx:pt>
          <cx:pt idx="2658">38</cx:pt>
          <cx:pt idx="2659">29</cx:pt>
          <cx:pt idx="2660">27</cx:pt>
          <cx:pt idx="2661">38</cx:pt>
          <cx:pt idx="2662">39</cx:pt>
          <cx:pt idx="2663">45</cx:pt>
          <cx:pt idx="2664">38</cx:pt>
          <cx:pt idx="2665">31</cx:pt>
          <cx:pt idx="2666">39</cx:pt>
          <cx:pt idx="2667">41</cx:pt>
          <cx:pt idx="2668">35</cx:pt>
          <cx:pt idx="2669">28</cx:pt>
          <cx:pt idx="2670">27</cx:pt>
          <cx:pt idx="2671">27</cx:pt>
          <cx:pt idx="2672">36</cx:pt>
          <cx:pt idx="2673">37</cx:pt>
          <cx:pt idx="2674">27</cx:pt>
          <cx:pt idx="2675">29</cx:pt>
          <cx:pt idx="2676">32</cx:pt>
          <cx:pt idx="2677">32</cx:pt>
          <cx:pt idx="2678">29</cx:pt>
          <cx:pt idx="2679">35</cx:pt>
          <cx:pt idx="2680">38</cx:pt>
          <cx:pt idx="2681">39</cx:pt>
          <cx:pt idx="2682">40</cx:pt>
          <cx:pt idx="2683">32</cx:pt>
          <cx:pt idx="2684">40</cx:pt>
          <cx:pt idx="2685">22</cx:pt>
          <cx:pt idx="2686">44</cx:pt>
          <cx:pt idx="2687">28</cx:pt>
          <cx:pt idx="2688">29</cx:pt>
          <cx:pt idx="2689">34</cx:pt>
          <cx:pt idx="2690">27</cx:pt>
          <cx:pt idx="2691">32</cx:pt>
          <cx:pt idx="2692">25</cx:pt>
          <cx:pt idx="2693">24</cx:pt>
          <cx:pt idx="2694">38</cx:pt>
          <cx:pt idx="2695">41</cx:pt>
          <cx:pt idx="2696">35</cx:pt>
          <cx:pt idx="2697">35</cx:pt>
          <cx:pt idx="2698">29</cx:pt>
          <cx:pt idx="2699">40</cx:pt>
          <cx:pt idx="2700">46</cx:pt>
          <cx:pt idx="2701">34</cx:pt>
          <cx:pt idx="2702">45</cx:pt>
          <cx:pt idx="2703">39</cx:pt>
          <cx:pt idx="2704">46</cx:pt>
          <cx:pt idx="2705">31</cx:pt>
          <cx:pt idx="2706">33</cx:pt>
          <cx:pt idx="2707">40</cx:pt>
          <cx:pt idx="2708">34</cx:pt>
          <cx:pt idx="2709">34</cx:pt>
          <cx:pt idx="2710">28</cx:pt>
          <cx:pt idx="2711">29</cx:pt>
          <cx:pt idx="2712">31</cx:pt>
          <cx:pt idx="2713">37</cx:pt>
          <cx:pt idx="2714">38</cx:pt>
          <cx:pt idx="2715">33</cx:pt>
          <cx:pt idx="2716">44</cx:pt>
          <cx:pt idx="2717">31</cx:pt>
          <cx:pt idx="2718">34</cx:pt>
          <cx:pt idx="2719">33</cx:pt>
          <cx:pt idx="2720">30</cx:pt>
          <cx:pt idx="2721">31</cx:pt>
          <cx:pt idx="2722">33</cx:pt>
          <cx:pt idx="2723">37</cx:pt>
          <cx:pt idx="2724">40</cx:pt>
          <cx:pt idx="2725">31</cx:pt>
          <cx:pt idx="2726">35</cx:pt>
          <cx:pt idx="2727">39</cx:pt>
          <cx:pt idx="2728">34</cx:pt>
          <cx:pt idx="2729">40</cx:pt>
          <cx:pt idx="2730">43</cx:pt>
          <cx:pt idx="2731">36</cx:pt>
          <cx:pt idx="2732">29</cx:pt>
          <cx:pt idx="2733">41</cx:pt>
          <cx:pt idx="2734">56</cx:pt>
          <cx:pt idx="2735">32</cx:pt>
          <cx:pt idx="2736">42</cx:pt>
          <cx:pt idx="2737">68</cx:pt>
          <cx:pt idx="2738">40</cx:pt>
          <cx:pt idx="2739">30</cx:pt>
          <cx:pt idx="2740">33</cx:pt>
          <cx:pt idx="2741">30</cx:pt>
          <cx:pt idx="2742">35</cx:pt>
          <cx:pt idx="2743">25</cx:pt>
          <cx:pt idx="2744">34</cx:pt>
          <cx:pt idx="2745">34</cx:pt>
          <cx:pt idx="2746">26</cx:pt>
          <cx:pt idx="2747">44</cx:pt>
          <cx:pt idx="2748">28</cx:pt>
          <cx:pt idx="2749">31</cx:pt>
          <cx:pt idx="2750">42</cx:pt>
          <cx:pt idx="2751">31</cx:pt>
          <cx:pt idx="2752">38</cx:pt>
          <cx:pt idx="2753">37</cx:pt>
          <cx:pt idx="2754">42</cx:pt>
          <cx:pt idx="2755">38</cx:pt>
          <cx:pt idx="2756">30</cx:pt>
          <cx:pt idx="2757">37</cx:pt>
          <cx:pt idx="2758">28</cx:pt>
          <cx:pt idx="2759">35</cx:pt>
          <cx:pt idx="2760">36</cx:pt>
          <cx:pt idx="2761">39</cx:pt>
          <cx:pt idx="2762">48</cx:pt>
          <cx:pt idx="2763">26</cx:pt>
          <cx:pt idx="2764">39</cx:pt>
          <cx:pt idx="2765">41</cx:pt>
          <cx:pt idx="2766">31</cx:pt>
          <cx:pt idx="2767">29</cx:pt>
          <cx:pt idx="2768">30</cx:pt>
          <cx:pt idx="2769">34</cx:pt>
          <cx:pt idx="2770">30</cx:pt>
          <cx:pt idx="2771">30</cx:pt>
          <cx:pt idx="2772">44</cx:pt>
          <cx:pt idx="2773">52</cx:pt>
          <cx:pt idx="2774">28</cx:pt>
          <cx:pt idx="2775">29</cx:pt>
          <cx:pt idx="2776">35</cx:pt>
          <cx:pt idx="2777">30</cx:pt>
          <cx:pt idx="2778">32</cx:pt>
          <cx:pt idx="2779">40</cx:pt>
          <cx:pt idx="2780">32</cx:pt>
          <cx:pt idx="2781">36</cx:pt>
          <cx:pt idx="2782">32</cx:pt>
          <cx:pt idx="2783">33</cx:pt>
          <cx:pt idx="2784">26</cx:pt>
          <cx:pt idx="2785">19</cx:pt>
          <cx:pt idx="2786">34</cx:pt>
          <cx:pt idx="2787">32</cx:pt>
          <cx:pt idx="2788">40</cx:pt>
          <cx:pt idx="2789">34</cx:pt>
          <cx:pt idx="2790">29</cx:pt>
          <cx:pt idx="2791">30</cx:pt>
          <cx:pt idx="2792">34</cx:pt>
          <cx:pt idx="2793">35</cx:pt>
          <cx:pt idx="2794">36</cx:pt>
          <cx:pt idx="2795">27</cx:pt>
          <cx:pt idx="2796">41</cx:pt>
          <cx:pt idx="2797">34</cx:pt>
          <cx:pt idx="2798">24</cx:pt>
          <cx:pt idx="2799">43</cx:pt>
          <cx:pt idx="2800">37</cx:pt>
          <cx:pt idx="2801">42</cx:pt>
          <cx:pt idx="2802">32</cx:pt>
          <cx:pt idx="2803">35</cx:pt>
          <cx:pt idx="2804">34</cx:pt>
          <cx:pt idx="2805">42</cx:pt>
          <cx:pt idx="2806">37</cx:pt>
          <cx:pt idx="2807">34</cx:pt>
          <cx:pt idx="2808">40</cx:pt>
          <cx:pt idx="2809">33</cx:pt>
          <cx:pt idx="2810">32</cx:pt>
          <cx:pt idx="2811">31</cx:pt>
          <cx:pt idx="2812">34</cx:pt>
          <cx:pt idx="2813">31</cx:pt>
          <cx:pt idx="2814">30</cx:pt>
          <cx:pt idx="2815">29</cx:pt>
          <cx:pt idx="2816">28</cx:pt>
          <cx:pt idx="2817">41</cx:pt>
          <cx:pt idx="2818">46</cx:pt>
          <cx:pt idx="2819">35</cx:pt>
          <cx:pt idx="2820">29</cx:pt>
          <cx:pt idx="2821">29</cx:pt>
          <cx:pt idx="2822">31</cx:pt>
          <cx:pt idx="2823">33</cx:pt>
          <cx:pt idx="2824">37</cx:pt>
          <cx:pt idx="2825">46</cx:pt>
          <cx:pt idx="2826">33</cx:pt>
          <cx:pt idx="2827">30</cx:pt>
          <cx:pt idx="2828">38</cx:pt>
          <cx:pt idx="2829">35</cx:pt>
          <cx:pt idx="2830">22</cx:pt>
          <cx:pt idx="2831">30</cx:pt>
          <cx:pt idx="2832">35</cx:pt>
          <cx:pt idx="2833">39</cx:pt>
          <cx:pt idx="2834">25</cx:pt>
          <cx:pt idx="2835">31</cx:pt>
          <cx:pt idx="2836">23</cx:pt>
          <cx:pt idx="2837">36</cx:pt>
          <cx:pt idx="2838">26</cx:pt>
          <cx:pt idx="2839">37</cx:pt>
          <cx:pt idx="2840">34</cx:pt>
          <cx:pt idx="2841">58</cx:pt>
          <cx:pt idx="2842">26</cx:pt>
          <cx:pt idx="2843">31</cx:pt>
          <cx:pt idx="2844">30</cx:pt>
          <cx:pt idx="2845">26</cx:pt>
          <cx:pt idx="2846">27</cx:pt>
          <cx:pt idx="2847">45</cx:pt>
          <cx:pt idx="2848">42</cx:pt>
          <cx:pt idx="2849">38</cx:pt>
          <cx:pt idx="2850">43</cx:pt>
          <cx:pt idx="2851">41</cx:pt>
          <cx:pt idx="2852">33</cx:pt>
          <cx:pt idx="2853">35</cx:pt>
          <cx:pt idx="2854">54</cx:pt>
          <cx:pt idx="2855">32</cx:pt>
          <cx:pt idx="2856">37</cx:pt>
          <cx:pt idx="2857">26</cx:pt>
          <cx:pt idx="2858">31</cx:pt>
          <cx:pt idx="2859">27</cx:pt>
          <cx:pt idx="2860">29</cx:pt>
          <cx:pt idx="2861">30</cx:pt>
          <cx:pt idx="2862">44</cx:pt>
          <cx:pt idx="2863">27</cx:pt>
          <cx:pt idx="2864">37</cx:pt>
          <cx:pt idx="2865">33</cx:pt>
          <cx:pt idx="2866">30</cx:pt>
          <cx:pt idx="2867">32</cx:pt>
          <cx:pt idx="2868">33</cx:pt>
          <cx:pt idx="2869">36</cx:pt>
          <cx:pt idx="2870">34</cx:pt>
          <cx:pt idx="2871">35</cx:pt>
          <cx:pt idx="2872">39</cx:pt>
          <cx:pt idx="2873">35</cx:pt>
          <cx:pt idx="2874">34</cx:pt>
          <cx:pt idx="2875">27</cx:pt>
          <cx:pt idx="2876">33</cx:pt>
          <cx:pt idx="2877">49</cx:pt>
          <cx:pt idx="2878">48</cx:pt>
          <cx:pt idx="2879">26</cx:pt>
          <cx:pt idx="2880">30</cx:pt>
          <cx:pt idx="2881">41</cx:pt>
          <cx:pt idx="2882">39</cx:pt>
          <cx:pt idx="2883">35</cx:pt>
          <cx:pt idx="2884">30</cx:pt>
          <cx:pt idx="2885">36</cx:pt>
          <cx:pt idx="2886">34</cx:pt>
          <cx:pt idx="2887">35</cx:pt>
          <cx:pt idx="2888">39</cx:pt>
          <cx:pt idx="2889">31</cx:pt>
          <cx:pt idx="2890">30</cx:pt>
          <cx:pt idx="2891">27</cx:pt>
          <cx:pt idx="2892">39</cx:pt>
          <cx:pt idx="2893">28</cx:pt>
          <cx:pt idx="2894">35</cx:pt>
          <cx:pt idx="2895">34</cx:pt>
          <cx:pt idx="2896">28</cx:pt>
          <cx:pt idx="2897">28</cx:pt>
          <cx:pt idx="2898">35</cx:pt>
          <cx:pt idx="2899">32</cx:pt>
          <cx:pt idx="2900">39</cx:pt>
          <cx:pt idx="2901">39</cx:pt>
          <cx:pt idx="2902">33</cx:pt>
          <cx:pt idx="2903">30</cx:pt>
          <cx:pt idx="2904">35</cx:pt>
          <cx:pt idx="2905">37</cx:pt>
          <cx:pt idx="2906">35</cx:pt>
          <cx:pt idx="2907">27</cx:pt>
          <cx:pt idx="2908">31</cx:pt>
          <cx:pt idx="2909">31</cx:pt>
          <cx:pt idx="2910">39</cx:pt>
          <cx:pt idx="2911">31</cx:pt>
          <cx:pt idx="2912">25</cx:pt>
          <cx:pt idx="2913">49</cx:pt>
          <cx:pt idx="2914">46</cx:pt>
          <cx:pt idx="2915">68</cx:pt>
          <cx:pt idx="2916">35</cx:pt>
          <cx:pt idx="2917">28</cx:pt>
          <cx:pt idx="2918">35</cx:pt>
          <cx:pt idx="2919">33</cx:pt>
          <cx:pt idx="2920">30</cx:pt>
          <cx:pt idx="2921">39</cx:pt>
          <cx:pt idx="2922">32</cx:pt>
          <cx:pt idx="2923">34</cx:pt>
          <cx:pt idx="2924">31</cx:pt>
          <cx:pt idx="2925">37</cx:pt>
          <cx:pt idx="2926">35</cx:pt>
          <cx:pt idx="2927">33</cx:pt>
          <cx:pt idx="2928">38</cx:pt>
          <cx:pt idx="2929">39</cx:pt>
          <cx:pt idx="2930">27</cx:pt>
          <cx:pt idx="2931">35</cx:pt>
          <cx:pt idx="2932">25</cx:pt>
          <cx:pt idx="2933">31</cx:pt>
          <cx:pt idx="2934">32</cx:pt>
          <cx:pt idx="2935">37</cx:pt>
          <cx:pt idx="2936">30</cx:pt>
          <cx:pt idx="2937">38</cx:pt>
          <cx:pt idx="2938">31</cx:pt>
          <cx:pt idx="2939">35</cx:pt>
          <cx:pt idx="2940">34</cx:pt>
          <cx:pt idx="2941">44</cx:pt>
          <cx:pt idx="2942">34</cx:pt>
          <cx:pt idx="2943">37</cx:pt>
          <cx:pt idx="2944">32</cx:pt>
          <cx:pt idx="2945">33</cx:pt>
          <cx:pt idx="2946">37</cx:pt>
          <cx:pt idx="2947">30</cx:pt>
          <cx:pt idx="2948">36</cx:pt>
          <cx:pt idx="2949">33</cx:pt>
          <cx:pt idx="2950">32</cx:pt>
          <cx:pt idx="2951">28</cx:pt>
          <cx:pt idx="2952">35</cx:pt>
          <cx:pt idx="2953">37</cx:pt>
          <cx:pt idx="2954">25</cx:pt>
          <cx:pt idx="2955">39</cx:pt>
          <cx:pt idx="2956">37</cx:pt>
          <cx:pt idx="2957">36</cx:pt>
          <cx:pt idx="2958">50</cx:pt>
          <cx:pt idx="2959">36</cx:pt>
          <cx:pt idx="2960">37</cx:pt>
          <cx:pt idx="2961">36</cx:pt>
          <cx:pt idx="2962">33</cx:pt>
          <cx:pt idx="2963">41</cx:pt>
          <cx:pt idx="2964">32</cx:pt>
          <cx:pt idx="2965">37</cx:pt>
          <cx:pt idx="2966">39</cx:pt>
          <cx:pt idx="2967">34</cx:pt>
          <cx:pt idx="2968">45</cx:pt>
          <cx:pt idx="2969">34</cx:pt>
          <cx:pt idx="2970">31</cx:pt>
          <cx:pt idx="2971">36</cx:pt>
          <cx:pt idx="2972">31</cx:pt>
          <cx:pt idx="2973">32</cx:pt>
          <cx:pt idx="2974">36</cx:pt>
          <cx:pt idx="2975">41</cx:pt>
          <cx:pt idx="2976">30</cx:pt>
          <cx:pt idx="2977">36</cx:pt>
          <cx:pt idx="2978">39</cx:pt>
          <cx:pt idx="2979">31</cx:pt>
          <cx:pt idx="2980">31</cx:pt>
          <cx:pt idx="2981">39</cx:pt>
          <cx:pt idx="2982">53</cx:pt>
          <cx:pt idx="2983">43</cx:pt>
          <cx:pt idx="2984">29</cx:pt>
          <cx:pt idx="2985">36</cx:pt>
          <cx:pt idx="2986">39</cx:pt>
          <cx:pt idx="2987">30</cx:pt>
          <cx:pt idx="2988">35</cx:pt>
          <cx:pt idx="2989">44</cx:pt>
          <cx:pt idx="2990">31</cx:pt>
          <cx:pt idx="2991">37</cx:pt>
          <cx:pt idx="2992">39</cx:pt>
          <cx:pt idx="2993">39</cx:pt>
          <cx:pt idx="2994">48</cx:pt>
          <cx:pt idx="2995">27</cx:pt>
          <cx:pt idx="2996">43</cx:pt>
          <cx:pt idx="2997">47</cx:pt>
          <cx:pt idx="2998">34</cx:pt>
          <cx:pt idx="2999">30</cx:pt>
          <cx:pt idx="3000">36</cx:pt>
          <cx:pt idx="3001">36</cx:pt>
          <cx:pt idx="3002">34</cx:pt>
          <cx:pt idx="3003">29</cx:pt>
          <cx:pt idx="3004">38</cx:pt>
          <cx:pt idx="3005">45</cx:pt>
          <cx:pt idx="3006">30</cx:pt>
          <cx:pt idx="3007">36</cx:pt>
          <cx:pt idx="3008">31</cx:pt>
          <cx:pt idx="3009">30</cx:pt>
          <cx:pt idx="3010">35</cx:pt>
          <cx:pt idx="3011">30</cx:pt>
          <cx:pt idx="3012">35</cx:pt>
          <cx:pt idx="3013">34</cx:pt>
          <cx:pt idx="3014">40</cx:pt>
          <cx:pt idx="3015">29</cx:pt>
          <cx:pt idx="3016">30</cx:pt>
          <cx:pt idx="3017">35</cx:pt>
          <cx:pt idx="3018">64</cx:pt>
          <cx:pt idx="3019">31</cx:pt>
          <cx:pt idx="3020">48</cx:pt>
          <cx:pt idx="3021">35</cx:pt>
          <cx:pt idx="3022">45</cx:pt>
          <cx:pt idx="3023">39</cx:pt>
          <cx:pt idx="3024">33</cx:pt>
          <cx:pt idx="3025">37</cx:pt>
          <cx:pt idx="3026">30</cx:pt>
          <cx:pt idx="3027">33</cx:pt>
          <cx:pt idx="3028">36</cx:pt>
          <cx:pt idx="3029">32</cx:pt>
          <cx:pt idx="3030">33</cx:pt>
          <cx:pt idx="3031">27</cx:pt>
          <cx:pt idx="3032">26</cx:pt>
          <cx:pt idx="3033">30</cx:pt>
          <cx:pt idx="3034">35</cx:pt>
          <cx:pt idx="3035">38</cx:pt>
          <cx:pt idx="3036">32</cx:pt>
          <cx:pt idx="3037">27</cx:pt>
          <cx:pt idx="3038">34</cx:pt>
          <cx:pt idx="3039">35</cx:pt>
          <cx:pt idx="3040">27</cx:pt>
          <cx:pt idx="3041">33</cx:pt>
          <cx:pt idx="3042">33</cx:pt>
          <cx:pt idx="3043">32</cx:pt>
          <cx:pt idx="3044">32</cx:pt>
          <cx:pt idx="3045">33</cx:pt>
          <cx:pt idx="3046">23</cx:pt>
          <cx:pt idx="3047">31</cx:pt>
          <cx:pt idx="3048">31</cx:pt>
          <cx:pt idx="3049">34</cx:pt>
          <cx:pt idx="3050">29</cx:pt>
          <cx:pt idx="3051">28</cx:pt>
          <cx:pt idx="3052">37</cx:pt>
          <cx:pt idx="3053">41</cx:pt>
          <cx:pt idx="3054">35</cx:pt>
          <cx:pt idx="3055">28</cx:pt>
          <cx:pt idx="3056">39</cx:pt>
          <cx:pt idx="3057">35</cx:pt>
          <cx:pt idx="3058">36</cx:pt>
          <cx:pt idx="3059">38</cx:pt>
          <cx:pt idx="3060">32</cx:pt>
          <cx:pt idx="3061">26</cx:pt>
          <cx:pt idx="3062">35</cx:pt>
          <cx:pt idx="3063">40</cx:pt>
          <cx:pt idx="3064">30</cx:pt>
          <cx:pt idx="3065">26</cx:pt>
          <cx:pt idx="3066">52</cx:pt>
          <cx:pt idx="3067">38</cx:pt>
          <cx:pt idx="3068">26</cx:pt>
          <cx:pt idx="3069">32</cx:pt>
          <cx:pt idx="3070">33</cx:pt>
          <cx:pt idx="3071">38</cx:pt>
          <cx:pt idx="3072">40</cx:pt>
          <cx:pt idx="3073">38</cx:pt>
          <cx:pt idx="3074">33</cx:pt>
          <cx:pt idx="3075">35</cx:pt>
          <cx:pt idx="3076">44</cx:pt>
          <cx:pt idx="3077">36</cx:pt>
          <cx:pt idx="3078">21</cx:pt>
          <cx:pt idx="3079">26</cx:pt>
          <cx:pt idx="3080">37</cx:pt>
          <cx:pt idx="3081">30</cx:pt>
          <cx:pt idx="3082">34</cx:pt>
          <cx:pt idx="3083">30</cx:pt>
          <cx:pt idx="3084">36</cx:pt>
          <cx:pt idx="3085">33</cx:pt>
          <cx:pt idx="3086">36</cx:pt>
          <cx:pt idx="3087">40</cx:pt>
          <cx:pt idx="3088">45</cx:pt>
          <cx:pt idx="3089">40</cx:pt>
          <cx:pt idx="3090">38</cx:pt>
          <cx:pt idx="3091">29</cx:pt>
          <cx:pt idx="3092">33</cx:pt>
          <cx:pt idx="3093">37</cx:pt>
          <cx:pt idx="3094">37</cx:pt>
          <cx:pt idx="3095">31</cx:pt>
          <cx:pt idx="3096">41</cx:pt>
          <cx:pt idx="3097">38</cx:pt>
          <cx:pt idx="3098">32</cx:pt>
          <cx:pt idx="3099">35</cx:pt>
          <cx:pt idx="3100">29</cx:pt>
          <cx:pt idx="3101">25</cx:pt>
          <cx:pt idx="3102">38</cx:pt>
          <cx:pt idx="3103">28</cx:pt>
          <cx:pt idx="3104">30</cx:pt>
          <cx:pt idx="3105">36</cx:pt>
          <cx:pt idx="3106">38</cx:pt>
          <cx:pt idx="3107">33</cx:pt>
          <cx:pt idx="3108">36</cx:pt>
          <cx:pt idx="3109">27</cx:pt>
          <cx:pt idx="3110">35</cx:pt>
          <cx:pt idx="3111">36</cx:pt>
          <cx:pt idx="3112">39</cx:pt>
          <cx:pt idx="3113">31</cx:pt>
          <cx:pt idx="3114">41</cx:pt>
          <cx:pt idx="3115">35</cx:pt>
          <cx:pt idx="3116">45</cx:pt>
          <cx:pt idx="3117">42</cx:pt>
          <cx:pt idx="3118">32</cx:pt>
          <cx:pt idx="3119">34</cx:pt>
          <cx:pt idx="3120">34</cx:pt>
          <cx:pt idx="3121">43</cx:pt>
          <cx:pt idx="3122">39</cx:pt>
          <cx:pt idx="3123">38</cx:pt>
          <cx:pt idx="3124">34</cx:pt>
          <cx:pt idx="3125">41</cx:pt>
          <cx:pt idx="3126">36</cx:pt>
          <cx:pt idx="3127">27</cx:pt>
          <cx:pt idx="3128">33</cx:pt>
          <cx:pt idx="3129">31</cx:pt>
          <cx:pt idx="3130">32</cx:pt>
          <cx:pt idx="3131">36</cx:pt>
          <cx:pt idx="3132">42</cx:pt>
          <cx:pt idx="3133">41</cx:pt>
          <cx:pt idx="3134">32</cx:pt>
          <cx:pt idx="3135">26</cx:pt>
          <cx:pt idx="3136">42</cx:pt>
          <cx:pt idx="3137">40</cx:pt>
          <cx:pt idx="3138">48</cx:pt>
          <cx:pt idx="3139">37</cx:pt>
          <cx:pt idx="3140">32</cx:pt>
          <cx:pt idx="3141">37</cx:pt>
          <cx:pt idx="3142">52</cx:pt>
          <cx:pt idx="3143">45</cx:pt>
          <cx:pt idx="3144">34</cx:pt>
          <cx:pt idx="3145">40</cx:pt>
          <cx:pt idx="3146">37</cx:pt>
          <cx:pt idx="3147">48</cx:pt>
          <cx:pt idx="3148">50</cx:pt>
          <cx:pt idx="3149">33</cx:pt>
          <cx:pt idx="3150">28</cx:pt>
          <cx:pt idx="3151">36</cx:pt>
          <cx:pt idx="3152">32</cx:pt>
          <cx:pt idx="3153">33</cx:pt>
          <cx:pt idx="3154">33</cx:pt>
          <cx:pt idx="3155">38</cx:pt>
          <cx:pt idx="3156">35</cx:pt>
          <cx:pt idx="3157">55</cx:pt>
          <cx:pt idx="3158">41</cx:pt>
          <cx:pt idx="3159">36</cx:pt>
          <cx:pt idx="3160">31</cx:pt>
          <cx:pt idx="3161">39</cx:pt>
          <cx:pt idx="3162">34</cx:pt>
          <cx:pt idx="3163">38</cx:pt>
          <cx:pt idx="3164">34</cx:pt>
          <cx:pt idx="3165">48</cx:pt>
          <cx:pt idx="3166">40</cx:pt>
          <cx:pt idx="3167">39</cx:pt>
          <cx:pt idx="3168">34</cx:pt>
          <cx:pt idx="3169">30</cx:pt>
          <cx:pt idx="3170">35</cx:pt>
          <cx:pt idx="3171">36</cx:pt>
          <cx:pt idx="3172">54</cx:pt>
          <cx:pt idx="3173">30</cx:pt>
          <cx:pt idx="3174">35</cx:pt>
          <cx:pt idx="3175">40</cx:pt>
          <cx:pt idx="3176">30</cx:pt>
          <cx:pt idx="3177">33</cx:pt>
          <cx:pt idx="3178">56</cx:pt>
          <cx:pt idx="3179">38</cx:pt>
          <cx:pt idx="3180">47</cx:pt>
          <cx:pt idx="3181">39</cx:pt>
          <cx:pt idx="3182">29</cx:pt>
          <cx:pt idx="3183">33</cx:pt>
          <cx:pt idx="3184">42</cx:pt>
          <cx:pt idx="3185">47</cx:pt>
          <cx:pt idx="3186">33</cx:pt>
          <cx:pt idx="3187">36</cx:pt>
          <cx:pt idx="3188">42</cx:pt>
          <cx:pt idx="3189">34</cx:pt>
          <cx:pt idx="3190">41</cx:pt>
          <cx:pt idx="3191">34</cx:pt>
          <cx:pt idx="3192">40</cx:pt>
          <cx:pt idx="3193">47</cx:pt>
          <cx:pt idx="3194">42</cx:pt>
          <cx:pt idx="3195">45</cx:pt>
          <cx:pt idx="3196">38</cx:pt>
          <cx:pt idx="3197">42</cx:pt>
          <cx:pt idx="3198">32</cx:pt>
          <cx:pt idx="3199">36</cx:pt>
          <cx:pt idx="3200">32</cx:pt>
          <cx:pt idx="3201">33</cx:pt>
          <cx:pt idx="3202">29</cx:pt>
          <cx:pt idx="3203">33</cx:pt>
          <cx:pt idx="3204">38</cx:pt>
          <cx:pt idx="3205">37</cx:pt>
          <cx:pt idx="3206">42</cx:pt>
          <cx:pt idx="3207">36</cx:pt>
          <cx:pt idx="3208">31</cx:pt>
          <cx:pt idx="3209">34</cx:pt>
          <cx:pt idx="3210">35</cx:pt>
          <cx:pt idx="3211">40</cx:pt>
          <cx:pt idx="3212">33</cx:pt>
          <cx:pt idx="3213">43</cx:pt>
          <cx:pt idx="3214">49</cx:pt>
          <cx:pt idx="3215">37</cx:pt>
          <cx:pt idx="3216">36</cx:pt>
          <cx:pt idx="3217">40</cx:pt>
          <cx:pt idx="3218">37</cx:pt>
          <cx:pt idx="3219">43</cx:pt>
          <cx:pt idx="3220">37</cx:pt>
          <cx:pt idx="3221">45</cx:pt>
          <cx:pt idx="3222">29</cx:pt>
          <cx:pt idx="3223">36</cx:pt>
          <cx:pt idx="3224">40</cx:pt>
          <cx:pt idx="3225">40</cx:pt>
          <cx:pt idx="3226">35</cx:pt>
          <cx:pt idx="3227">40</cx:pt>
          <cx:pt idx="3228">32</cx:pt>
          <cx:pt idx="3229">36</cx:pt>
          <cx:pt idx="3230">34</cx:pt>
          <cx:pt idx="3231">30</cx:pt>
          <cx:pt idx="3232">34</cx:pt>
          <cx:pt idx="3233">31</cx:pt>
          <cx:pt idx="3234">36</cx:pt>
          <cx:pt idx="3235">30</cx:pt>
          <cx:pt idx="3236">43</cx:pt>
          <cx:pt idx="3237">33</cx:pt>
          <cx:pt idx="3238">41</cx:pt>
          <cx:pt idx="3239">36</cx:pt>
          <cx:pt idx="3240">38</cx:pt>
          <cx:pt idx="3241">43</cx:pt>
          <cx:pt idx="3242">28</cx:pt>
          <cx:pt idx="3243">41</cx:pt>
          <cx:pt idx="3244">45</cx:pt>
          <cx:pt idx="3245">30</cx:pt>
          <cx:pt idx="3246">33</cx:pt>
          <cx:pt idx="3247">36</cx:pt>
          <cx:pt idx="3248">36</cx:pt>
          <cx:pt idx="3249">29</cx:pt>
          <cx:pt idx="3250">43</cx:pt>
          <cx:pt idx="3251">38</cx:pt>
          <cx:pt idx="3252">38</cx:pt>
          <cx:pt idx="3253">33</cx:pt>
          <cx:pt idx="3254">38</cx:pt>
          <cx:pt idx="3255">48</cx:pt>
          <cx:pt idx="3256">40</cx:pt>
          <cx:pt idx="3257">29</cx:pt>
          <cx:pt idx="3258">40</cx:pt>
          <cx:pt idx="3259">34</cx:pt>
          <cx:pt idx="3260">32</cx:pt>
          <cx:pt idx="3261">36</cx:pt>
          <cx:pt idx="3262">30</cx:pt>
          <cx:pt idx="3263">40</cx:pt>
          <cx:pt idx="3264">38</cx:pt>
          <cx:pt idx="3265">36</cx:pt>
          <cx:pt idx="3266">35</cx:pt>
          <cx:pt idx="3267">44</cx:pt>
          <cx:pt idx="3268">41</cx:pt>
          <cx:pt idx="3269">49</cx:pt>
          <cx:pt idx="3270">41</cx:pt>
          <cx:pt idx="3271">45</cx:pt>
          <cx:pt idx="3272">41</cx:pt>
          <cx:pt idx="3273">38</cx:pt>
          <cx:pt idx="3274">41</cx:pt>
          <cx:pt idx="3275">37</cx:pt>
          <cx:pt idx="3276">43</cx:pt>
          <cx:pt idx="3277">33</cx:pt>
          <cx:pt idx="3278">42</cx:pt>
          <cx:pt idx="3279">30</cx:pt>
          <cx:pt idx="3280">39</cx:pt>
          <cx:pt idx="3281">39</cx:pt>
          <cx:pt idx="3282">38</cx:pt>
          <cx:pt idx="3283">44</cx:pt>
          <cx:pt idx="3284">36</cx:pt>
          <cx:pt idx="3285">38</cx:pt>
          <cx:pt idx="3286">38</cx:pt>
          <cx:pt idx="3287">36</cx:pt>
          <cx:pt idx="3288">34</cx:pt>
          <cx:pt idx="3289">31</cx:pt>
          <cx:pt idx="3290">33</cx:pt>
          <cx:pt idx="3291">35</cx:pt>
          <cx:pt idx="3292">31</cx:pt>
          <cx:pt idx="3293">36</cx:pt>
          <cx:pt idx="3294">34</cx:pt>
          <cx:pt idx="3295">36</cx:pt>
          <cx:pt idx="3296">42</cx:pt>
          <cx:pt idx="3297">35</cx:pt>
          <cx:pt idx="3298">40</cx:pt>
          <cx:pt idx="3299">31</cx:pt>
          <cx:pt idx="3300">35</cx:pt>
          <cx:pt idx="3301">46</cx:pt>
          <cx:pt idx="3302">36</cx:pt>
          <cx:pt idx="3303">45</cx:pt>
          <cx:pt idx="3304">32</cx:pt>
          <cx:pt idx="3305">39</cx:pt>
          <cx:pt idx="3306">42</cx:pt>
          <cx:pt idx="3307">41</cx:pt>
          <cx:pt idx="3308">34</cx:pt>
          <cx:pt idx="3309">37</cx:pt>
          <cx:pt idx="3310">39</cx:pt>
          <cx:pt idx="3311">32</cx:pt>
          <cx:pt idx="3312">45</cx:pt>
          <cx:pt idx="3313">42</cx:pt>
          <cx:pt idx="3314">35</cx:pt>
          <cx:pt idx="3315">34</cx:pt>
          <cx:pt idx="3316">31</cx:pt>
          <cx:pt idx="3317">38</cx:pt>
          <cx:pt idx="3318">32</cx:pt>
          <cx:pt idx="3319">47</cx:pt>
          <cx:pt idx="3320">44</cx:pt>
          <cx:pt idx="3321">39</cx:pt>
          <cx:pt idx="3322">38</cx:pt>
          <cx:pt idx="3323">46</cx:pt>
          <cx:pt idx="3324">44</cx:pt>
          <cx:pt idx="3325">35</cx:pt>
          <cx:pt idx="3326">47</cx:pt>
          <cx:pt idx="3327">40</cx:pt>
          <cx:pt idx="3328">30</cx:pt>
          <cx:pt idx="3329">33</cx:pt>
          <cx:pt idx="3330">31</cx:pt>
          <cx:pt idx="3331">37</cx:pt>
          <cx:pt idx="3332">33</cx:pt>
          <cx:pt idx="3333">35</cx:pt>
          <cx:pt idx="3334">43</cx:pt>
          <cx:pt idx="3335">33</cx:pt>
          <cx:pt idx="3336">37</cx:pt>
          <cx:pt idx="3337">42</cx:pt>
          <cx:pt idx="3338">39</cx:pt>
          <cx:pt idx="3339">42</cx:pt>
          <cx:pt idx="3340">55</cx:pt>
          <cx:pt idx="3341">38</cx:pt>
          <cx:pt idx="3342">40</cx:pt>
          <cx:pt idx="3343">40</cx:pt>
          <cx:pt idx="3344">34</cx:pt>
          <cx:pt idx="3345">30</cx:pt>
          <cx:pt idx="3346">28</cx:pt>
          <cx:pt idx="3347">42</cx:pt>
          <cx:pt idx="3348">44</cx:pt>
          <cx:pt idx="3349">32</cx:pt>
          <cx:pt idx="3350">43</cx:pt>
          <cx:pt idx="3351">32</cx:pt>
          <cx:pt idx="3352">41</cx:pt>
          <cx:pt idx="3353">41</cx:pt>
          <cx:pt idx="3354">31</cx:pt>
          <cx:pt idx="3355">34</cx:pt>
          <cx:pt idx="3356">41</cx:pt>
          <cx:pt idx="3357">32</cx:pt>
          <cx:pt idx="3358">43</cx:pt>
          <cx:pt idx="3359">44</cx:pt>
          <cx:pt idx="3360">36</cx:pt>
          <cx:pt idx="3361">38</cx:pt>
          <cx:pt idx="3362">40</cx:pt>
          <cx:pt idx="3363">34</cx:pt>
          <cx:pt idx="3364">29</cx:pt>
          <cx:pt idx="3365">37</cx:pt>
          <cx:pt idx="3366">34</cx:pt>
          <cx:pt idx="3367">32</cx:pt>
          <cx:pt idx="3368">41</cx:pt>
          <cx:pt idx="3369">33</cx:pt>
          <cx:pt idx="3370">37</cx:pt>
          <cx:pt idx="3371">41</cx:pt>
          <cx:pt idx="3372">36</cx:pt>
          <cx:pt idx="3373">37</cx:pt>
          <cx:pt idx="3374">42</cx:pt>
          <cx:pt idx="3375">33</cx:pt>
          <cx:pt idx="3376">45</cx:pt>
          <cx:pt idx="3377">41</cx:pt>
          <cx:pt idx="3378">25</cx:pt>
          <cx:pt idx="3379">41</cx:pt>
          <cx:pt idx="3380">32</cx:pt>
          <cx:pt idx="3381">31</cx:pt>
          <cx:pt idx="3382">37</cx:pt>
          <cx:pt idx="3383">53</cx:pt>
          <cx:pt idx="3384">35</cx:pt>
          <cx:pt idx="3385">36</cx:pt>
          <cx:pt idx="3386">38</cx:pt>
          <cx:pt idx="3387">43</cx:pt>
          <cx:pt idx="3388">53</cx:pt>
          <cx:pt idx="3389">33</cx:pt>
          <cx:pt idx="3390">34</cx:pt>
          <cx:pt idx="3391">46</cx:pt>
          <cx:pt idx="3392">32</cx:pt>
          <cx:pt idx="3393">33</cx:pt>
          <cx:pt idx="3394">36</cx:pt>
          <cx:pt idx="3395">45</cx:pt>
          <cx:pt idx="3396">36</cx:pt>
          <cx:pt idx="3397">36</cx:pt>
          <cx:pt idx="3398">35</cx:pt>
          <cx:pt idx="3399">35</cx:pt>
          <cx:pt idx="3400">43</cx:pt>
          <cx:pt idx="3401">32</cx:pt>
          <cx:pt idx="3402">39</cx:pt>
          <cx:pt idx="3403">29</cx:pt>
          <cx:pt idx="3404">33</cx:pt>
          <cx:pt idx="3405">33</cx:pt>
          <cx:pt idx="3406">28</cx:pt>
          <cx:pt idx="3407">41</cx:pt>
          <cx:pt idx="3408">37</cx:pt>
          <cx:pt idx="3409">34</cx:pt>
          <cx:pt idx="3410">32</cx:pt>
          <cx:pt idx="3411">41</cx:pt>
          <cx:pt idx="3412">34</cx:pt>
          <cx:pt idx="3413">35</cx:pt>
          <cx:pt idx="3414">33</cx:pt>
          <cx:pt idx="3415">37</cx:pt>
          <cx:pt idx="3416">42</cx:pt>
          <cx:pt idx="3417">46</cx:pt>
          <cx:pt idx="3418">35</cx:pt>
          <cx:pt idx="3419">37</cx:pt>
          <cx:pt idx="3420">35</cx:pt>
          <cx:pt idx="3421">32</cx:pt>
          <cx:pt idx="3422">35</cx:pt>
          <cx:pt idx="3423">36</cx:pt>
          <cx:pt idx="3424">40</cx:pt>
          <cx:pt idx="3425">36</cx:pt>
          <cx:pt idx="3426">47</cx:pt>
          <cx:pt idx="3427">37</cx:pt>
          <cx:pt idx="3428">51</cx:pt>
          <cx:pt idx="3429">33</cx:pt>
          <cx:pt idx="3430">38</cx:pt>
          <cx:pt idx="3431">41</cx:pt>
          <cx:pt idx="3432">47</cx:pt>
          <cx:pt idx="3433">41</cx:pt>
          <cx:pt idx="3434">27</cx:pt>
          <cx:pt idx="3435">39</cx:pt>
          <cx:pt idx="3436">36</cx:pt>
          <cx:pt idx="3437">46</cx:pt>
          <cx:pt idx="3438">36</cx:pt>
          <cx:pt idx="3439">31</cx:pt>
          <cx:pt idx="3440">42</cx:pt>
          <cx:pt idx="3441">38</cx:pt>
          <cx:pt idx="3442">44</cx:pt>
          <cx:pt idx="3443">33</cx:pt>
          <cx:pt idx="3444">37</cx:pt>
          <cx:pt idx="3445">35</cx:pt>
          <cx:pt idx="3446">31</cx:pt>
          <cx:pt idx="3447">38</cx:pt>
          <cx:pt idx="3448">42</cx:pt>
          <cx:pt idx="3449">32</cx:pt>
          <cx:pt idx="3450">37</cx:pt>
          <cx:pt idx="3451">28</cx:pt>
          <cx:pt idx="3452">33</cx:pt>
          <cx:pt idx="3453">36</cx:pt>
          <cx:pt idx="3454">42</cx:pt>
          <cx:pt idx="3455">35</cx:pt>
          <cx:pt idx="3456">46</cx:pt>
          <cx:pt idx="3457">31</cx:pt>
          <cx:pt idx="3458">44</cx:pt>
          <cx:pt idx="3459">41</cx:pt>
          <cx:pt idx="3460">35</cx:pt>
          <cx:pt idx="3461">35</cx:pt>
          <cx:pt idx="3462">37</cx:pt>
          <cx:pt idx="3463">37</cx:pt>
          <cx:pt idx="3464">30</cx:pt>
          <cx:pt idx="3465">32</cx:pt>
          <cx:pt idx="3466">39</cx:pt>
          <cx:pt idx="3467">45</cx:pt>
          <cx:pt idx="3468">40</cx:pt>
          <cx:pt idx="3469">29</cx:pt>
          <cx:pt idx="3470">39</cx:pt>
          <cx:pt idx="3471">35</cx:pt>
          <cx:pt idx="3472">54</cx:pt>
          <cx:pt idx="3473">31</cx:pt>
          <cx:pt idx="3474">36</cx:pt>
          <cx:pt idx="3475">31</cx:pt>
          <cx:pt idx="3476">40</cx:pt>
          <cx:pt idx="3477">36</cx:pt>
          <cx:pt idx="3478">28</cx:pt>
          <cx:pt idx="3479">38</cx:pt>
          <cx:pt idx="3480">36</cx:pt>
          <cx:pt idx="3481">32</cx:pt>
          <cx:pt idx="3482">29</cx:pt>
          <cx:pt idx="3483">28</cx:pt>
          <cx:pt idx="3484">30</cx:pt>
          <cx:pt idx="3485">38</cx:pt>
          <cx:pt idx="3486">33</cx:pt>
          <cx:pt idx="3487">31</cx:pt>
          <cx:pt idx="3488">23</cx:pt>
          <cx:pt idx="3489">43</cx:pt>
          <cx:pt idx="3490">29</cx:pt>
          <cx:pt idx="3491">39</cx:pt>
          <cx:pt idx="3492">33</cx:pt>
          <cx:pt idx="3493">30</cx:pt>
          <cx:pt idx="3494">34</cx:pt>
          <cx:pt idx="3495">30</cx:pt>
          <cx:pt idx="3496">56</cx:pt>
          <cx:pt idx="3497">46</cx:pt>
          <cx:pt idx="3498">32</cx:pt>
          <cx:pt idx="3499">38</cx:pt>
          <cx:pt idx="3500">40</cx:pt>
          <cx:pt idx="3501">35</cx:pt>
          <cx:pt idx="3502">28</cx:pt>
          <cx:pt idx="3503">37</cx:pt>
          <cx:pt idx="3504">29</cx:pt>
          <cx:pt idx="3505">30</cx:pt>
          <cx:pt idx="3506">38</cx:pt>
          <cx:pt idx="3507">36</cx:pt>
          <cx:pt idx="3508">40</cx:pt>
          <cx:pt idx="3509">35</cx:pt>
          <cx:pt idx="3510">27</cx:pt>
          <cx:pt idx="3511">35</cx:pt>
          <cx:pt idx="3512">40</cx:pt>
          <cx:pt idx="3513">33</cx:pt>
          <cx:pt idx="3514">44</cx:pt>
          <cx:pt idx="3515">37</cx:pt>
          <cx:pt idx="3516">40</cx:pt>
          <cx:pt idx="3517">34</cx:pt>
          <cx:pt idx="3518">39</cx:pt>
          <cx:pt idx="3519">35</cx:pt>
          <cx:pt idx="3520">40</cx:pt>
          <cx:pt idx="3521">27</cx:pt>
          <cx:pt idx="3522">42</cx:pt>
          <cx:pt idx="3523">32</cx:pt>
          <cx:pt idx="3524">27</cx:pt>
          <cx:pt idx="3525">39</cx:pt>
          <cx:pt idx="3526">33</cx:pt>
          <cx:pt idx="3527">38</cx:pt>
          <cx:pt idx="3528">43</cx:pt>
          <cx:pt idx="3529">36</cx:pt>
          <cx:pt idx="3530">41</cx:pt>
          <cx:pt idx="3531">31</cx:pt>
          <cx:pt idx="3532">36</cx:pt>
          <cx:pt idx="3533">29</cx:pt>
          <cx:pt idx="3534">32</cx:pt>
          <cx:pt idx="3535">26</cx:pt>
          <cx:pt idx="3536">34</cx:pt>
          <cx:pt idx="3537">39</cx:pt>
          <cx:pt idx="3538">33</cx:pt>
          <cx:pt idx="3539">38</cx:pt>
          <cx:pt idx="3540">43</cx:pt>
          <cx:pt idx="3541">38</cx:pt>
          <cx:pt idx="3542">32</cx:pt>
          <cx:pt idx="3543">35</cx:pt>
          <cx:pt idx="3544">31</cx:pt>
          <cx:pt idx="3545">52</cx:pt>
          <cx:pt idx="3546">50</cx:pt>
          <cx:pt idx="3547">34</cx:pt>
          <cx:pt idx="3548">36</cx:pt>
          <cx:pt idx="3549">50</cx:pt>
          <cx:pt idx="3550">41</cx:pt>
          <cx:pt idx="3551">33</cx:pt>
          <cx:pt idx="3552">36</cx:pt>
          <cx:pt idx="3553">38</cx:pt>
          <cx:pt idx="3554">41</cx:pt>
          <cx:pt idx="3555">37</cx:pt>
          <cx:pt idx="3556">34</cx:pt>
          <cx:pt idx="3557">38</cx:pt>
          <cx:pt idx="3558">36</cx:pt>
          <cx:pt idx="3559">36</cx:pt>
          <cx:pt idx="3560">34</cx:pt>
          <cx:pt idx="3561">42</cx:pt>
          <cx:pt idx="3562">31</cx:pt>
          <cx:pt idx="3563">36</cx:pt>
          <cx:pt idx="3564">48</cx:pt>
          <cx:pt idx="3565">43</cx:pt>
          <cx:pt idx="3566">31</cx:pt>
          <cx:pt idx="3567">35</cx:pt>
          <cx:pt idx="3568">40</cx:pt>
          <cx:pt idx="3569">37</cx:pt>
          <cx:pt idx="3570">39</cx:pt>
          <cx:pt idx="3571">45</cx:pt>
          <cx:pt idx="3572">38</cx:pt>
          <cx:pt idx="3573">36</cx:pt>
          <cx:pt idx="3574">28</cx:pt>
          <cx:pt idx="3575">33</cx:pt>
          <cx:pt idx="3576">43</cx:pt>
          <cx:pt idx="3577">35</cx:pt>
          <cx:pt idx="3578">38</cx:pt>
          <cx:pt idx="3579">37</cx:pt>
          <cx:pt idx="3580">36</cx:pt>
          <cx:pt idx="3581">34</cx:pt>
          <cx:pt idx="3582">29</cx:pt>
          <cx:pt idx="3583">38</cx:pt>
          <cx:pt idx="3584">38</cx:pt>
          <cx:pt idx="3585">33</cx:pt>
          <cx:pt idx="3586">29</cx:pt>
          <cx:pt idx="3587">33</cx:pt>
          <cx:pt idx="3588">41</cx:pt>
          <cx:pt idx="3589">37</cx:pt>
          <cx:pt idx="3590">31</cx:pt>
          <cx:pt idx="3591">34</cx:pt>
          <cx:pt idx="3592">28</cx:pt>
          <cx:pt idx="3593">40</cx:pt>
          <cx:pt idx="3594">35</cx:pt>
          <cx:pt idx="3595">34</cx:pt>
          <cx:pt idx="3596">32</cx:pt>
          <cx:pt idx="3597">30</cx:pt>
          <cx:pt idx="3598">38</cx:pt>
          <cx:pt idx="3599">32</cx:pt>
          <cx:pt idx="3600">34</cx:pt>
          <cx:pt idx="3601">35</cx:pt>
          <cx:pt idx="3602">30</cx:pt>
          <cx:pt idx="3603">35</cx:pt>
          <cx:pt idx="3604">38</cx:pt>
          <cx:pt idx="3605">40</cx:pt>
          <cx:pt idx="3606">35</cx:pt>
          <cx:pt idx="3607">35</cx:pt>
          <cx:pt idx="3608">42</cx:pt>
          <cx:pt idx="3609">38</cx:pt>
          <cx:pt idx="3610">31</cx:pt>
          <cx:pt idx="3611">27</cx:pt>
          <cx:pt idx="3612">58</cx:pt>
          <cx:pt idx="3613">64</cx:pt>
          <cx:pt idx="3614">37</cx:pt>
          <cx:pt idx="3615">36</cx:pt>
          <cx:pt idx="3616">37</cx:pt>
          <cx:pt idx="3617">36</cx:pt>
          <cx:pt idx="3618">35</cx:pt>
          <cx:pt idx="3619">27</cx:pt>
          <cx:pt idx="3620">46</cx:pt>
          <cx:pt idx="3621">36</cx:pt>
          <cx:pt idx="3622">36</cx:pt>
          <cx:pt idx="3623">33</cx:pt>
          <cx:pt idx="3624">34</cx:pt>
          <cx:pt idx="3625">29</cx:pt>
          <cx:pt idx="3626">38</cx:pt>
          <cx:pt idx="3627">51</cx:pt>
          <cx:pt idx="3628">29</cx:pt>
          <cx:pt idx="3629">32</cx:pt>
          <cx:pt idx="3630">45</cx:pt>
          <cx:pt idx="3631">29</cx:pt>
          <cx:pt idx="3632">33</cx:pt>
          <cx:pt idx="3633">41</cx:pt>
          <cx:pt idx="3634">41</cx:pt>
          <cx:pt idx="3635">34</cx:pt>
          <cx:pt idx="3636">44</cx:pt>
          <cx:pt idx="3637">35</cx:pt>
          <cx:pt idx="3638">34</cx:pt>
          <cx:pt idx="3639">31</cx:pt>
          <cx:pt idx="3640">36</cx:pt>
          <cx:pt idx="3641">30</cx:pt>
          <cx:pt idx="3642">40</cx:pt>
          <cx:pt idx="3643">26</cx:pt>
          <cx:pt idx="3644">42</cx:pt>
          <cx:pt idx="3645">48</cx:pt>
          <cx:pt idx="3646">42</cx:pt>
          <cx:pt idx="3647">35</cx:pt>
          <cx:pt idx="3648">38</cx:pt>
          <cx:pt idx="3649">33</cx:pt>
          <cx:pt idx="3650">31</cx:pt>
          <cx:pt idx="3651">48</cx:pt>
          <cx:pt idx="3652">31</cx:pt>
          <cx:pt idx="3653">36</cx:pt>
          <cx:pt idx="3654">26</cx:pt>
          <cx:pt idx="3655">38</cx:pt>
          <cx:pt idx="3656">36</cx:pt>
          <cx:pt idx="3657">32</cx:pt>
          <cx:pt idx="3658">27</cx:pt>
          <cx:pt idx="3659">29</cx:pt>
          <cx:pt idx="3660">28</cx:pt>
          <cx:pt idx="3661">29</cx:pt>
          <cx:pt idx="3662">34</cx:pt>
          <cx:pt idx="3663">38</cx:pt>
          <cx:pt idx="3664">35</cx:pt>
          <cx:pt idx="3665">52</cx:pt>
          <cx:pt idx="3666">28</cx:pt>
          <cx:pt idx="3667">54</cx:pt>
          <cx:pt idx="3668">36</cx:pt>
          <cx:pt idx="3669">34</cx:pt>
          <cx:pt idx="3670">29</cx:pt>
          <cx:pt idx="3671">36</cx:pt>
          <cx:pt idx="3672">29</cx:pt>
          <cx:pt idx="3673">34</cx:pt>
          <cx:pt idx="3674">40</cx:pt>
          <cx:pt idx="3675">31</cx:pt>
          <cx:pt idx="3676">37</cx:pt>
          <cx:pt idx="3677">43</cx:pt>
          <cx:pt idx="3678">41</cx:pt>
          <cx:pt idx="3679">34</cx:pt>
          <cx:pt idx="3680">50</cx:pt>
          <cx:pt idx="3681">30</cx:pt>
          <cx:pt idx="3682">36</cx:pt>
          <cx:pt idx="3683">35</cx:pt>
          <cx:pt idx="3684">47</cx:pt>
          <cx:pt idx="3685">48</cx:pt>
          <cx:pt idx="3686">36</cx:pt>
          <cx:pt idx="3687">27</cx:pt>
          <cx:pt idx="3688">27</cx:pt>
          <cx:pt idx="3689">32</cx:pt>
          <cx:pt idx="3690">33</cx:pt>
          <cx:pt idx="3691">38</cx:pt>
          <cx:pt idx="3692">33</cx:pt>
          <cx:pt idx="3693">47</cx:pt>
          <cx:pt idx="3694">65</cx:pt>
          <cx:pt idx="3695">42</cx:pt>
          <cx:pt idx="3696">32</cx:pt>
          <cx:pt idx="3697">39</cx:pt>
          <cx:pt idx="3698">30</cx:pt>
          <cx:pt idx="3699">38</cx:pt>
          <cx:pt idx="3700">31</cx:pt>
          <cx:pt idx="3701">36</cx:pt>
          <cx:pt idx="3702">39</cx:pt>
          <cx:pt idx="3703">41</cx:pt>
          <cx:pt idx="3704">30</cx:pt>
          <cx:pt idx="3705">30</cx:pt>
          <cx:pt idx="3706">36</cx:pt>
          <cx:pt idx="3707">40</cx:pt>
          <cx:pt idx="3708">27</cx:pt>
          <cx:pt idx="3709">39</cx:pt>
          <cx:pt idx="3710">31</cx:pt>
          <cx:pt idx="3711">32</cx:pt>
          <cx:pt idx="3712">39</cx:pt>
          <cx:pt idx="3713">32</cx:pt>
          <cx:pt idx="3714">31</cx:pt>
          <cx:pt idx="3715">32</cx:pt>
          <cx:pt idx="3716">42</cx:pt>
          <cx:pt idx="3717">57</cx:pt>
          <cx:pt idx="3718">47</cx:pt>
          <cx:pt idx="3719">30</cx:pt>
          <cx:pt idx="3720">53</cx:pt>
          <cx:pt idx="3721">37</cx:pt>
          <cx:pt idx="3722">30</cx:pt>
          <cx:pt idx="3723">40</cx:pt>
          <cx:pt idx="3724">31</cx:pt>
          <cx:pt idx="3725">34</cx:pt>
          <cx:pt idx="3726">33</cx:pt>
          <cx:pt idx="3727">31</cx:pt>
          <cx:pt idx="3728">34</cx:pt>
          <cx:pt idx="3729">34</cx:pt>
          <cx:pt idx="3730">36</cx:pt>
          <cx:pt idx="3731">39</cx:pt>
          <cx:pt idx="3732">33</cx:pt>
          <cx:pt idx="3733">12</cx:pt>
          <cx:pt idx="3734">58</cx:pt>
          <cx:pt idx="3735">36</cx:pt>
          <cx:pt idx="3736">28</cx:pt>
          <cx:pt idx="3737">38</cx:pt>
          <cx:pt idx="3738">34</cx:pt>
          <cx:pt idx="3739">33</cx:pt>
          <cx:pt idx="3740">30</cx:pt>
          <cx:pt idx="3741">36</cx:pt>
          <cx:pt idx="3742">30</cx:pt>
          <cx:pt idx="3743">37</cx:pt>
          <cx:pt idx="3744">33</cx:pt>
          <cx:pt idx="3745">38</cx:pt>
          <cx:pt idx="3746">36</cx:pt>
          <cx:pt idx="3747">28</cx:pt>
          <cx:pt idx="3748">28</cx:pt>
          <cx:pt idx="3749">30</cx:pt>
          <cx:pt idx="3750">30</cx:pt>
          <cx:pt idx="3751">39</cx:pt>
          <cx:pt idx="3752">54</cx:pt>
          <cx:pt idx="3753">36</cx:pt>
          <cx:pt idx="3754">48</cx:pt>
          <cx:pt idx="3755">41</cx:pt>
          <cx:pt idx="3756">40</cx:pt>
          <cx:pt idx="3757">43</cx:pt>
          <cx:pt idx="3758">26</cx:pt>
          <cx:pt idx="3759">35</cx:pt>
          <cx:pt idx="3760">33</cx:pt>
          <cx:pt idx="3761">29</cx:pt>
          <cx:pt idx="3762">36</cx:pt>
          <cx:pt idx="3763">35</cx:pt>
          <cx:pt idx="3764">32</cx:pt>
          <cx:pt idx="3765">23</cx:pt>
          <cx:pt idx="3766">37</cx:pt>
          <cx:pt idx="3767">34</cx:pt>
          <cx:pt idx="3768">33</cx:pt>
          <cx:pt idx="3769">35</cx:pt>
          <cx:pt idx="3770">35</cx:pt>
          <cx:pt idx="3771">50</cx:pt>
          <cx:pt idx="3772">50</cx:pt>
          <cx:pt idx="3773">38</cx:pt>
          <cx:pt idx="3774">45</cx:pt>
          <cx:pt idx="3775">28</cx:pt>
          <cx:pt idx="3776">32</cx:pt>
          <cx:pt idx="3777">41</cx:pt>
          <cx:pt idx="3778">33</cx:pt>
          <cx:pt idx="3779">37</cx:pt>
          <cx:pt idx="3780">32</cx:pt>
          <cx:pt idx="3781">40</cx:pt>
          <cx:pt idx="3782">37</cx:pt>
          <cx:pt idx="3783">43</cx:pt>
          <cx:pt idx="3784">31</cx:pt>
          <cx:pt idx="3785">30</cx:pt>
          <cx:pt idx="3786">29</cx:pt>
          <cx:pt idx="3787">32</cx:pt>
          <cx:pt idx="3788">37</cx:pt>
          <cx:pt idx="3789">35</cx:pt>
          <cx:pt idx="3790">38</cx:pt>
          <cx:pt idx="3791">46</cx:pt>
          <cx:pt idx="3792">19</cx:pt>
          <cx:pt idx="3793">40</cx:pt>
          <cx:pt idx="3794">33</cx:pt>
          <cx:pt idx="3795">32</cx:pt>
          <cx:pt idx="3796">32</cx:pt>
          <cx:pt idx="3797">43</cx:pt>
          <cx:pt idx="3798">38</cx:pt>
          <cx:pt idx="3799">47</cx:pt>
          <cx:pt idx="3800">31</cx:pt>
          <cx:pt idx="3801">25</cx:pt>
          <cx:pt idx="3802">31</cx:pt>
          <cx:pt idx="3803">44</cx:pt>
          <cx:pt idx="3804">48</cx:pt>
          <cx:pt idx="3805">36</cx:pt>
          <cx:pt idx="3806">35</cx:pt>
          <cx:pt idx="3807">38</cx:pt>
          <cx:pt idx="3808">22</cx:pt>
          <cx:pt idx="3809">30</cx:pt>
          <cx:pt idx="3810">28</cx:pt>
          <cx:pt idx="3811">45</cx:pt>
          <cx:pt idx="3812">34</cx:pt>
          <cx:pt idx="3813">26</cx:pt>
          <cx:pt idx="3814">24</cx:pt>
          <cx:pt idx="3815">22</cx:pt>
          <cx:pt idx="3816">33</cx:pt>
          <cx:pt idx="3817">32</cx:pt>
          <cx:pt idx="3818">31</cx:pt>
          <cx:pt idx="3819">53</cx:pt>
          <cx:pt idx="3820">37</cx:pt>
          <cx:pt idx="3821">28</cx:pt>
          <cx:pt idx="3822">31</cx:pt>
          <cx:pt idx="3823">39</cx:pt>
          <cx:pt idx="3824">28</cx:pt>
          <cx:pt idx="3825">28</cx:pt>
          <cx:pt idx="3826">36</cx:pt>
          <cx:pt idx="3827">32</cx:pt>
          <cx:pt idx="3828">30</cx:pt>
          <cx:pt idx="3829">27</cx:pt>
          <cx:pt idx="3830">31</cx:pt>
          <cx:pt idx="3831">36</cx:pt>
          <cx:pt idx="3832">33</cx:pt>
          <cx:pt idx="3833">26</cx:pt>
          <cx:pt idx="3834">28</cx:pt>
          <cx:pt idx="3835">37</cx:pt>
          <cx:pt idx="3836">50</cx:pt>
          <cx:pt idx="3837">34</cx:pt>
          <cx:pt idx="3838">52</cx:pt>
          <cx:pt idx="3839">31</cx:pt>
          <cx:pt idx="3840">28</cx:pt>
          <cx:pt idx="3841">32</cx:pt>
          <cx:pt idx="3842">29</cx:pt>
          <cx:pt idx="3843">33</cx:pt>
          <cx:pt idx="3844">32</cx:pt>
          <cx:pt idx="3845">36</cx:pt>
          <cx:pt idx="3846">40</cx:pt>
          <cx:pt idx="3847">37</cx:pt>
          <cx:pt idx="3848">30</cx:pt>
          <cx:pt idx="3849">30</cx:pt>
          <cx:pt idx="3850">38</cx:pt>
          <cx:pt idx="3851">30</cx:pt>
          <cx:pt idx="3852">40</cx:pt>
          <cx:pt idx="3853">32</cx:pt>
          <cx:pt idx="3854">29</cx:pt>
          <cx:pt idx="3855">29</cx:pt>
          <cx:pt idx="3856">33</cx:pt>
          <cx:pt idx="3857">35</cx:pt>
          <cx:pt idx="3858">30</cx:pt>
          <cx:pt idx="3859">28</cx:pt>
          <cx:pt idx="3860">30</cx:pt>
          <cx:pt idx="3861">34</cx:pt>
          <cx:pt idx="3862">34</cx:pt>
          <cx:pt idx="3863">34</cx:pt>
          <cx:pt idx="3864">35</cx:pt>
          <cx:pt idx="3865">34</cx:pt>
          <cx:pt idx="3866">38</cx:pt>
          <cx:pt idx="3867">27</cx:pt>
          <cx:pt idx="3868">33</cx:pt>
          <cx:pt idx="3869">27</cx:pt>
          <cx:pt idx="3870">28</cx:pt>
          <cx:pt idx="3871">36</cx:pt>
          <cx:pt idx="3872">36</cx:pt>
          <cx:pt idx="3873">30</cx:pt>
          <cx:pt idx="3874">25</cx:pt>
          <cx:pt idx="3875">34</cx:pt>
          <cx:pt idx="3876">32</cx:pt>
          <cx:pt idx="3877">36</cx:pt>
          <cx:pt idx="3878">32</cx:pt>
          <cx:pt idx="3879">47</cx:pt>
          <cx:pt idx="3880">39</cx:pt>
          <cx:pt idx="3881">37</cx:pt>
          <cx:pt idx="3882">42</cx:pt>
          <cx:pt idx="3883">26</cx:pt>
          <cx:pt idx="3884">39</cx:pt>
          <cx:pt idx="3885">28</cx:pt>
          <cx:pt idx="3886">32</cx:pt>
          <cx:pt idx="3887">25</cx:pt>
          <cx:pt idx="3888">32</cx:pt>
          <cx:pt idx="3889">37</cx:pt>
          <cx:pt idx="3890">52</cx:pt>
          <cx:pt idx="3891">24</cx:pt>
          <cx:pt idx="3892">32</cx:pt>
          <cx:pt idx="3893">37</cx:pt>
          <cx:pt idx="3894">32</cx:pt>
          <cx:pt idx="3895">33</cx:pt>
          <cx:pt idx="3896">34</cx:pt>
          <cx:pt idx="3897">38</cx:pt>
          <cx:pt idx="3898">30</cx:pt>
          <cx:pt idx="3899">42</cx:pt>
          <cx:pt idx="3900">30</cx:pt>
          <cx:pt idx="3901">36</cx:pt>
          <cx:pt idx="3902">37</cx:pt>
          <cx:pt idx="3903">41</cx:pt>
          <cx:pt idx="3904">28</cx:pt>
          <cx:pt idx="3905">30</cx:pt>
          <cx:pt idx="3906">67</cx:pt>
          <cx:pt idx="3907">41</cx:pt>
          <cx:pt idx="3908">36</cx:pt>
          <cx:pt idx="3909">38</cx:pt>
          <cx:pt idx="3910">36</cx:pt>
          <cx:pt idx="3911">31</cx:pt>
          <cx:pt idx="3912">35</cx:pt>
          <cx:pt idx="3913">26</cx:pt>
          <cx:pt idx="3914">33</cx:pt>
          <cx:pt idx="3915">29</cx:pt>
          <cx:pt idx="3916">29</cx:pt>
          <cx:pt idx="3917">39</cx:pt>
          <cx:pt idx="3918">30</cx:pt>
          <cx:pt idx="3919">30</cx:pt>
          <cx:pt idx="3920">30</cx:pt>
          <cx:pt idx="3921">46</cx:pt>
          <cx:pt idx="3922">38</cx:pt>
          <cx:pt idx="3923">34</cx:pt>
          <cx:pt idx="3924">33</cx:pt>
          <cx:pt idx="3925">29</cx:pt>
          <cx:pt idx="3926">51</cx:pt>
          <cx:pt idx="3927">33</cx:pt>
          <cx:pt idx="3928">24</cx:pt>
          <cx:pt idx="3929">24</cx:pt>
          <cx:pt idx="3930">26</cx:pt>
          <cx:pt idx="3931">30</cx:pt>
          <cx:pt idx="3932">32</cx:pt>
          <cx:pt idx="3933">32</cx:pt>
          <cx:pt idx="3934">28</cx:pt>
          <cx:pt idx="3935">33</cx:pt>
          <cx:pt idx="3936">37</cx:pt>
          <cx:pt idx="3937">45</cx:pt>
          <cx:pt idx="3938">40</cx:pt>
          <cx:pt idx="3939">28</cx:pt>
          <cx:pt idx="3940">33</cx:pt>
          <cx:pt idx="3941">29</cx:pt>
          <cx:pt idx="3942">23</cx:pt>
          <cx:pt idx="3943">56</cx:pt>
          <cx:pt idx="3944">48</cx:pt>
          <cx:pt idx="3945">31</cx:pt>
          <cx:pt idx="3946">41</cx:pt>
          <cx:pt idx="3947">28</cx:pt>
          <cx:pt idx="3948">35</cx:pt>
          <cx:pt idx="3949">28</cx:pt>
          <cx:pt idx="3950">26</cx:pt>
          <cx:pt idx="3951">33</cx:pt>
          <cx:pt idx="3952">26</cx:pt>
          <cx:pt idx="3953">39</cx:pt>
          <cx:pt idx="3954">32</cx:pt>
          <cx:pt idx="3955">26</cx:pt>
          <cx:pt idx="3956">39</cx:pt>
          <cx:pt idx="3957">29</cx:pt>
          <cx:pt idx="3958">33</cx:pt>
          <cx:pt idx="3959">47</cx:pt>
          <cx:pt idx="3960">40</cx:pt>
          <cx:pt idx="3961">41</cx:pt>
          <cx:pt idx="3962">58</cx:pt>
          <cx:pt idx="3963">40</cx:pt>
          <cx:pt idx="3964">34</cx:pt>
          <cx:pt idx="3965">28</cx:pt>
          <cx:pt idx="3966">29</cx:pt>
          <cx:pt idx="3967">28</cx:pt>
          <cx:pt idx="3968">25</cx:pt>
          <cx:pt idx="3969">27</cx:pt>
          <cx:pt idx="3970">32</cx:pt>
          <cx:pt idx="3971">35</cx:pt>
          <cx:pt idx="3972">29</cx:pt>
          <cx:pt idx="3973">30</cx:pt>
          <cx:pt idx="3974">40</cx:pt>
          <cx:pt idx="3975">33</cx:pt>
          <cx:pt idx="3976">26</cx:pt>
          <cx:pt idx="3977">32</cx:pt>
          <cx:pt idx="3978">43</cx:pt>
          <cx:pt idx="3979">29</cx:pt>
          <cx:pt idx="3980">35</cx:pt>
          <cx:pt idx="3981">28</cx:pt>
          <cx:pt idx="3982">43</cx:pt>
          <cx:pt idx="3983">30</cx:pt>
          <cx:pt idx="3984">30</cx:pt>
          <cx:pt idx="3985">33</cx:pt>
          <cx:pt idx="3986">26</cx:pt>
          <cx:pt idx="3987">29</cx:pt>
          <cx:pt idx="3988">35</cx:pt>
          <cx:pt idx="3989">28</cx:pt>
          <cx:pt idx="3990">39</cx:pt>
          <cx:pt idx="3991">32</cx:pt>
          <cx:pt idx="3992">34</cx:pt>
          <cx:pt idx="3993">23</cx:pt>
          <cx:pt idx="3994">28</cx:pt>
          <cx:pt idx="3995">39</cx:pt>
          <cx:pt idx="3996">36</cx:pt>
          <cx:pt idx="3997">37</cx:pt>
          <cx:pt idx="3998">31</cx:pt>
          <cx:pt idx="3999">35</cx:pt>
          <cx:pt idx="4000">35</cx:pt>
          <cx:pt idx="4001">29</cx:pt>
          <cx:pt idx="4002">62</cx:pt>
          <cx:pt idx="4003">38</cx:pt>
          <cx:pt idx="4004">25</cx:pt>
          <cx:pt idx="4005">46</cx:pt>
          <cx:pt idx="4006">29</cx:pt>
          <cx:pt idx="4007">37</cx:pt>
          <cx:pt idx="4008">32</cx:pt>
          <cx:pt idx="4009">32</cx:pt>
          <cx:pt idx="4010">29</cx:pt>
          <cx:pt idx="4011">39</cx:pt>
          <cx:pt idx="4012">27</cx:pt>
          <cx:pt idx="4013">31</cx:pt>
          <cx:pt idx="4014">41</cx:pt>
          <cx:pt idx="4015">28</cx:pt>
          <cx:pt idx="4016">33</cx:pt>
          <cx:pt idx="4017">53</cx:pt>
          <cx:pt idx="4018">34</cx:pt>
          <cx:pt idx="4019">40</cx:pt>
          <cx:pt idx="4020">27</cx:pt>
          <cx:pt idx="4021">25</cx:pt>
          <cx:pt idx="4022">31</cx:pt>
          <cx:pt idx="4023">37</cx:pt>
          <cx:pt idx="4024">33</cx:pt>
          <cx:pt idx="4025">35</cx:pt>
          <cx:pt idx="4026">32</cx:pt>
          <cx:pt idx="4027">33</cx:pt>
          <cx:pt idx="4028">32</cx:pt>
          <cx:pt idx="4029">30</cx:pt>
          <cx:pt idx="4030">32</cx:pt>
          <cx:pt idx="4031">28</cx:pt>
          <cx:pt idx="4032">44</cx:pt>
          <cx:pt idx="4033">36</cx:pt>
          <cx:pt idx="4034">38</cx:pt>
          <cx:pt idx="4035">30</cx:pt>
          <cx:pt idx="4036">31</cx:pt>
          <cx:pt idx="4037">31</cx:pt>
          <cx:pt idx="4038">35</cx:pt>
          <cx:pt idx="4039">29</cx:pt>
          <cx:pt idx="4040">26</cx:pt>
          <cx:pt idx="4041">30</cx:pt>
          <cx:pt idx="4042">28</cx:pt>
          <cx:pt idx="4043">48</cx:pt>
          <cx:pt idx="4044">33</cx:pt>
          <cx:pt idx="4045">36</cx:pt>
          <cx:pt idx="4046">36</cx:pt>
          <cx:pt idx="4047">41</cx:pt>
          <cx:pt idx="4048">32</cx:pt>
          <cx:pt idx="4049">38</cx:pt>
          <cx:pt idx="4050">42</cx:pt>
          <cx:pt idx="4051">34</cx:pt>
          <cx:pt idx="4052">33</cx:pt>
          <cx:pt idx="4053">44</cx:pt>
          <cx:pt idx="4054">38</cx:pt>
          <cx:pt idx="4055">30</cx:pt>
          <cx:pt idx="4056">28</cx:pt>
          <cx:pt idx="4057">42</cx:pt>
          <cx:pt idx="4058">28</cx:pt>
          <cx:pt idx="4059">43</cx:pt>
          <cx:pt idx="4060">33</cx:pt>
          <cx:pt idx="4061">26</cx:pt>
          <cx:pt idx="4062">34</cx:pt>
          <cx:pt idx="4063">38</cx:pt>
          <cx:pt idx="4064">41</cx:pt>
          <cx:pt idx="4065">36</cx:pt>
          <cx:pt idx="4066">29</cx:pt>
          <cx:pt idx="4067">34</cx:pt>
          <cx:pt idx="4068">33</cx:pt>
          <cx:pt idx="4069">29</cx:pt>
          <cx:pt idx="4070">30</cx:pt>
          <cx:pt idx="4071">30</cx:pt>
          <cx:pt idx="4072">61</cx:pt>
          <cx:pt idx="4073">35</cx:pt>
          <cx:pt idx="4074">32</cx:pt>
          <cx:pt idx="4075">30</cx:pt>
          <cx:pt idx="4076">31</cx:pt>
          <cx:pt idx="4077">37</cx:pt>
          <cx:pt idx="4078">29</cx:pt>
          <cx:pt idx="4079">35</cx:pt>
          <cx:pt idx="4080">26</cx:pt>
          <cx:pt idx="4081">38</cx:pt>
          <cx:pt idx="4082">47</cx:pt>
          <cx:pt idx="4083">28</cx:pt>
          <cx:pt idx="4084">27</cx:pt>
          <cx:pt idx="4085">28</cx:pt>
          <cx:pt idx="4086">40</cx:pt>
          <cx:pt idx="4087">26</cx:pt>
          <cx:pt idx="4088">34</cx:pt>
          <cx:pt idx="4089">38</cx:pt>
          <cx:pt idx="4090">38</cx:pt>
          <cx:pt idx="4091">31</cx:pt>
          <cx:pt idx="4092">28</cx:pt>
          <cx:pt idx="4093">28</cx:pt>
          <cx:pt idx="4094">37</cx:pt>
          <cx:pt idx="4095">39</cx:pt>
          <cx:pt idx="4096">35</cx:pt>
          <cx:pt idx="4097">29</cx:pt>
          <cx:pt idx="4098">32</cx:pt>
          <cx:pt idx="4099">41</cx:pt>
          <cx:pt idx="4100">35</cx:pt>
          <cx:pt idx="4101">31</cx:pt>
          <cx:pt idx="4102">30</cx:pt>
          <cx:pt idx="4103">28</cx:pt>
          <cx:pt idx="4104">33</cx:pt>
          <cx:pt idx="4105">32</cx:pt>
          <cx:pt idx="4106">29</cx:pt>
          <cx:pt idx="4107">36</cx:pt>
          <cx:pt idx="4108">31</cx:pt>
          <cx:pt idx="4109">42</cx:pt>
          <cx:pt idx="4110">27</cx:pt>
          <cx:pt idx="4111">31</cx:pt>
          <cx:pt idx="4112">31</cx:pt>
          <cx:pt idx="4113">36</cx:pt>
          <cx:pt idx="4114">37</cx:pt>
          <cx:pt idx="4115">33</cx:pt>
          <cx:pt idx="4116">28</cx:pt>
          <cx:pt idx="4117">33</cx:pt>
          <cx:pt idx="4118">40</cx:pt>
          <cx:pt idx="4119">41</cx:pt>
          <cx:pt idx="4120">31</cx:pt>
          <cx:pt idx="4121">56</cx:pt>
          <cx:pt idx="4122">34</cx:pt>
          <cx:pt idx="4123">41</cx:pt>
          <cx:pt idx="4124">50</cx:pt>
          <cx:pt idx="4125">36</cx:pt>
          <cx:pt idx="4126">39</cx:pt>
          <cx:pt idx="4127">36</cx:pt>
          <cx:pt idx="4128">41</cx:pt>
          <cx:pt idx="4129">29</cx:pt>
          <cx:pt idx="4130">28</cx:pt>
          <cx:pt idx="4131">37</cx:pt>
          <cx:pt idx="4132">35</cx:pt>
          <cx:pt idx="4133">35</cx:pt>
          <cx:pt idx="4134">33</cx:pt>
          <cx:pt idx="4135">23</cx:pt>
          <cx:pt idx="4136">29</cx:pt>
          <cx:pt idx="4137">41</cx:pt>
          <cx:pt idx="4138">33</cx:pt>
          <cx:pt idx="4139">33</cx:pt>
          <cx:pt idx="4140">35</cx:pt>
          <cx:pt idx="4141">50</cx:pt>
          <cx:pt idx="4142">30</cx:pt>
          <cx:pt idx="4143">34</cx:pt>
          <cx:pt idx="4144">29</cx:pt>
          <cx:pt idx="4145">31</cx:pt>
          <cx:pt idx="4146">39</cx:pt>
          <cx:pt idx="4147">28</cx:pt>
          <cx:pt idx="4148">34</cx:pt>
          <cx:pt idx="4149">31</cx:pt>
          <cx:pt idx="4150">36</cx:pt>
          <cx:pt idx="4151">35</cx:pt>
          <cx:pt idx="4152">35</cx:pt>
          <cx:pt idx="4153">51</cx:pt>
          <cx:pt idx="4154">32</cx:pt>
          <cx:pt idx="4155">30</cx:pt>
          <cx:pt idx="4156">41</cx:pt>
          <cx:pt idx="4157">41</cx:pt>
          <cx:pt idx="4158">35</cx:pt>
          <cx:pt idx="4159">31</cx:pt>
          <cx:pt idx="4160">24</cx:pt>
          <cx:pt idx="4161">40</cx:pt>
          <cx:pt idx="4162">37</cx:pt>
          <cx:pt idx="4163">36</cx:pt>
          <cx:pt idx="4164">31</cx:pt>
          <cx:pt idx="4165">28</cx:pt>
          <cx:pt idx="4166">37</cx:pt>
          <cx:pt idx="4167">34</cx:pt>
          <cx:pt idx="4168">33</cx:pt>
          <cx:pt idx="4169">32</cx:pt>
          <cx:pt idx="4170">28</cx:pt>
          <cx:pt idx="4171">30</cx:pt>
          <cx:pt idx="4172">20</cx:pt>
          <cx:pt idx="4173">34</cx:pt>
          <cx:pt idx="4174">31</cx:pt>
          <cx:pt idx="4175">35</cx:pt>
          <cx:pt idx="4176">31</cx:pt>
          <cx:pt idx="4177">33</cx:pt>
          <cx:pt idx="4178">35</cx:pt>
          <cx:pt idx="4179">34</cx:pt>
          <cx:pt idx="4180">40</cx:pt>
          <cx:pt idx="4181">36</cx:pt>
          <cx:pt idx="4182">38</cx:pt>
          <cx:pt idx="4183">31</cx:pt>
          <cx:pt idx="4184">35</cx:pt>
          <cx:pt idx="4185">38</cx:pt>
          <cx:pt idx="4186">32</cx:pt>
          <cx:pt idx="4187">49</cx:pt>
          <cx:pt idx="4188">44</cx:pt>
          <cx:pt idx="4189">31</cx:pt>
          <cx:pt idx="4190">36</cx:pt>
          <cx:pt idx="4191">28</cx:pt>
          <cx:pt idx="4192">32</cx:pt>
          <cx:pt idx="4193">29</cx:pt>
          <cx:pt idx="4194">32</cx:pt>
          <cx:pt idx="4195">39</cx:pt>
          <cx:pt idx="4196">45</cx:pt>
          <cx:pt idx="4197">41</cx:pt>
          <cx:pt idx="4198">37</cx:pt>
          <cx:pt idx="4199">35</cx:pt>
          <cx:pt idx="4200">36</cx:pt>
          <cx:pt idx="4201">27</cx:pt>
          <cx:pt idx="4202">34</cx:pt>
          <cx:pt idx="4203">31</cx:pt>
          <cx:pt idx="4204">27</cx:pt>
          <cx:pt idx="4205">33</cx:pt>
          <cx:pt idx="4206">29</cx:pt>
          <cx:pt idx="4207">33</cx:pt>
          <cx:pt idx="4208">29</cx:pt>
          <cx:pt idx="4209">43</cx:pt>
          <cx:pt idx="4210">49</cx:pt>
          <cx:pt idx="4211">31</cx:pt>
          <cx:pt idx="4212">40</cx:pt>
          <cx:pt idx="4213">45</cx:pt>
          <cx:pt idx="4214">31</cx:pt>
          <cx:pt idx="4215">37</cx:pt>
          <cx:pt idx="4216">34</cx:pt>
          <cx:pt idx="4217">34</cx:pt>
          <cx:pt idx="4218">42</cx:pt>
          <cx:pt idx="4219">41</cx:pt>
          <cx:pt idx="4220">28</cx:pt>
          <cx:pt idx="4221">35</cx:pt>
          <cx:pt idx="4222">38</cx:pt>
          <cx:pt idx="4223">33</cx:pt>
          <cx:pt idx="4224">34</cx:pt>
          <cx:pt idx="4225">41</cx:pt>
          <cx:pt idx="4226">47</cx:pt>
          <cx:pt idx="4227">31</cx:pt>
          <cx:pt idx="4228">23</cx:pt>
          <cx:pt idx="4229">31</cx:pt>
          <cx:pt idx="4230">29</cx:pt>
          <cx:pt idx="4231">33</cx:pt>
          <cx:pt idx="4232">33</cx:pt>
          <cx:pt idx="4233">37</cx:pt>
          <cx:pt idx="4234">35</cx:pt>
          <cx:pt idx="4235">32</cx:pt>
          <cx:pt idx="4236">36</cx:pt>
          <cx:pt idx="4237">33</cx:pt>
          <cx:pt idx="4238">47</cx:pt>
          <cx:pt idx="4239">29</cx:pt>
          <cx:pt idx="4240">26</cx:pt>
          <cx:pt idx="4241">25</cx:pt>
          <cx:pt idx="4242">32</cx:pt>
          <cx:pt idx="4243">41</cx:pt>
          <cx:pt idx="4244">47</cx:pt>
          <cx:pt idx="4245">33</cx:pt>
          <cx:pt idx="4246">38</cx:pt>
          <cx:pt idx="4247">35</cx:pt>
          <cx:pt idx="4248">36</cx:pt>
          <cx:pt idx="4249">42</cx:pt>
          <cx:pt idx="4250">26</cx:pt>
          <cx:pt idx="4251">33</cx:pt>
          <cx:pt idx="4252">47</cx:pt>
          <cx:pt idx="4253">36</cx:pt>
          <cx:pt idx="4254">43</cx:pt>
          <cx:pt idx="4255">52</cx:pt>
          <cx:pt idx="4256">28</cx:pt>
          <cx:pt idx="4257">45</cx:pt>
          <cx:pt idx="4258">32</cx:pt>
          <cx:pt idx="4259">35</cx:pt>
          <cx:pt idx="4260">27</cx:pt>
          <cx:pt idx="4261">25</cx:pt>
          <cx:pt idx="4262">49</cx:pt>
          <cx:pt idx="4263">28</cx:pt>
          <cx:pt idx="4264">37</cx:pt>
          <cx:pt idx="4265">41</cx:pt>
          <cx:pt idx="4266">30</cx:pt>
          <cx:pt idx="4267">26</cx:pt>
          <cx:pt idx="4268">42</cx:pt>
          <cx:pt idx="4269">39</cx:pt>
          <cx:pt idx="4270">38</cx:pt>
          <cx:pt idx="4271">33</cx:pt>
          <cx:pt idx="4272">27</cx:pt>
          <cx:pt idx="4273">43</cx:pt>
          <cx:pt idx="4274">23</cx:pt>
          <cx:pt idx="4275">42</cx:pt>
          <cx:pt idx="4276">31</cx:pt>
          <cx:pt idx="4277">41</cx:pt>
          <cx:pt idx="4278">28</cx:pt>
          <cx:pt idx="4279">26</cx:pt>
          <cx:pt idx="4280">31</cx:pt>
          <cx:pt idx="4281">34</cx:pt>
          <cx:pt idx="4282">47</cx:pt>
          <cx:pt idx="4283">44</cx:pt>
          <cx:pt idx="4284">26</cx:pt>
          <cx:pt idx="4285">36</cx:pt>
          <cx:pt idx="4286">27</cx:pt>
          <cx:pt idx="4287">37</cx:pt>
          <cx:pt idx="4288">45</cx:pt>
          <cx:pt idx="4289">39</cx:pt>
          <cx:pt idx="4290">30</cx:pt>
          <cx:pt idx="4291">40</cx:pt>
          <cx:pt idx="4292">31</cx:pt>
          <cx:pt idx="4293">37</cx:pt>
          <cx:pt idx="4294">44</cx:pt>
          <cx:pt idx="4295">33</cx:pt>
          <cx:pt idx="4296">38</cx:pt>
          <cx:pt idx="4297">34</cx:pt>
          <cx:pt idx="4298">33</cx:pt>
          <cx:pt idx="4299">38</cx:pt>
          <cx:pt idx="4300">31</cx:pt>
          <cx:pt idx="4301">37</cx:pt>
          <cx:pt idx="4302">30</cx:pt>
          <cx:pt idx="4303">25</cx:pt>
          <cx:pt idx="4304">28</cx:pt>
          <cx:pt idx="4305">37</cx:pt>
          <cx:pt idx="4306">41</cx:pt>
          <cx:pt idx="4307">36</cx:pt>
          <cx:pt idx="4308">32</cx:pt>
          <cx:pt idx="4309">34</cx:pt>
          <cx:pt idx="4310">32</cx:pt>
          <cx:pt idx="4311">34</cx:pt>
          <cx:pt idx="4312">29</cx:pt>
          <cx:pt idx="4313">47</cx:pt>
          <cx:pt idx="4314">41</cx:pt>
          <cx:pt idx="4315">42</cx:pt>
          <cx:pt idx="4316">26</cx:pt>
          <cx:pt idx="4317">27</cx:pt>
          <cx:pt idx="4318">28</cx:pt>
          <cx:pt idx="4319">33</cx:pt>
          <cx:pt idx="4320">29</cx:pt>
          <cx:pt idx="4321">37</cx:pt>
          <cx:pt idx="4322">32</cx:pt>
          <cx:pt idx="4323">35</cx:pt>
          <cx:pt idx="4324">38</cx:pt>
          <cx:pt idx="4325">32</cx:pt>
          <cx:pt idx="4326">42</cx:pt>
          <cx:pt idx="4327">30</cx:pt>
          <cx:pt idx="4328">38</cx:pt>
          <cx:pt idx="4329">34</cx:pt>
          <cx:pt idx="4330">30</cx:pt>
          <cx:pt idx="4331">31</cx:pt>
          <cx:pt idx="4332">36</cx:pt>
          <cx:pt idx="4333">33</cx:pt>
          <cx:pt idx="4334">34</cx:pt>
          <cx:pt idx="4335">35</cx:pt>
          <cx:pt idx="4336">49</cx:pt>
          <cx:pt idx="4337">25</cx:pt>
          <cx:pt idx="4338">31</cx:pt>
          <cx:pt idx="4339">26</cx:pt>
          <cx:pt idx="4340">30</cx:pt>
          <cx:pt idx="4341">33</cx:pt>
          <cx:pt idx="4342">28</cx:pt>
          <cx:pt idx="4343">38</cx:pt>
          <cx:pt idx="4344">33</cx:pt>
          <cx:pt idx="4345">31</cx:pt>
          <cx:pt idx="4346">32</cx:pt>
          <cx:pt idx="4347">28</cx:pt>
          <cx:pt idx="4348">29</cx:pt>
          <cx:pt idx="4349">31</cx:pt>
          <cx:pt idx="4350">30</cx:pt>
          <cx:pt idx="4351">52</cx:pt>
          <cx:pt idx="4352">29</cx:pt>
          <cx:pt idx="4353">37</cx:pt>
          <cx:pt idx="4354">46</cx:pt>
          <cx:pt idx="4355">37</cx:pt>
          <cx:pt idx="4356">25</cx:pt>
          <cx:pt idx="4357">28</cx:pt>
          <cx:pt idx="4358">44</cx:pt>
          <cx:pt idx="4359">32</cx:pt>
          <cx:pt idx="4360">32</cx:pt>
          <cx:pt idx="4361">31</cx:pt>
          <cx:pt idx="4362">30</cx:pt>
          <cx:pt idx="4363">26</cx:pt>
          <cx:pt idx="4364">37</cx:pt>
          <cx:pt idx="4365">33</cx:pt>
          <cx:pt idx="4366">32</cx:pt>
          <cx:pt idx="4367">40</cx:pt>
          <cx:pt idx="4368">32</cx:pt>
          <cx:pt idx="4369">27</cx:pt>
          <cx:pt idx="4370">37</cx:pt>
          <cx:pt idx="4371">33</cx:pt>
          <cx:pt idx="4372">32</cx:pt>
          <cx:pt idx="4373">31</cx:pt>
          <cx:pt idx="4374">28</cx:pt>
          <cx:pt idx="4375">53</cx:pt>
          <cx:pt idx="4376">38</cx:pt>
          <cx:pt idx="4377">30</cx:pt>
          <cx:pt idx="4378">29</cx:pt>
          <cx:pt idx="4379">36</cx:pt>
          <cx:pt idx="4380">34</cx:pt>
          <cx:pt idx="4381">55</cx:pt>
          <cx:pt idx="4382">37</cx:pt>
          <cx:pt idx="4383">28</cx:pt>
          <cx:pt idx="4384">34</cx:pt>
          <cx:pt idx="4385">29</cx:pt>
          <cx:pt idx="4386">36</cx:pt>
          <cx:pt idx="4387">31</cx:pt>
          <cx:pt idx="4388">31</cx:pt>
          <cx:pt idx="4389">38</cx:pt>
          <cx:pt idx="4390">28</cx:pt>
          <cx:pt idx="4391">30</cx:pt>
          <cx:pt idx="4392">30</cx:pt>
          <cx:pt idx="4393">31</cx:pt>
          <cx:pt idx="4394">27</cx:pt>
          <cx:pt idx="4395">44</cx:pt>
          <cx:pt idx="4396">35</cx:pt>
          <cx:pt idx="4397">40</cx:pt>
          <cx:pt idx="4398">36</cx:pt>
          <cx:pt idx="4399">41</cx:pt>
          <cx:pt idx="4400">32</cx:pt>
          <cx:pt idx="4401">34</cx:pt>
          <cx:pt idx="4402">34</cx:pt>
          <cx:pt idx="4403">44</cx:pt>
          <cx:pt idx="4404">52</cx:pt>
          <cx:pt idx="4405">28</cx:pt>
          <cx:pt idx="4406">35</cx:pt>
          <cx:pt idx="4407">33</cx:pt>
          <cx:pt idx="4408">36</cx:pt>
          <cx:pt idx="4409">31</cx:pt>
          <cx:pt idx="4410">57</cx:pt>
          <cx:pt idx="4411">35</cx:pt>
          <cx:pt idx="4412">38</cx:pt>
          <cx:pt idx="4413">54</cx:pt>
          <cx:pt idx="4414">31</cx:pt>
          <cx:pt idx="4415">32</cx:pt>
          <cx:pt idx="4416">35</cx:pt>
          <cx:pt idx="4417">29</cx:pt>
          <cx:pt idx="4418">35</cx:pt>
          <cx:pt idx="4419">38</cx:pt>
          <cx:pt idx="4420">30</cx:pt>
          <cx:pt idx="4421">36</cx:pt>
          <cx:pt idx="4422">34</cx:pt>
          <cx:pt idx="4423">34</cx:pt>
          <cx:pt idx="4424">39</cx:pt>
          <cx:pt idx="4425">26</cx:pt>
          <cx:pt idx="4426">25</cx:pt>
          <cx:pt idx="4427">32</cx:pt>
          <cx:pt idx="4428">30</cx:pt>
          <cx:pt idx="4429">36</cx:pt>
          <cx:pt idx="4430">30</cx:pt>
          <cx:pt idx="4431">32</cx:pt>
          <cx:pt idx="4432">32</cx:pt>
          <cx:pt idx="4433">96</cx:pt>
          <cx:pt idx="4434">26</cx:pt>
          <cx:pt idx="4435">30</cx:pt>
          <cx:pt idx="4436">28</cx:pt>
          <cx:pt idx="4437">40</cx:pt>
          <cx:pt idx="4438">56</cx:pt>
          <cx:pt idx="4439">43</cx:pt>
          <cx:pt idx="4440">38</cx:pt>
          <cx:pt idx="4441">27</cx:pt>
          <cx:pt idx="4442">35</cx:pt>
          <cx:pt idx="4443">37</cx:pt>
          <cx:pt idx="4444">34</cx:pt>
          <cx:pt idx="4445">42</cx:pt>
          <cx:pt idx="4446">28</cx:pt>
          <cx:pt idx="4447">59</cx:pt>
          <cx:pt idx="4448">32</cx:pt>
          <cx:pt idx="4449">36</cx:pt>
          <cx:pt idx="4450">32</cx:pt>
          <cx:pt idx="4451">37</cx:pt>
          <cx:pt idx="4452">49</cx:pt>
          <cx:pt idx="4453">31</cx:pt>
          <cx:pt idx="4454">33</cx:pt>
          <cx:pt idx="4455">28</cx:pt>
          <cx:pt idx="4456">28</cx:pt>
          <cx:pt idx="4457">56</cx:pt>
          <cx:pt idx="4458">46</cx:pt>
          <cx:pt idx="4459">37</cx:pt>
          <cx:pt idx="4460">46</cx:pt>
          <cx:pt idx="4461">41</cx:pt>
          <cx:pt idx="4462">30</cx:pt>
          <cx:pt idx="4463">74</cx:pt>
          <cx:pt idx="4464">27</cx:pt>
          <cx:pt idx="4465">29</cx:pt>
          <cx:pt idx="4466">31</cx:pt>
          <cx:pt idx="4467">32</cx:pt>
          <cx:pt idx="4468">28</cx:pt>
          <cx:pt idx="4469">31</cx:pt>
          <cx:pt idx="4470">40</cx:pt>
          <cx:pt idx="4471">74</cx:pt>
          <cx:pt idx="4472">34</cx:pt>
          <cx:pt idx="4473">33</cx:pt>
          <cx:pt idx="4474">24</cx:pt>
          <cx:pt idx="4475">30</cx:pt>
          <cx:pt idx="4476">52</cx:pt>
          <cx:pt idx="4477">34</cx:pt>
          <cx:pt idx="4478">29</cx:pt>
          <cx:pt idx="4479">56</cx:pt>
          <cx:pt idx="4480">24</cx:pt>
          <cx:pt idx="4481">29</cx:pt>
          <cx:pt idx="4482">70</cx:pt>
          <cx:pt idx="4483">47</cx:pt>
          <cx:pt idx="4484">34</cx:pt>
          <cx:pt idx="4485">33</cx:pt>
          <cx:pt idx="4486">30</cx:pt>
          <cx:pt idx="4487">40</cx:pt>
          <cx:pt idx="4488">37</cx:pt>
          <cx:pt idx="4489">41</cx:pt>
          <cx:pt idx="4490">34</cx:pt>
          <cx:pt idx="4491">29</cx:pt>
          <cx:pt idx="4492">37</cx:pt>
          <cx:pt idx="4493">32</cx:pt>
          <cx:pt idx="4494">28</cx:pt>
          <cx:pt idx="4495">35</cx:pt>
          <cx:pt idx="4496">39</cx:pt>
          <cx:pt idx="4497">28</cx:pt>
          <cx:pt idx="4498">65</cx:pt>
          <cx:pt idx="4499">48</cx:pt>
          <cx:pt idx="4500">35</cx:pt>
          <cx:pt idx="4501">32</cx:pt>
          <cx:pt idx="4502">41</cx:pt>
          <cx:pt idx="4503">26</cx:pt>
          <cx:pt idx="4504">39</cx:pt>
          <cx:pt idx="4505">38</cx:pt>
          <cx:pt idx="4506">25</cx:pt>
          <cx:pt idx="4507">63</cx:pt>
          <cx:pt idx="4508">36</cx:pt>
          <cx:pt idx="4509">44</cx:pt>
          <cx:pt idx="4510">27</cx:pt>
          <cx:pt idx="4511">37</cx:pt>
          <cx:pt idx="4512">41</cx:pt>
          <cx:pt idx="4513">28</cx:pt>
          <cx:pt idx="4514">33</cx:pt>
          <cx:pt idx="4515">36</cx:pt>
          <cx:pt idx="4516">27</cx:pt>
          <cx:pt idx="4517">33</cx:pt>
          <cx:pt idx="4518">33</cx:pt>
          <cx:pt idx="4519">28</cx:pt>
          <cx:pt idx="4520">36</cx:pt>
          <cx:pt idx="4521">29</cx:pt>
          <cx:pt idx="4522">21</cx:pt>
          <cx:pt idx="4523">28</cx:pt>
          <cx:pt idx="4524">65</cx:pt>
          <cx:pt idx="4525">34</cx:pt>
          <cx:pt idx="4526">38</cx:pt>
          <cx:pt idx="4527">35</cx:pt>
          <cx:pt idx="4528">43</cx:pt>
          <cx:pt idx="4529">51</cx:pt>
          <cx:pt idx="4530">75</cx:pt>
          <cx:pt idx="4531">32</cx:pt>
          <cx:pt idx="4532">31</cx:pt>
          <cx:pt idx="4533">33</cx:pt>
          <cx:pt idx="4534">34</cx:pt>
          <cx:pt idx="4535">29</cx:pt>
          <cx:pt idx="4536">37</cx:pt>
          <cx:pt idx="4537">64</cx:pt>
          <cx:pt idx="4538">32</cx:pt>
          <cx:pt idx="4539">38</cx:pt>
          <cx:pt idx="4540">32</cx:pt>
          <cx:pt idx="4541">31</cx:pt>
          <cx:pt idx="4542">28</cx:pt>
          <cx:pt idx="4543">27</cx:pt>
          <cx:pt idx="4544">35</cx:pt>
          <cx:pt idx="4545">64</cx:pt>
          <cx:pt idx="4546">64</cx:pt>
          <cx:pt idx="4547">39</cx:pt>
          <cx:pt idx="4548">29</cx:pt>
          <cx:pt idx="4549">32</cx:pt>
          <cx:pt idx="4550">37</cx:pt>
          <cx:pt idx="4551">30</cx:pt>
          <cx:pt idx="4552">43</cx:pt>
          <cx:pt idx="4553">36</cx:pt>
          <cx:pt idx="4554">28</cx:pt>
          <cx:pt idx="4555">30</cx:pt>
          <cx:pt idx="4556">35</cx:pt>
          <cx:pt idx="4557">52</cx:pt>
          <cx:pt idx="4558">27</cx:pt>
          <cx:pt idx="4559">61</cx:pt>
          <cx:pt idx="4560">27</cx:pt>
          <cx:pt idx="4561">59</cx:pt>
          <cx:pt idx="4562">23</cx:pt>
          <cx:pt idx="4563">26</cx:pt>
          <cx:pt idx="4564">22</cx:pt>
          <cx:pt idx="4565">37</cx:pt>
          <cx:pt idx="4566">27</cx:pt>
          <cx:pt idx="4567">40</cx:pt>
          <cx:pt idx="4568">46</cx:pt>
          <cx:pt idx="4569">43</cx:pt>
          <cx:pt idx="4570">35</cx:pt>
          <cx:pt idx="4571">34</cx:pt>
          <cx:pt idx="4572">34</cx:pt>
          <cx:pt idx="4573">45</cx:pt>
          <cx:pt idx="4574">34</cx:pt>
          <cx:pt idx="4575">33</cx:pt>
          <cx:pt idx="4576">43</cx:pt>
          <cx:pt idx="4577">28</cx:pt>
          <cx:pt idx="4578">40</cx:pt>
          <cx:pt idx="4579">28</cx:pt>
          <cx:pt idx="4580">40</cx:pt>
          <cx:pt idx="4581">34</cx:pt>
          <cx:pt idx="4582">31</cx:pt>
          <cx:pt idx="4583">76</cx:pt>
          <cx:pt idx="4584">34</cx:pt>
          <cx:pt idx="4585">34</cx:pt>
          <cx:pt idx="4586">32</cx:pt>
          <cx:pt idx="4587">33</cx:pt>
          <cx:pt idx="4588">29</cx:pt>
          <cx:pt idx="4589">44</cx:pt>
          <cx:pt idx="4590">38</cx:pt>
          <cx:pt idx="4591">28</cx:pt>
          <cx:pt idx="4592">37</cx:pt>
          <cx:pt idx="4593">33</cx:pt>
          <cx:pt idx="4594">57</cx:pt>
          <cx:pt idx="4595">30</cx:pt>
          <cx:pt idx="4596">50</cx:pt>
          <cx:pt idx="4597">22</cx:pt>
          <cx:pt idx="4598">28</cx:pt>
          <cx:pt idx="4599">37</cx:pt>
          <cx:pt idx="4600">37</cx:pt>
          <cx:pt idx="4601">48</cx:pt>
          <cx:pt idx="4602">25</cx:pt>
          <cx:pt idx="4603">33</cx:pt>
          <cx:pt idx="4604">29</cx:pt>
          <cx:pt idx="4605">38</cx:pt>
          <cx:pt idx="4606">34</cx:pt>
          <cx:pt idx="4607">29</cx:pt>
          <cx:pt idx="4608">24</cx:pt>
          <cx:pt idx="4609">33</cx:pt>
          <cx:pt idx="4610">34</cx:pt>
          <cx:pt idx="4611">40</cx:pt>
          <cx:pt idx="4612">55</cx:pt>
          <cx:pt idx="4613">34</cx:pt>
          <cx:pt idx="4614">30</cx:pt>
          <cx:pt idx="4615">28</cx:pt>
          <cx:pt idx="4616">31</cx:pt>
          <cx:pt idx="4617">23</cx:pt>
          <cx:pt idx="4618">25</cx:pt>
          <cx:pt idx="4619">40</cx:pt>
          <cx:pt idx="4620">41</cx:pt>
          <cx:pt idx="4621">34</cx:pt>
          <cx:pt idx="4622">23</cx:pt>
          <cx:pt idx="4623">34</cx:pt>
          <cx:pt idx="4624">27</cx:pt>
          <cx:pt idx="4625">29</cx:pt>
          <cx:pt idx="4626">32</cx:pt>
          <cx:pt idx="4627">57</cx:pt>
          <cx:pt idx="4628">32</cx:pt>
          <cx:pt idx="4629">26</cx:pt>
          <cx:pt idx="4630">34</cx:pt>
          <cx:pt idx="4631">32</cx:pt>
          <cx:pt idx="4632">47</cx:pt>
          <cx:pt idx="4633">92</cx:pt>
          <cx:pt idx="4634">28</cx:pt>
          <cx:pt idx="4635">34</cx:pt>
          <cx:pt idx="4636">30</cx:pt>
          <cx:pt idx="4637">35</cx:pt>
          <cx:pt idx="4638">32</cx:pt>
          <cx:pt idx="4639">31</cx:pt>
          <cx:pt idx="4640">27</cx:pt>
          <cx:pt idx="4641">35</cx:pt>
          <cx:pt idx="4642">47</cx:pt>
          <cx:pt idx="4643">26</cx:pt>
          <cx:pt idx="4644">36</cx:pt>
          <cx:pt idx="4645">36</cx:pt>
          <cx:pt idx="4646">29</cx:pt>
          <cx:pt idx="4647">37</cx:pt>
          <cx:pt idx="4648">34</cx:pt>
          <cx:pt idx="4649">37</cx:pt>
          <cx:pt idx="4650">27</cx:pt>
          <cx:pt idx="4651">36</cx:pt>
          <cx:pt idx="4652">39</cx:pt>
          <cx:pt idx="4653">34</cx:pt>
          <cx:pt idx="4654">31</cx:pt>
          <cx:pt idx="4655">37</cx:pt>
          <cx:pt idx="4656">41</cx:pt>
          <cx:pt idx="4657">27</cx:pt>
          <cx:pt idx="4658">36</cx:pt>
          <cx:pt idx="4659">30</cx:pt>
          <cx:pt idx="4660">43</cx:pt>
          <cx:pt idx="4661">44</cx:pt>
          <cx:pt idx="4662">35</cx:pt>
          <cx:pt idx="4663">32</cx:pt>
          <cx:pt idx="4664">39</cx:pt>
          <cx:pt idx="4665">36</cx:pt>
          <cx:pt idx="4666">33</cx:pt>
          <cx:pt idx="4667">32</cx:pt>
          <cx:pt idx="4668">28</cx:pt>
          <cx:pt idx="4669">30</cx:pt>
          <cx:pt idx="4670">31</cx:pt>
          <cx:pt idx="4671">31</cx:pt>
          <cx:pt idx="4672">39</cx:pt>
          <cx:pt idx="4673">36</cx:pt>
          <cx:pt idx="4674">49</cx:pt>
          <cx:pt idx="4675">27</cx:pt>
          <cx:pt idx="4676">40</cx:pt>
          <cx:pt idx="4677">36</cx:pt>
          <cx:pt idx="4678">34</cx:pt>
          <cx:pt idx="4679">30</cx:pt>
          <cx:pt idx="4680">29</cx:pt>
          <cx:pt idx="4681">31</cx:pt>
          <cx:pt idx="4682">27</cx:pt>
          <cx:pt idx="4683">37</cx:pt>
          <cx:pt idx="4684">34</cx:pt>
          <cx:pt idx="4685">30</cx:pt>
          <cx:pt idx="4686">29</cx:pt>
          <cx:pt idx="4687">28</cx:pt>
          <cx:pt idx="4688">33</cx:pt>
          <cx:pt idx="4689">36</cx:pt>
          <cx:pt idx="4690">40</cx:pt>
          <cx:pt idx="4691">44</cx:pt>
          <cx:pt idx="4692">31</cx:pt>
          <cx:pt idx="4693">26</cx:pt>
          <cx:pt idx="4694">36</cx:pt>
          <cx:pt idx="4695">37</cx:pt>
          <cx:pt idx="4696">27</cx:pt>
          <cx:pt idx="4697">30</cx:pt>
          <cx:pt idx="4698">38</cx:pt>
          <cx:pt idx="4699">30</cx:pt>
          <cx:pt idx="4700">26</cx:pt>
          <cx:pt idx="4701">35</cx:pt>
          <cx:pt idx="4702">31</cx:pt>
          <cx:pt idx="4703">37</cx:pt>
          <cx:pt idx="4704">47</cx:pt>
          <cx:pt idx="4705">31</cx:pt>
          <cx:pt idx="4706">33</cx:pt>
          <cx:pt idx="4707">29</cx:pt>
          <cx:pt idx="4708">28</cx:pt>
          <cx:pt idx="4709">29</cx:pt>
          <cx:pt idx="4710">30</cx:pt>
          <cx:pt idx="4711">34</cx:pt>
          <cx:pt idx="4712">52</cx:pt>
          <cx:pt idx="4713">29</cx:pt>
          <cx:pt idx="4714">36</cx:pt>
          <cx:pt idx="4715">38</cx:pt>
          <cx:pt idx="4716">46</cx:pt>
          <cx:pt idx="4717">31</cx:pt>
          <cx:pt idx="4718">35</cx:pt>
          <cx:pt idx="4719">34</cx:pt>
          <cx:pt idx="4720">27</cx:pt>
          <cx:pt idx="4721">32</cx:pt>
          <cx:pt idx="4722">26</cx:pt>
          <cx:pt idx="4723">32</cx:pt>
          <cx:pt idx="4724">40</cx:pt>
          <cx:pt idx="4725">33</cx:pt>
          <cx:pt idx="4726">30</cx:pt>
          <cx:pt idx="4727">35</cx:pt>
          <cx:pt idx="4728">35</cx:pt>
          <cx:pt idx="4729">33</cx:pt>
          <cx:pt idx="4730">34</cx:pt>
          <cx:pt idx="4731">32</cx:pt>
          <cx:pt idx="4732">57</cx:pt>
          <cx:pt idx="4733">37</cx:pt>
          <cx:pt idx="4734">43</cx:pt>
          <cx:pt idx="4735">34</cx:pt>
          <cx:pt idx="4736">31</cx:pt>
          <cx:pt idx="4737">27</cx:pt>
          <cx:pt idx="4738">46</cx:pt>
          <cx:pt idx="4739">36</cx:pt>
          <cx:pt idx="4740">34</cx:pt>
          <cx:pt idx="4741">33</cx:pt>
          <cx:pt idx="4742">31</cx:pt>
          <cx:pt idx="4743">38</cx:pt>
          <cx:pt idx="4744">28</cx:pt>
          <cx:pt idx="4745">27</cx:pt>
          <cx:pt idx="4746">36</cx:pt>
          <cx:pt idx="4747">32</cx:pt>
          <cx:pt idx="4748">29</cx:pt>
          <cx:pt idx="4749">35</cx:pt>
          <cx:pt idx="4750">34</cx:pt>
          <cx:pt idx="4751">34</cx:pt>
          <cx:pt idx="4752">45</cx:pt>
          <cx:pt idx="4753">36</cx:pt>
          <cx:pt idx="4754">39</cx:pt>
          <cx:pt idx="4755">35</cx:pt>
          <cx:pt idx="4756">30</cx:pt>
          <cx:pt idx="4757">39</cx:pt>
          <cx:pt idx="4758">36</cx:pt>
          <cx:pt idx="4759">44</cx:pt>
          <cx:pt idx="4760">27</cx:pt>
          <cx:pt idx="4761">41</cx:pt>
          <cx:pt idx="4762">29</cx:pt>
          <cx:pt idx="4763">37</cx:pt>
          <cx:pt idx="4764">25</cx:pt>
          <cx:pt idx="4765">28</cx:pt>
          <cx:pt idx="4766">28</cx:pt>
          <cx:pt idx="4767">32</cx:pt>
          <cx:pt idx="4768">31</cx:pt>
          <cx:pt idx="4769">32</cx:pt>
          <cx:pt idx="4770">46</cx:pt>
          <cx:pt idx="4771">35</cx:pt>
          <cx:pt idx="4772">31</cx:pt>
          <cx:pt idx="4773">38</cx:pt>
          <cx:pt idx="4774">30</cx:pt>
          <cx:pt idx="4775">27</cx:pt>
          <cx:pt idx="4776">33</cx:pt>
          <cx:pt idx="4777">31</cx:pt>
          <cx:pt idx="4778">33</cx:pt>
          <cx:pt idx="4779">32</cx:pt>
          <cx:pt idx="4780">30</cx:pt>
          <cx:pt idx="4781">36</cx:pt>
          <cx:pt idx="4782">37</cx:pt>
          <cx:pt idx="4783">38</cx:pt>
          <cx:pt idx="4784">34</cx:pt>
          <cx:pt idx="4785">37</cx:pt>
          <cx:pt idx="4786">39</cx:pt>
          <cx:pt idx="4787">35</cx:pt>
          <cx:pt idx="4788">33</cx:pt>
          <cx:pt idx="4789">30</cx:pt>
          <cx:pt idx="4790">44</cx:pt>
          <cx:pt idx="4791">28</cx:pt>
          <cx:pt idx="4792">33</cx:pt>
          <cx:pt idx="4793">38</cx:pt>
          <cx:pt idx="4794">36</cx:pt>
          <cx:pt idx="4795">31</cx:pt>
          <cx:pt idx="4796">37</cx:pt>
          <cx:pt idx="4797">75</cx:pt>
          <cx:pt idx="4798">31</cx:pt>
          <cx:pt idx="4799">34</cx:pt>
          <cx:pt idx="4800">34</cx:pt>
          <cx:pt idx="4801">28</cx:pt>
          <cx:pt idx="4802">36</cx:pt>
          <cx:pt idx="4803">27</cx:pt>
          <cx:pt idx="4804">27</cx:pt>
          <cx:pt idx="4805">38</cx:pt>
          <cx:pt idx="4806">28</cx:pt>
          <cx:pt idx="4807">29</cx:pt>
          <cx:pt idx="4808">25</cx:pt>
          <cx:pt idx="4809">33</cx:pt>
          <cx:pt idx="4810">35</cx:pt>
          <cx:pt idx="4811">32</cx:pt>
          <cx:pt idx="4812">32</cx:pt>
          <cx:pt idx="4813">32</cx:pt>
          <cx:pt idx="4814">31</cx:pt>
          <cx:pt idx="4815">30</cx:pt>
          <cx:pt idx="4816">32</cx:pt>
          <cx:pt idx="4817">36</cx:pt>
          <cx:pt idx="4818">30</cx:pt>
          <cx:pt idx="4819">28</cx:pt>
          <cx:pt idx="4820">40</cx:pt>
          <cx:pt idx="4821">25</cx:pt>
          <cx:pt idx="4822">31</cx:pt>
          <cx:pt idx="4823">28</cx:pt>
          <cx:pt idx="4824">38</cx:pt>
          <cx:pt idx="4825">32</cx:pt>
          <cx:pt idx="4826">34</cx:pt>
          <cx:pt idx="4827">42</cx:pt>
          <cx:pt idx="4828">32</cx:pt>
          <cx:pt idx="4829">32</cx:pt>
          <cx:pt idx="4830">27</cx:pt>
          <cx:pt idx="4831">32</cx:pt>
          <cx:pt idx="4832">34</cx:pt>
          <cx:pt idx="4833">26</cx:pt>
          <cx:pt idx="4834">30</cx:pt>
          <cx:pt idx="4835">33</cx:pt>
          <cx:pt idx="4836">29</cx:pt>
          <cx:pt idx="4837">29</cx:pt>
          <cx:pt idx="4838">49</cx:pt>
          <cx:pt idx="4839">28</cx:pt>
          <cx:pt idx="4840">37</cx:pt>
          <cx:pt idx="4841">26</cx:pt>
          <cx:pt idx="4842">34</cx:pt>
          <cx:pt idx="4843">48</cx:pt>
          <cx:pt idx="4844">27</cx:pt>
          <cx:pt idx="4845">32</cx:pt>
          <cx:pt idx="4846">33</cx:pt>
          <cx:pt idx="4847">30</cx:pt>
          <cx:pt idx="4848">38</cx:pt>
          <cx:pt idx="4849">30</cx:pt>
          <cx:pt idx="4850">29</cx:pt>
          <cx:pt idx="4851">33</cx:pt>
          <cx:pt idx="4852">29</cx:pt>
          <cx:pt idx="4853">34</cx:pt>
          <cx:pt idx="4854">45</cx:pt>
          <cx:pt idx="4855">38</cx:pt>
          <cx:pt idx="4856">46</cx:pt>
          <cx:pt idx="4857">35</cx:pt>
          <cx:pt idx="4858">39</cx:pt>
          <cx:pt idx="4859">28</cx:pt>
          <cx:pt idx="4860">33</cx:pt>
          <cx:pt idx="4861">38</cx:pt>
          <cx:pt idx="4862">40</cx:pt>
          <cx:pt idx="4863">26</cx:pt>
          <cx:pt idx="4864">33</cx:pt>
          <cx:pt idx="4865">29</cx:pt>
          <cx:pt idx="4866">29</cx:pt>
          <cx:pt idx="4867">34</cx:pt>
          <cx:pt idx="4868">28</cx:pt>
          <cx:pt idx="4869">35</cx:pt>
          <cx:pt idx="4870">32</cx:pt>
          <cx:pt idx="4871">38</cx:pt>
          <cx:pt idx="4872">32</cx:pt>
          <cx:pt idx="4873">28</cx:pt>
          <cx:pt idx="4874">33</cx:pt>
          <cx:pt idx="4875">27</cx:pt>
          <cx:pt idx="4876">23</cx:pt>
          <cx:pt idx="4877">33</cx:pt>
          <cx:pt idx="4878">36</cx:pt>
          <cx:pt idx="4879">35</cx:pt>
          <cx:pt idx="4880">32</cx:pt>
          <cx:pt idx="4881">39</cx:pt>
          <cx:pt idx="4882">50</cx:pt>
          <cx:pt idx="4883">33</cx:pt>
          <cx:pt idx="4884">40</cx:pt>
          <cx:pt idx="4885">38</cx:pt>
          <cx:pt idx="4886">39</cx:pt>
          <cx:pt idx="4887">21</cx:pt>
          <cx:pt idx="4888">35</cx:pt>
          <cx:pt idx="4889">29</cx:pt>
          <cx:pt idx="4890">38</cx:pt>
          <cx:pt idx="4891">34</cx:pt>
          <cx:pt idx="4892">30</cx:pt>
          <cx:pt idx="4893">28</cx:pt>
          <cx:pt idx="4894">39</cx:pt>
          <cx:pt idx="4895">29</cx:pt>
          <cx:pt idx="4896">31</cx:pt>
          <cx:pt idx="4897">33</cx:pt>
          <cx:pt idx="4898">31</cx:pt>
          <cx:pt idx="4899">32</cx:pt>
          <cx:pt idx="4900">31</cx:pt>
          <cx:pt idx="4901">31</cx:pt>
          <cx:pt idx="4902">40</cx:pt>
          <cx:pt idx="4903">45</cx:pt>
          <cx:pt idx="4904">35</cx:pt>
          <cx:pt idx="4905">33</cx:pt>
          <cx:pt idx="4906">39</cx:pt>
          <cx:pt idx="4907">47</cx:pt>
          <cx:pt idx="4908">55</cx:pt>
          <cx:pt idx="4909">38</cx:pt>
          <cx:pt idx="4910">38</cx:pt>
          <cx:pt idx="4911">34</cx:pt>
          <cx:pt idx="4912">26</cx:pt>
          <cx:pt idx="4913">37</cx:pt>
          <cx:pt idx="4914">32</cx:pt>
          <cx:pt idx="4915">38</cx:pt>
          <cx:pt idx="4916">36</cx:pt>
          <cx:pt idx="4917">37</cx:pt>
          <cx:pt idx="4918">32</cx:pt>
          <cx:pt idx="4919">29</cx:pt>
          <cx:pt idx="4920">40</cx:pt>
          <cx:pt idx="4921">39</cx:pt>
          <cx:pt idx="4922">28</cx:pt>
          <cx:pt idx="4923">38</cx:pt>
          <cx:pt idx="4924">27</cx:pt>
          <cx:pt idx="4925">45</cx:pt>
          <cx:pt idx="4926">33</cx:pt>
          <cx:pt idx="4927">27</cx:pt>
          <cx:pt idx="4928">46</cx:pt>
          <cx:pt idx="4929">49</cx:pt>
          <cx:pt idx="4930">37</cx:pt>
          <cx:pt idx="4931">34</cx:pt>
          <cx:pt idx="4932">40</cx:pt>
          <cx:pt idx="4933">44</cx:pt>
          <cx:pt idx="4934">25</cx:pt>
          <cx:pt idx="4935">39</cx:pt>
          <cx:pt idx="4936">34</cx:pt>
          <cx:pt idx="4937">34</cx:pt>
          <cx:pt idx="4938">43</cx:pt>
          <cx:pt idx="4939">36</cx:pt>
          <cx:pt idx="4940">35</cx:pt>
          <cx:pt idx="4941">69</cx:pt>
          <cx:pt idx="4942">28</cx:pt>
          <cx:pt idx="4943">41</cx:pt>
          <cx:pt idx="4944">34</cx:pt>
          <cx:pt idx="4945">31</cx:pt>
          <cx:pt idx="4946">35</cx:pt>
          <cx:pt idx="4947">38</cx:pt>
          <cx:pt idx="4948">47</cx:pt>
          <cx:pt idx="4949">34</cx:pt>
          <cx:pt idx="4950">46</cx:pt>
          <cx:pt idx="4951">39</cx:pt>
          <cx:pt idx="4952">33</cx:pt>
          <cx:pt idx="4953">35</cx:pt>
          <cx:pt idx="4954">33</cx:pt>
          <cx:pt idx="4955">29</cx:pt>
          <cx:pt idx="4956">31</cx:pt>
          <cx:pt idx="4957">44</cx:pt>
          <cx:pt idx="4958">49</cx:pt>
          <cx:pt idx="4959">39</cx:pt>
          <cx:pt idx="4960">34</cx:pt>
          <cx:pt idx="4961">45</cx:pt>
          <cx:pt idx="4962">46</cx:pt>
          <cx:pt idx="4963">28</cx:pt>
          <cx:pt idx="4964">27</cx:pt>
          <cx:pt idx="4965">41</cx:pt>
          <cx:pt idx="4966">36</cx:pt>
          <cx:pt idx="4967">34</cx:pt>
          <cx:pt idx="4968">39</cx:pt>
          <cx:pt idx="4969">39</cx:pt>
          <cx:pt idx="4970">27</cx:pt>
          <cx:pt idx="4971">37</cx:pt>
          <cx:pt idx="4972">28</cx:pt>
          <cx:pt idx="4973">41</cx:pt>
          <cx:pt idx="4974">26</cx:pt>
          <cx:pt idx="4975">27</cx:pt>
          <cx:pt idx="4976">23</cx:pt>
          <cx:pt idx="4977">28</cx:pt>
          <cx:pt idx="4978">25</cx:pt>
          <cx:pt idx="4979">34</cx:pt>
          <cx:pt idx="4980">31</cx:pt>
          <cx:pt idx="4981">26</cx:pt>
          <cx:pt idx="4982">25</cx:pt>
          <cx:pt idx="4983">30</cx:pt>
          <cx:pt idx="4984">20</cx:pt>
          <cx:pt idx="4985">30</cx:pt>
          <cx:pt idx="4986">26</cx:pt>
          <cx:pt idx="4987">34</cx:pt>
          <cx:pt idx="4988">34</cx:pt>
          <cx:pt idx="4989">25</cx:pt>
          <cx:pt idx="4990">32</cx:pt>
          <cx:pt idx="4991">31</cx:pt>
          <cx:pt idx="4992">27</cx:pt>
          <cx:pt idx="4993">34</cx:pt>
          <cx:pt idx="4994">27</cx:pt>
          <cx:pt idx="4995">26</cx:pt>
          <cx:pt idx="4996">27</cx:pt>
          <cx:pt idx="4997">30</cx:pt>
          <cx:pt idx="4998">24</cx:pt>
          <cx:pt idx="4999">23</cx:pt>
          <cx:pt idx="5000">31</cx:pt>
          <cx:pt idx="5001">28</cx:pt>
          <cx:pt idx="5002">32</cx:pt>
          <cx:pt idx="5003">23</cx:pt>
          <cx:pt idx="5004">28</cx:pt>
          <cx:pt idx="5005">34</cx:pt>
          <cx:pt idx="5006">24</cx:pt>
          <cx:pt idx="5007">28</cx:pt>
          <cx:pt idx="5008">29</cx:pt>
          <cx:pt idx="5009">28</cx:pt>
          <cx:pt idx="5010">34</cx:pt>
          <cx:pt idx="5011">32</cx:pt>
          <cx:pt idx="5012">25</cx:pt>
          <cx:pt idx="5013">38</cx:pt>
          <cx:pt idx="5014">32</cx:pt>
          <cx:pt idx="5015">28</cx:pt>
          <cx:pt idx="5016">38</cx:pt>
          <cx:pt idx="5017">31</cx:pt>
          <cx:pt idx="5018">30</cx:pt>
          <cx:pt idx="5019">34</cx:pt>
          <cx:pt idx="5020">32</cx:pt>
          <cx:pt idx="5021">30</cx:pt>
          <cx:pt idx="5022">28</cx:pt>
          <cx:pt idx="5023">30</cx:pt>
          <cx:pt idx="5024">31</cx:pt>
          <cx:pt idx="5025">31</cx:pt>
          <cx:pt idx="5026">42</cx:pt>
          <cx:pt idx="5027">29</cx:pt>
          <cx:pt idx="5028">35</cx:pt>
          <cx:pt idx="5029">33</cx:pt>
          <cx:pt idx="5030">47</cx:pt>
          <cx:pt idx="5031">34</cx:pt>
          <cx:pt idx="5032">44</cx:pt>
          <cx:pt idx="5033">23</cx:pt>
          <cx:pt idx="5034">28</cx:pt>
          <cx:pt idx="5035">32</cx:pt>
          <cx:pt idx="5036">30</cx:pt>
          <cx:pt idx="5037">41</cx:pt>
          <cx:pt idx="5038">28</cx:pt>
          <cx:pt idx="5039">37</cx:pt>
          <cx:pt idx="5040">38</cx:pt>
          <cx:pt idx="5041">28</cx:pt>
          <cx:pt idx="5042">34</cx:pt>
          <cx:pt idx="5043">29</cx:pt>
          <cx:pt idx="5044">38</cx:pt>
          <cx:pt idx="5045">35</cx:pt>
          <cx:pt idx="5046">39</cx:pt>
          <cx:pt idx="5047">30</cx:pt>
          <cx:pt idx="5048">32</cx:pt>
          <cx:pt idx="5049">36</cx:pt>
          <cx:pt idx="5050">39</cx:pt>
          <cx:pt idx="5051">31</cx:pt>
          <cx:pt idx="5052">38</cx:pt>
          <cx:pt idx="5053">35</cx:pt>
          <cx:pt idx="5054">35</cx:pt>
          <cx:pt idx="5055">34</cx:pt>
          <cx:pt idx="5056">28</cx:pt>
          <cx:pt idx="5057">31</cx:pt>
          <cx:pt idx="5058">29</cx:pt>
          <cx:pt idx="5059">31</cx:pt>
          <cx:pt idx="5060">32</cx:pt>
          <cx:pt idx="5061">42</cx:pt>
          <cx:pt idx="5062">35</cx:pt>
          <cx:pt idx="5063">39</cx:pt>
          <cx:pt idx="5064">34</cx:pt>
          <cx:pt idx="5065">36</cx:pt>
          <cx:pt idx="5066">36</cx:pt>
          <cx:pt idx="5067">41</cx:pt>
          <cx:pt idx="5068">24</cx:pt>
          <cx:pt idx="5069">28</cx:pt>
          <cx:pt idx="5070">25</cx:pt>
          <cx:pt idx="5071">26</cx:pt>
          <cx:pt idx="5072">32</cx:pt>
          <cx:pt idx="5073">31</cx:pt>
          <cx:pt idx="5074">40</cx:pt>
          <cx:pt idx="5075">38</cx:pt>
          <cx:pt idx="5076">25</cx:pt>
          <cx:pt idx="5077">39</cx:pt>
          <cx:pt idx="5078">43</cx:pt>
          <cx:pt idx="5079">35</cx:pt>
          <cx:pt idx="5080">31</cx:pt>
          <cx:pt idx="5081">30</cx:pt>
          <cx:pt idx="5082">33</cx:pt>
          <cx:pt idx="5083">30</cx:pt>
          <cx:pt idx="5084">26</cx:pt>
          <cx:pt idx="5085">31</cx:pt>
          <cx:pt idx="5086">28</cx:pt>
          <cx:pt idx="5087">33</cx:pt>
          <cx:pt idx="5088">33</cx:pt>
          <cx:pt idx="5089">35</cx:pt>
          <cx:pt idx="5090">24</cx:pt>
          <cx:pt idx="5091">34</cx:pt>
          <cx:pt idx="5092">26</cx:pt>
          <cx:pt idx="5093">31</cx:pt>
          <cx:pt idx="5094">26</cx:pt>
          <cx:pt idx="5095">42</cx:pt>
          <cx:pt idx="5096">39</cx:pt>
          <cx:pt idx="5097">31</cx:pt>
          <cx:pt idx="5098">34</cx:pt>
          <cx:pt idx="5099">23</cx:pt>
          <cx:pt idx="5100">32</cx:pt>
          <cx:pt idx="5101">27</cx:pt>
          <cx:pt idx="5102">27</cx:pt>
          <cx:pt idx="5103">27</cx:pt>
          <cx:pt idx="5104">30</cx:pt>
          <cx:pt idx="5105">24</cx:pt>
          <cx:pt idx="5106">26</cx:pt>
          <cx:pt idx="5107">37</cx:pt>
          <cx:pt idx="5108">33</cx:pt>
          <cx:pt idx="5109">21</cx:pt>
          <cx:pt idx="5110">30</cx:pt>
          <cx:pt idx="5111">26</cx:pt>
          <cx:pt idx="5112">30</cx:pt>
          <cx:pt idx="5113">31</cx:pt>
          <cx:pt idx="5114">31</cx:pt>
          <cx:pt idx="5115">24</cx:pt>
          <cx:pt idx="5116">26</cx:pt>
          <cx:pt idx="5117">32</cx:pt>
          <cx:pt idx="5118">31</cx:pt>
          <cx:pt idx="5119">28</cx:pt>
          <cx:pt idx="5120">31</cx:pt>
          <cx:pt idx="5121">20</cx:pt>
          <cx:pt idx="5122">31</cx:pt>
          <cx:pt idx="5123">23</cx:pt>
          <cx:pt idx="5124">29</cx:pt>
          <cx:pt idx="5125">34</cx:pt>
          <cx:pt idx="5126">34</cx:pt>
          <cx:pt idx="5127">33</cx:pt>
          <cx:pt idx="5128">29</cx:pt>
          <cx:pt idx="5129">38</cx:pt>
          <cx:pt idx="5130">30</cx:pt>
          <cx:pt idx="5131">24</cx:pt>
          <cx:pt idx="5132">27</cx:pt>
          <cx:pt idx="5133">32</cx:pt>
          <cx:pt idx="5134">24</cx:pt>
          <cx:pt idx="5135">34</cx:pt>
          <cx:pt idx="5136">29</cx:pt>
          <cx:pt idx="5137">29</cx:pt>
          <cx:pt idx="5138">29</cx:pt>
          <cx:pt idx="5139">30</cx:pt>
          <cx:pt idx="5140">29</cx:pt>
          <cx:pt idx="5141">25</cx:pt>
          <cx:pt idx="5142">25</cx:pt>
          <cx:pt idx="5143">34</cx:pt>
          <cx:pt idx="5144">22</cx:pt>
          <cx:pt idx="5145">25</cx:pt>
          <cx:pt idx="5146">29</cx:pt>
          <cx:pt idx="5147">29</cx:pt>
          <cx:pt idx="5148">24</cx:pt>
          <cx:pt idx="5149">27</cx:pt>
          <cx:pt idx="5150">26</cx:pt>
          <cx:pt idx="5151">27</cx:pt>
          <cx:pt idx="5152">29</cx:pt>
          <cx:pt idx="5153">33</cx:pt>
          <cx:pt idx="5154">22</cx:pt>
          <cx:pt idx="5155">28</cx:pt>
          <cx:pt idx="5156">26</cx:pt>
          <cx:pt idx="5157">23</cx:pt>
          <cx:pt idx="5158">24</cx:pt>
          <cx:pt idx="5159">23</cx:pt>
          <cx:pt idx="5160">26</cx:pt>
          <cx:pt idx="5161">30</cx:pt>
          <cx:pt idx="5162">26</cx:pt>
          <cx:pt idx="5163">25</cx:pt>
          <cx:pt idx="5164">26</cx:pt>
          <cx:pt idx="5165">29</cx:pt>
          <cx:pt idx="5166">33</cx:pt>
          <cx:pt idx="5167">29</cx:pt>
          <cx:pt idx="5168">23</cx:pt>
          <cx:pt idx="5169">33</cx:pt>
          <cx:pt idx="5170">27</cx:pt>
          <cx:pt idx="5171">19</cx:pt>
          <cx:pt idx="5172">31</cx:pt>
          <cx:pt idx="5173">24</cx:pt>
          <cx:pt idx="5174">38</cx:pt>
          <cx:pt idx="5175">34</cx:pt>
          <cx:pt idx="5176">29</cx:pt>
          <cx:pt idx="5177">26</cx:pt>
          <cx:pt idx="5178">27</cx:pt>
          <cx:pt idx="5179">22</cx:pt>
          <cx:pt idx="5180">26</cx:pt>
          <cx:pt idx="5181">28</cx:pt>
          <cx:pt idx="5182">31</cx:pt>
          <cx:pt idx="5183">35</cx:pt>
          <cx:pt idx="5184">26</cx:pt>
          <cx:pt idx="5185">28</cx:pt>
          <cx:pt idx="5186">30</cx:pt>
          <cx:pt idx="5187">19</cx:pt>
          <cx:pt idx="5188">28</cx:pt>
          <cx:pt idx="5189">39</cx:pt>
          <cx:pt idx="5190">30</cx:pt>
          <cx:pt idx="5191">25</cx:pt>
          <cx:pt idx="5192">20</cx:pt>
          <cx:pt idx="5193">28</cx:pt>
          <cx:pt idx="5194">27</cx:pt>
          <cx:pt idx="5195">32</cx:pt>
          <cx:pt idx="5196">34</cx:pt>
          <cx:pt idx="5197">20</cx:pt>
          <cx:pt idx="5198">27</cx:pt>
          <cx:pt idx="5199">27</cx:pt>
          <cx:pt idx="5200">23</cx:pt>
          <cx:pt idx="5201">26</cx:pt>
          <cx:pt idx="5202">25</cx:pt>
          <cx:pt idx="5203">27</cx:pt>
          <cx:pt idx="5204">28</cx:pt>
          <cx:pt idx="5205">41</cx:pt>
          <cx:pt idx="5206">22</cx:pt>
          <cx:pt idx="5207">33</cx:pt>
          <cx:pt idx="5208">19</cx:pt>
          <cx:pt idx="5209">32</cx:pt>
          <cx:pt idx="5210">33</cx:pt>
          <cx:pt idx="5211">25</cx:pt>
          <cx:pt idx="5212">25</cx:pt>
          <cx:pt idx="5213">29</cx:pt>
          <cx:pt idx="5214">28</cx:pt>
          <cx:pt idx="5215">31</cx:pt>
          <cx:pt idx="5216">26</cx:pt>
          <cx:pt idx="5217">20</cx:pt>
          <cx:pt idx="5218">24</cx:pt>
          <cx:pt idx="5219">32</cx:pt>
          <cx:pt idx="5220">22</cx:pt>
          <cx:pt idx="5221">23</cx:pt>
          <cx:pt idx="5222">27</cx:pt>
          <cx:pt idx="5223">30</cx:pt>
          <cx:pt idx="5224">24</cx:pt>
          <cx:pt idx="5225">28</cx:pt>
          <cx:pt idx="5226">30</cx:pt>
          <cx:pt idx="5227">28</cx:pt>
          <cx:pt idx="5228">21</cx:pt>
          <cx:pt idx="5229">24</cx:pt>
          <cx:pt idx="5230">32</cx:pt>
          <cx:pt idx="5231">27</cx:pt>
          <cx:pt idx="5232">28</cx:pt>
          <cx:pt idx="5233">29</cx:pt>
          <cx:pt idx="5234">30</cx:pt>
          <cx:pt idx="5235">27</cx:pt>
          <cx:pt idx="5236">24</cx:pt>
          <cx:pt idx="5237">31</cx:pt>
          <cx:pt idx="5238">24</cx:pt>
          <cx:pt idx="5239">32</cx:pt>
          <cx:pt idx="5240">22</cx:pt>
          <cx:pt idx="5241">34</cx:pt>
          <cx:pt idx="5242">18</cx:pt>
          <cx:pt idx="5243">23</cx:pt>
          <cx:pt idx="5244">28</cx:pt>
          <cx:pt idx="5245">31</cx:pt>
          <cx:pt idx="5246">26</cx:pt>
          <cx:pt idx="5247">28</cx:pt>
          <cx:pt idx="5248">23</cx:pt>
          <cx:pt idx="5249">24</cx:pt>
          <cx:pt idx="5250">35</cx:pt>
          <cx:pt idx="5251">27</cx:pt>
          <cx:pt idx="5252">26</cx:pt>
          <cx:pt idx="5253">34</cx:pt>
          <cx:pt idx="5254">29</cx:pt>
          <cx:pt idx="5255">28</cx:pt>
          <cx:pt idx="5256">30</cx:pt>
          <cx:pt idx="5257">24</cx:pt>
          <cx:pt idx="5258">24</cx:pt>
          <cx:pt idx="5259">25</cx:pt>
          <cx:pt idx="5260">30</cx:pt>
          <cx:pt idx="5261">22</cx:pt>
          <cx:pt idx="5262">25</cx:pt>
          <cx:pt idx="5263">30</cx:pt>
          <cx:pt idx="5264">26</cx:pt>
          <cx:pt idx="5265">35</cx:pt>
          <cx:pt idx="5266">23</cx:pt>
          <cx:pt idx="5267">40</cx:pt>
          <cx:pt idx="5268">30</cx:pt>
          <cx:pt idx="5269">23</cx:pt>
          <cx:pt idx="5270">27</cx:pt>
          <cx:pt idx="5271">24</cx:pt>
          <cx:pt idx="5272">35</cx:pt>
          <cx:pt idx="5273">30</cx:pt>
          <cx:pt idx="5274">35</cx:pt>
          <cx:pt idx="5275">24</cx:pt>
          <cx:pt idx="5276">25</cx:pt>
          <cx:pt idx="5277">35</cx:pt>
          <cx:pt idx="5278">31</cx:pt>
          <cx:pt idx="5279">33</cx:pt>
          <cx:pt idx="5280">27</cx:pt>
          <cx:pt idx="5281">27</cx:pt>
          <cx:pt idx="5282">34</cx:pt>
          <cx:pt idx="5283">32</cx:pt>
          <cx:pt idx="5284">25</cx:pt>
          <cx:pt idx="5285">43</cx:pt>
          <cx:pt idx="5286">29</cx:pt>
          <cx:pt idx="5287">23</cx:pt>
          <cx:pt idx="5288">28</cx:pt>
          <cx:pt idx="5289">27</cx:pt>
          <cx:pt idx="5290">25</cx:pt>
          <cx:pt idx="5291">30</cx:pt>
          <cx:pt idx="5292">27</cx:pt>
          <cx:pt idx="5293">36</cx:pt>
          <cx:pt idx="5294">23</cx:pt>
          <cx:pt idx="5295">28</cx:pt>
          <cx:pt idx="5296">40</cx:pt>
          <cx:pt idx="5297">30</cx:pt>
          <cx:pt idx="5298">23</cx:pt>
          <cx:pt idx="5299">28</cx:pt>
          <cx:pt idx="5300">32</cx:pt>
          <cx:pt idx="5301">31</cx:pt>
          <cx:pt idx="5302">26</cx:pt>
          <cx:pt idx="5303">29</cx:pt>
          <cx:pt idx="5304">26</cx:pt>
          <cx:pt idx="5305">26</cx:pt>
          <cx:pt idx="5306">36</cx:pt>
          <cx:pt idx="5307">36</cx:pt>
          <cx:pt idx="5308">20</cx:pt>
          <cx:pt idx="5309">28</cx:pt>
          <cx:pt idx="5310">25</cx:pt>
          <cx:pt idx="5311">27</cx:pt>
          <cx:pt idx="5312">33</cx:pt>
          <cx:pt idx="5313">29</cx:pt>
          <cx:pt idx="5314">28</cx:pt>
          <cx:pt idx="5315">28</cx:pt>
          <cx:pt idx="5316">27</cx:pt>
          <cx:pt idx="5317">30</cx:pt>
          <cx:pt idx="5318">29</cx:pt>
          <cx:pt idx="5319">23</cx:pt>
          <cx:pt idx="5320">35</cx:pt>
          <cx:pt idx="5321">25</cx:pt>
          <cx:pt idx="5322">28</cx:pt>
          <cx:pt idx="5323">28</cx:pt>
          <cx:pt idx="5324">33</cx:pt>
          <cx:pt idx="5325">28</cx:pt>
          <cx:pt idx="5326">25</cx:pt>
          <cx:pt idx="5327">24</cx:pt>
          <cx:pt idx="5328">24</cx:pt>
          <cx:pt idx="5329">26</cx:pt>
          <cx:pt idx="5330">27</cx:pt>
          <cx:pt idx="5331">27</cx:pt>
          <cx:pt idx="5332">23</cx:pt>
          <cx:pt idx="5333">24</cx:pt>
          <cx:pt idx="5334">31</cx:pt>
          <cx:pt idx="5335">23</cx:pt>
          <cx:pt idx="5336">38</cx:pt>
          <cx:pt idx="5337">31</cx:pt>
          <cx:pt idx="5338">23</cx:pt>
          <cx:pt idx="5339">26</cx:pt>
          <cx:pt idx="5340">25</cx:pt>
          <cx:pt idx="5341">27</cx:pt>
          <cx:pt idx="5342">26</cx:pt>
          <cx:pt idx="5343">27</cx:pt>
          <cx:pt idx="5344">33</cx:pt>
          <cx:pt idx="5345">29</cx:pt>
          <cx:pt idx="5346">30</cx:pt>
          <cx:pt idx="5347">30</cx:pt>
          <cx:pt idx="5348">35</cx:pt>
          <cx:pt idx="5349">28</cx:pt>
          <cx:pt idx="5350">27</cx:pt>
          <cx:pt idx="5351">24</cx:pt>
          <cx:pt idx="5352">27</cx:pt>
          <cx:pt idx="5353">33</cx:pt>
          <cx:pt idx="5354">23</cx:pt>
          <cx:pt idx="5355">24</cx:pt>
          <cx:pt idx="5356">33</cx:pt>
          <cx:pt idx="5357">26</cx:pt>
          <cx:pt idx="5358">28</cx:pt>
          <cx:pt idx="5359">30</cx:pt>
          <cx:pt idx="5360">23</cx:pt>
          <cx:pt idx="5361">28</cx:pt>
          <cx:pt idx="5362">26</cx:pt>
          <cx:pt idx="5363">28</cx:pt>
          <cx:pt idx="5364">25</cx:pt>
          <cx:pt idx="5365">29</cx:pt>
          <cx:pt idx="5366">34</cx:pt>
          <cx:pt idx="5367">43</cx:pt>
          <cx:pt idx="5368">25</cx:pt>
          <cx:pt idx="5369">21</cx:pt>
          <cx:pt idx="5370">31</cx:pt>
          <cx:pt idx="5371">34</cx:pt>
          <cx:pt idx="5372">32</cx:pt>
          <cx:pt idx="5373">27</cx:pt>
          <cx:pt idx="5374">37</cx:pt>
          <cx:pt idx="5375">24</cx:pt>
          <cx:pt idx="5376">25</cx:pt>
          <cx:pt idx="5377">34</cx:pt>
          <cx:pt idx="5378">29</cx:pt>
          <cx:pt idx="5379">29</cx:pt>
          <cx:pt idx="5380">27</cx:pt>
          <cx:pt idx="5381">24</cx:pt>
          <cx:pt idx="5382">30</cx:pt>
          <cx:pt idx="5383">29</cx:pt>
          <cx:pt idx="5384">30</cx:pt>
          <cx:pt idx="5385">45</cx:pt>
          <cx:pt idx="5386">25</cx:pt>
          <cx:pt idx="5387">33</cx:pt>
          <cx:pt idx="5388">27</cx:pt>
          <cx:pt idx="5389">33</cx:pt>
          <cx:pt idx="5390">25</cx:pt>
          <cx:pt idx="5391">26</cx:pt>
          <cx:pt idx="5392">29</cx:pt>
          <cx:pt idx="5393">31</cx:pt>
          <cx:pt idx="5394">31</cx:pt>
          <cx:pt idx="5395">26</cx:pt>
          <cx:pt idx="5396">29</cx:pt>
          <cx:pt idx="5397">39</cx:pt>
          <cx:pt idx="5398">29</cx:pt>
          <cx:pt idx="5399">47</cx:pt>
          <cx:pt idx="5400">28</cx:pt>
          <cx:pt idx="5401">28</cx:pt>
          <cx:pt idx="5402">31</cx:pt>
          <cx:pt idx="5403">28</cx:pt>
          <cx:pt idx="5404">30</cx:pt>
          <cx:pt idx="5405">27</cx:pt>
          <cx:pt idx="5406">30</cx:pt>
          <cx:pt idx="5407">27</cx:pt>
          <cx:pt idx="5408">22</cx:pt>
          <cx:pt idx="5409">32</cx:pt>
          <cx:pt idx="5410">34</cx:pt>
          <cx:pt idx="5411">27</cx:pt>
          <cx:pt idx="5412">30</cx:pt>
          <cx:pt idx="5413">27</cx:pt>
          <cx:pt idx="5414">22</cx:pt>
          <cx:pt idx="5415">26</cx:pt>
          <cx:pt idx="5416">26</cx:pt>
          <cx:pt idx="5417">28</cx:pt>
          <cx:pt idx="5418">38</cx:pt>
          <cx:pt idx="5419">30</cx:pt>
          <cx:pt idx="5420">29</cx:pt>
          <cx:pt idx="5421">23</cx:pt>
          <cx:pt idx="5422">35</cx:pt>
          <cx:pt idx="5423">26</cx:pt>
          <cx:pt idx="5424">46</cx:pt>
          <cx:pt idx="5425">26</cx:pt>
          <cx:pt idx="5426">27</cx:pt>
          <cx:pt idx="5427">26</cx:pt>
          <cx:pt idx="5428">31</cx:pt>
          <cx:pt idx="5429">24</cx:pt>
          <cx:pt idx="5430">34</cx:pt>
          <cx:pt idx="5431">34</cx:pt>
          <cx:pt idx="5432">33</cx:pt>
          <cx:pt idx="5433">30</cx:pt>
          <cx:pt idx="5434">26</cx:pt>
          <cx:pt idx="5435">35</cx:pt>
          <cx:pt idx="5436">25</cx:pt>
          <cx:pt idx="5437">32</cx:pt>
          <cx:pt idx="5438">21</cx:pt>
          <cx:pt idx="5439">32</cx:pt>
          <cx:pt idx="5440">29</cx:pt>
          <cx:pt idx="5441">32</cx:pt>
          <cx:pt idx="5442">26</cx:pt>
          <cx:pt idx="5443">23</cx:pt>
          <cx:pt idx="5444">37</cx:pt>
          <cx:pt idx="5445">26</cx:pt>
          <cx:pt idx="5446">34</cx:pt>
          <cx:pt idx="5447">31</cx:pt>
          <cx:pt idx="5448">27</cx:pt>
          <cx:pt idx="5449">23</cx:pt>
          <cx:pt idx="5450">28</cx:pt>
          <cx:pt idx="5451">25</cx:pt>
          <cx:pt idx="5452">28</cx:pt>
          <cx:pt idx="5453">28</cx:pt>
          <cx:pt idx="5454">35</cx:pt>
          <cx:pt idx="5455">36</cx:pt>
          <cx:pt idx="5456">33</cx:pt>
          <cx:pt idx="5457">29</cx:pt>
          <cx:pt idx="5458">20</cx:pt>
          <cx:pt idx="5459">31</cx:pt>
          <cx:pt idx="5460">24</cx:pt>
          <cx:pt idx="5461">33</cx:pt>
          <cx:pt idx="5462">32</cx:pt>
          <cx:pt idx="5463">30</cx:pt>
          <cx:pt idx="5464">28</cx:pt>
          <cx:pt idx="5465">20</cx:pt>
          <cx:pt idx="5466">34</cx:pt>
          <cx:pt idx="5467">26</cx:pt>
          <cx:pt idx="5468">28</cx:pt>
          <cx:pt idx="5469">27</cx:pt>
          <cx:pt idx="5470">27</cx:pt>
          <cx:pt idx="5471">29</cx:pt>
          <cx:pt idx="5472">34</cx:pt>
          <cx:pt idx="5473">32</cx:pt>
          <cx:pt idx="5474">33</cx:pt>
          <cx:pt idx="5475">37</cx:pt>
          <cx:pt idx="5476">25</cx:pt>
          <cx:pt idx="5477">25</cx:pt>
          <cx:pt idx="5478">35</cx:pt>
          <cx:pt idx="5479">29</cx:pt>
          <cx:pt idx="5480">25</cx:pt>
          <cx:pt idx="5481">30</cx:pt>
          <cx:pt idx="5482">29</cx:pt>
          <cx:pt idx="5483">26</cx:pt>
          <cx:pt idx="5484">26</cx:pt>
          <cx:pt idx="5485">32</cx:pt>
          <cx:pt idx="5486">25</cx:pt>
          <cx:pt idx="5487">26</cx:pt>
          <cx:pt idx="5488">26</cx:pt>
          <cx:pt idx="5489">24</cx:pt>
          <cx:pt idx="5490">27</cx:pt>
          <cx:pt idx="5491">26</cx:pt>
          <cx:pt idx="5492">27</cx:pt>
          <cx:pt idx="5493">31</cx:pt>
          <cx:pt idx="5494">29</cx:pt>
          <cx:pt idx="5495">29</cx:pt>
          <cx:pt idx="5496">23</cx:pt>
          <cx:pt idx="5497">22</cx:pt>
          <cx:pt idx="5498">28</cx:pt>
          <cx:pt idx="5499">24</cx:pt>
          <cx:pt idx="5500">28</cx:pt>
          <cx:pt idx="5501">35</cx:pt>
          <cx:pt idx="5502">26</cx:pt>
          <cx:pt idx="5503">34</cx:pt>
          <cx:pt idx="5504">38</cx:pt>
          <cx:pt idx="5505">27</cx:pt>
          <cx:pt idx="5506">33</cx:pt>
          <cx:pt idx="5507">28</cx:pt>
          <cx:pt idx="5508">22</cx:pt>
          <cx:pt idx="5509">33</cx:pt>
          <cx:pt idx="5510">30</cx:pt>
          <cx:pt idx="5511">31</cx:pt>
          <cx:pt idx="5512">23</cx:pt>
          <cx:pt idx="5513">22</cx:pt>
          <cx:pt idx="5514">27</cx:pt>
          <cx:pt idx="5515">27</cx:pt>
          <cx:pt idx="5516">30</cx:pt>
          <cx:pt idx="5517">36</cx:pt>
          <cx:pt idx="5518">31</cx:pt>
          <cx:pt idx="5519">34</cx:pt>
          <cx:pt idx="5520">24</cx:pt>
          <cx:pt idx="5521">36</cx:pt>
          <cx:pt idx="5522">23</cx:pt>
          <cx:pt idx="5523">34</cx:pt>
          <cx:pt idx="5524">28</cx:pt>
          <cx:pt idx="5525">34</cx:pt>
          <cx:pt idx="5526">30</cx:pt>
          <cx:pt idx="5527">36</cx:pt>
          <cx:pt idx="5528">29</cx:pt>
          <cx:pt idx="5529">31</cx:pt>
          <cx:pt idx="5530">26</cx:pt>
          <cx:pt idx="5531">29</cx:pt>
          <cx:pt idx="5532">26</cx:pt>
          <cx:pt idx="5533">23</cx:pt>
          <cx:pt idx="5534">30</cx:pt>
          <cx:pt idx="5535">33</cx:pt>
          <cx:pt idx="5536">27</cx:pt>
          <cx:pt idx="5537">28</cx:pt>
          <cx:pt idx="5538">21</cx:pt>
          <cx:pt idx="5539">23</cx:pt>
          <cx:pt idx="5540">24</cx:pt>
          <cx:pt idx="5541">24</cx:pt>
          <cx:pt idx="5542">26</cx:pt>
          <cx:pt idx="5543">21</cx:pt>
          <cx:pt idx="5544">27</cx:pt>
          <cx:pt idx="5545">22</cx:pt>
          <cx:pt idx="5546">23</cx:pt>
          <cx:pt idx="5547">51</cx:pt>
          <cx:pt idx="5548">34</cx:pt>
          <cx:pt idx="5549">28</cx:pt>
          <cx:pt idx="5550">33</cx:pt>
          <cx:pt idx="5551">29</cx:pt>
          <cx:pt idx="5552">32</cx:pt>
          <cx:pt idx="5553">37</cx:pt>
          <cx:pt idx="5554">28</cx:pt>
          <cx:pt idx="5555">41</cx:pt>
          <cx:pt idx="5556">30</cx:pt>
          <cx:pt idx="5557">27</cx:pt>
          <cx:pt idx="5558">40</cx:pt>
          <cx:pt idx="5559">29</cx:pt>
          <cx:pt idx="5560">31</cx:pt>
          <cx:pt idx="5561">34</cx:pt>
          <cx:pt idx="5562">26</cx:pt>
          <cx:pt idx="5563">25</cx:pt>
          <cx:pt idx="5564">25</cx:pt>
          <cx:pt idx="5565">29</cx:pt>
          <cx:pt idx="5566">25</cx:pt>
          <cx:pt idx="5567">28</cx:pt>
          <cx:pt idx="5568">23</cx:pt>
          <cx:pt idx="5569">32</cx:pt>
          <cx:pt idx="5570">27</cx:pt>
          <cx:pt idx="5571">25</cx:pt>
          <cx:pt idx="5572">24</cx:pt>
          <cx:pt idx="5573">29</cx:pt>
          <cx:pt idx="5574">31</cx:pt>
          <cx:pt idx="5575">25</cx:pt>
          <cx:pt idx="5576">29</cx:pt>
          <cx:pt idx="5577">29</cx:pt>
          <cx:pt idx="5578">26</cx:pt>
          <cx:pt idx="5579">27</cx:pt>
          <cx:pt idx="5580">26</cx:pt>
          <cx:pt idx="5581">25</cx:pt>
          <cx:pt idx="5582">24</cx:pt>
          <cx:pt idx="5583">34</cx:pt>
          <cx:pt idx="5584">29</cx:pt>
          <cx:pt idx="5585">26</cx:pt>
          <cx:pt idx="5586">26</cx:pt>
          <cx:pt idx="5587">31</cx:pt>
          <cx:pt idx="5588">27</cx:pt>
          <cx:pt idx="5589">25</cx:pt>
          <cx:pt idx="5590">22</cx:pt>
          <cx:pt idx="5591">28</cx:pt>
          <cx:pt idx="5592">36</cx:pt>
          <cx:pt idx="5593">22</cx:pt>
          <cx:pt idx="5594">34</cx:pt>
          <cx:pt idx="5595">29</cx:pt>
          <cx:pt idx="5596">19</cx:pt>
          <cx:pt idx="5597">33</cx:pt>
          <cx:pt idx="5598">30</cx:pt>
          <cx:pt idx="5599">26</cx:pt>
          <cx:pt idx="5600">37</cx:pt>
          <cx:pt idx="5601">29</cx:pt>
          <cx:pt idx="5602">23</cx:pt>
          <cx:pt idx="5603">23</cx:pt>
          <cx:pt idx="5604">24</cx:pt>
          <cx:pt idx="5605">23</cx:pt>
          <cx:pt idx="5606">47</cx:pt>
          <cx:pt idx="5607">20</cx:pt>
          <cx:pt idx="5608">34</cx:pt>
          <cx:pt idx="5609">23</cx:pt>
          <cx:pt idx="5610">33</cx:pt>
          <cx:pt idx="5611">25</cx:pt>
          <cx:pt idx="5612">24</cx:pt>
          <cx:pt idx="5613">24</cx:pt>
          <cx:pt idx="5614">36</cx:pt>
          <cx:pt idx="5615">24</cx:pt>
          <cx:pt idx="5616">24</cx:pt>
          <cx:pt idx="5617">25</cx:pt>
          <cx:pt idx="5618">31</cx:pt>
          <cx:pt idx="5619">28</cx:pt>
          <cx:pt idx="5620">24</cx:pt>
          <cx:pt idx="5621">25</cx:pt>
          <cx:pt idx="5622">23</cx:pt>
          <cx:pt idx="5623">24</cx:pt>
          <cx:pt idx="5624">25</cx:pt>
          <cx:pt idx="5625">33</cx:pt>
          <cx:pt idx="5626">33</cx:pt>
          <cx:pt idx="5627">32</cx:pt>
          <cx:pt idx="5628">28</cx:pt>
          <cx:pt idx="5629">27</cx:pt>
          <cx:pt idx="5630">30</cx:pt>
          <cx:pt idx="5631">37</cx:pt>
          <cx:pt idx="5632">13</cx:pt>
          <cx:pt idx="5633">25</cx:pt>
          <cx:pt idx="5634">29</cx:pt>
          <cx:pt idx="5635">23</cx:pt>
          <cx:pt idx="5636">29</cx:pt>
          <cx:pt idx="5637">31</cx:pt>
          <cx:pt idx="5638">31</cx:pt>
          <cx:pt idx="5639">19</cx:pt>
          <cx:pt idx="5640">29</cx:pt>
          <cx:pt idx="5641">28</cx:pt>
          <cx:pt idx="5642">45</cx:pt>
          <cx:pt idx="5643">27</cx:pt>
          <cx:pt idx="5644">29</cx:pt>
          <cx:pt idx="5645">24</cx:pt>
          <cx:pt idx="5646">24</cx:pt>
          <cx:pt idx="5647">27</cx:pt>
          <cx:pt idx="5648">34</cx:pt>
          <cx:pt idx="5649">31</cx:pt>
          <cx:pt idx="5650">37</cx:pt>
          <cx:pt idx="5651">27</cx:pt>
          <cx:pt idx="5652">30</cx:pt>
          <cx:pt idx="5653">23</cx:pt>
          <cx:pt idx="5654">22</cx:pt>
          <cx:pt idx="5655">29</cx:pt>
          <cx:pt idx="5656">33</cx:pt>
          <cx:pt idx="5657">32</cx:pt>
          <cx:pt idx="5658">23</cx:pt>
          <cx:pt idx="5659">24</cx:pt>
          <cx:pt idx="5660">30</cx:pt>
          <cx:pt idx="5661">25</cx:pt>
          <cx:pt idx="5662">38</cx:pt>
          <cx:pt idx="5663">23</cx:pt>
          <cx:pt idx="5664">27</cx:pt>
          <cx:pt idx="5665">29</cx:pt>
          <cx:pt idx="5666">26</cx:pt>
          <cx:pt idx="5667">31</cx:pt>
          <cx:pt idx="5668">23</cx:pt>
          <cx:pt idx="5669">21</cx:pt>
          <cx:pt idx="5670">24</cx:pt>
          <cx:pt idx="5671">25</cx:pt>
          <cx:pt idx="5672">32</cx:pt>
          <cx:pt idx="5673">26</cx:pt>
          <cx:pt idx="5674">24</cx:pt>
          <cx:pt idx="5675">26</cx:pt>
          <cx:pt idx="5676">19</cx:pt>
          <cx:pt idx="5677">37</cx:pt>
          <cx:pt idx="5678">31</cx:pt>
          <cx:pt idx="5679">41</cx:pt>
          <cx:pt idx="5680">36</cx:pt>
          <cx:pt idx="5681">28</cx:pt>
          <cx:pt idx="5682">30</cx:pt>
          <cx:pt idx="5683">34</cx:pt>
          <cx:pt idx="5684">28</cx:pt>
          <cx:pt idx="5685">26</cx:pt>
          <cx:pt idx="5686">29</cx:pt>
          <cx:pt idx="5687">26</cx:pt>
          <cx:pt idx="5688">26</cx:pt>
          <cx:pt idx="5689">22</cx:pt>
          <cx:pt idx="5690">35</cx:pt>
          <cx:pt idx="5691">28</cx:pt>
          <cx:pt idx="5692">25</cx:pt>
          <cx:pt idx="5693">26</cx:pt>
          <cx:pt idx="5694">22</cx:pt>
          <cx:pt idx="5695">25</cx:pt>
          <cx:pt idx="5696">27</cx:pt>
          <cx:pt idx="5697">26</cx:pt>
          <cx:pt idx="5698">26</cx:pt>
          <cx:pt idx="5699">25</cx:pt>
          <cx:pt idx="5700">30</cx:pt>
          <cx:pt idx="5701">20</cx:pt>
          <cx:pt idx="5702">24</cx:pt>
          <cx:pt idx="5703">24</cx:pt>
          <cx:pt idx="5704">28</cx:pt>
          <cx:pt idx="5705">24</cx:pt>
          <cx:pt idx="5706">30</cx:pt>
          <cx:pt idx="5707">31</cx:pt>
          <cx:pt idx="5708">30</cx:pt>
          <cx:pt idx="5709">25</cx:pt>
          <cx:pt idx="5710">29</cx:pt>
          <cx:pt idx="5711">27</cx:pt>
          <cx:pt idx="5712">27</cx:pt>
          <cx:pt idx="5713">28</cx:pt>
          <cx:pt idx="5714">39</cx:pt>
          <cx:pt idx="5715">25</cx:pt>
          <cx:pt idx="5716">27</cx:pt>
          <cx:pt idx="5717">27</cx:pt>
          <cx:pt idx="5718">31</cx:pt>
          <cx:pt idx="5719">32</cx:pt>
          <cx:pt idx="5720">28</cx:pt>
          <cx:pt idx="5721">32</cx:pt>
          <cx:pt idx="5722">25</cx:pt>
          <cx:pt idx="5723">35</cx:pt>
          <cx:pt idx="5724">33</cx:pt>
          <cx:pt idx="5725">29</cx:pt>
          <cx:pt idx="5726">27</cx:pt>
          <cx:pt idx="5727">23</cx:pt>
          <cx:pt idx="5728">26</cx:pt>
          <cx:pt idx="5729">36</cx:pt>
          <cx:pt idx="5730">22</cx:pt>
          <cx:pt idx="5731">24</cx:pt>
          <cx:pt idx="5732">33</cx:pt>
          <cx:pt idx="5733">28</cx:pt>
          <cx:pt idx="5734">25</cx:pt>
          <cx:pt idx="5735">24</cx:pt>
          <cx:pt idx="5736">49</cx:pt>
          <cx:pt idx="5737">30</cx:pt>
          <cx:pt idx="5738">26</cx:pt>
          <cx:pt idx="5739">23</cx:pt>
          <cx:pt idx="5740">22</cx:pt>
          <cx:pt idx="5741">28</cx:pt>
          <cx:pt idx="5742">26</cx:pt>
          <cx:pt idx="5743">30</cx:pt>
          <cx:pt idx="5744">30</cx:pt>
          <cx:pt idx="5745">25</cx:pt>
          <cx:pt idx="5746">28</cx:pt>
          <cx:pt idx="5747">24</cx:pt>
          <cx:pt idx="5748">32</cx:pt>
          <cx:pt idx="5749">31</cx:pt>
          <cx:pt idx="5750">29</cx:pt>
          <cx:pt idx="5751">34</cx:pt>
          <cx:pt idx="5752">32</cx:pt>
          <cx:pt idx="5753">27</cx:pt>
          <cx:pt idx="5754">37</cx:pt>
          <cx:pt idx="5755">23</cx:pt>
          <cx:pt idx="5756">23</cx:pt>
          <cx:pt idx="5757">40</cx:pt>
          <cx:pt idx="5758">33</cx:pt>
          <cx:pt idx="5759">29</cx:pt>
          <cx:pt idx="5760">25</cx:pt>
          <cx:pt idx="5761">28</cx:pt>
          <cx:pt idx="5762">27</cx:pt>
          <cx:pt idx="5763">23</cx:pt>
          <cx:pt idx="5764">24</cx:pt>
          <cx:pt idx="5765">28</cx:pt>
          <cx:pt idx="5766">25</cx:pt>
          <cx:pt idx="5767">31</cx:pt>
          <cx:pt idx="5768">34</cx:pt>
          <cx:pt idx="5769">33</cx:pt>
          <cx:pt idx="5770">22</cx:pt>
          <cx:pt idx="5771">26</cx:pt>
          <cx:pt idx="5772">28</cx:pt>
          <cx:pt idx="5773">34</cx:pt>
          <cx:pt idx="5774">30</cx:pt>
          <cx:pt idx="5775">35</cx:pt>
          <cx:pt idx="5776">33</cx:pt>
          <cx:pt idx="5777">27</cx:pt>
          <cx:pt idx="5778">23</cx:pt>
          <cx:pt idx="5779">31</cx:pt>
          <cx:pt idx="5780">21</cx:pt>
          <cx:pt idx="5781">25</cx:pt>
          <cx:pt idx="5782">31</cx:pt>
          <cx:pt idx="5783">26</cx:pt>
          <cx:pt idx="5784">24</cx:pt>
          <cx:pt idx="5785">31</cx:pt>
          <cx:pt idx="5786">20</cx:pt>
          <cx:pt idx="5787">28</cx:pt>
          <cx:pt idx="5788">31</cx:pt>
          <cx:pt idx="5789">23</cx:pt>
          <cx:pt idx="5790">24</cx:pt>
          <cx:pt idx="5791">35</cx:pt>
          <cx:pt idx="5792">26</cx:pt>
          <cx:pt idx="5793">30</cx:pt>
          <cx:pt idx="5794">23</cx:pt>
          <cx:pt idx="5795">26</cx:pt>
          <cx:pt idx="5796">34</cx:pt>
          <cx:pt idx="5797">28</cx:pt>
          <cx:pt idx="5798">27</cx:pt>
          <cx:pt idx="5799">25</cx:pt>
          <cx:pt idx="5800">23</cx:pt>
          <cx:pt idx="5801">23</cx:pt>
          <cx:pt idx="5802">20</cx:pt>
          <cx:pt idx="5803">27</cx:pt>
          <cx:pt idx="5804">23</cx:pt>
          <cx:pt idx="5805">25</cx:pt>
          <cx:pt idx="5806">23</cx:pt>
          <cx:pt idx="5807">28</cx:pt>
          <cx:pt idx="5808">32</cx:pt>
          <cx:pt idx="5809">18</cx:pt>
          <cx:pt idx="5810">25</cx:pt>
          <cx:pt idx="5811">31</cx:pt>
          <cx:pt idx="5812">37</cx:pt>
          <cx:pt idx="5813">26</cx:pt>
          <cx:pt idx="5814">28</cx:pt>
          <cx:pt idx="5815">24</cx:pt>
          <cx:pt idx="5816">26</cx:pt>
          <cx:pt idx="5817">21</cx:pt>
          <cx:pt idx="5818">29</cx:pt>
          <cx:pt idx="5819">23</cx:pt>
          <cx:pt idx="5820">32</cx:pt>
          <cx:pt idx="5821">20</cx:pt>
          <cx:pt idx="5822">30</cx:pt>
          <cx:pt idx="5823">22</cx:pt>
          <cx:pt idx="5824">29</cx:pt>
          <cx:pt idx="5825">27</cx:pt>
          <cx:pt idx="5826">32</cx:pt>
          <cx:pt idx="5827">25</cx:pt>
          <cx:pt idx="5828">25</cx:pt>
          <cx:pt idx="5829">26</cx:pt>
          <cx:pt idx="5830">22</cx:pt>
          <cx:pt idx="5831">32</cx:pt>
          <cx:pt idx="5832">22</cx:pt>
          <cx:pt idx="5833">49</cx:pt>
          <cx:pt idx="5834">32</cx:pt>
          <cx:pt idx="5835">34</cx:pt>
          <cx:pt idx="5836">33</cx:pt>
          <cx:pt idx="5837">24</cx:pt>
          <cx:pt idx="5838">21</cx:pt>
          <cx:pt idx="5839">20</cx:pt>
          <cx:pt idx="5840">24</cx:pt>
          <cx:pt idx="5841">33</cx:pt>
          <cx:pt idx="5842">25</cx:pt>
          <cx:pt idx="5843">23</cx:pt>
          <cx:pt idx="5844">27</cx:pt>
          <cx:pt idx="5845">23</cx:pt>
          <cx:pt idx="5846">26</cx:pt>
          <cx:pt idx="5847">28</cx:pt>
          <cx:pt idx="5848">28</cx:pt>
          <cx:pt idx="5849">20</cx:pt>
          <cx:pt idx="5850">28</cx:pt>
          <cx:pt idx="5851">33</cx:pt>
          <cx:pt idx="5852">27</cx:pt>
          <cx:pt idx="5853">40</cx:pt>
          <cx:pt idx="5854">28</cx:pt>
          <cx:pt idx="5855">32</cx:pt>
          <cx:pt idx="5856">24</cx:pt>
          <cx:pt idx="5857">27</cx:pt>
          <cx:pt idx="5858">22</cx:pt>
          <cx:pt idx="5859">24</cx:pt>
          <cx:pt idx="5860">40</cx:pt>
          <cx:pt idx="5861">26</cx:pt>
          <cx:pt idx="5862">26</cx:pt>
          <cx:pt idx="5863">34</cx:pt>
          <cx:pt idx="5864">20</cx:pt>
          <cx:pt idx="5865">21</cx:pt>
          <cx:pt idx="5866">38</cx:pt>
          <cx:pt idx="5867">28</cx:pt>
          <cx:pt idx="5868">20</cx:pt>
          <cx:pt idx="5869">28</cx:pt>
          <cx:pt idx="5870">31</cx:pt>
          <cx:pt idx="5871">26</cx:pt>
          <cx:pt idx="5872">34</cx:pt>
          <cx:pt idx="5873">29</cx:pt>
          <cx:pt idx="5874">19</cx:pt>
          <cx:pt idx="5875">22</cx:pt>
          <cx:pt idx="5876">28</cx:pt>
          <cx:pt idx="5877">24</cx:pt>
          <cx:pt idx="5878">41</cx:pt>
          <cx:pt idx="5879">23</cx:pt>
          <cx:pt idx="5880">30</cx:pt>
          <cx:pt idx="5881">34</cx:pt>
          <cx:pt idx="5882">20</cx:pt>
          <cx:pt idx="5883">30</cx:pt>
          <cx:pt idx="5884">31</cx:pt>
          <cx:pt idx="5885">42</cx:pt>
          <cx:pt idx="5886">34</cx:pt>
          <cx:pt idx="5887">26</cx:pt>
          <cx:pt idx="5888">28</cx:pt>
          <cx:pt idx="5889">40</cx:pt>
          <cx:pt idx="5890">30</cx:pt>
          <cx:pt idx="5891">26</cx:pt>
          <cx:pt idx="5892">24</cx:pt>
          <cx:pt idx="5893">34</cx:pt>
          <cx:pt idx="5894">34</cx:pt>
          <cx:pt idx="5895">24</cx:pt>
          <cx:pt idx="5896">23</cx:pt>
          <cx:pt idx="5897">28</cx:pt>
          <cx:pt idx="5898">27</cx:pt>
          <cx:pt idx="5899">28</cx:pt>
          <cx:pt idx="5900">30</cx:pt>
          <cx:pt idx="5901">33</cx:pt>
          <cx:pt idx="5902">25</cx:pt>
          <cx:pt idx="5903">21</cx:pt>
          <cx:pt idx="5904">20</cx:pt>
          <cx:pt idx="5905">27</cx:pt>
          <cx:pt idx="5906">30</cx:pt>
          <cx:pt idx="5907">24</cx:pt>
          <cx:pt idx="5908">26</cx:pt>
          <cx:pt idx="5909">27</cx:pt>
          <cx:pt idx="5910">25</cx:pt>
          <cx:pt idx="5911">31</cx:pt>
          <cx:pt idx="5912">32</cx:pt>
          <cx:pt idx="5913">32</cx:pt>
          <cx:pt idx="5914">22</cx:pt>
          <cx:pt idx="5915">25</cx:pt>
          <cx:pt idx="5916">22</cx:pt>
          <cx:pt idx="5917">29</cx:pt>
          <cx:pt idx="5918">36</cx:pt>
          <cx:pt idx="5919">23</cx:pt>
          <cx:pt idx="5920">31</cx:pt>
          <cx:pt idx="5921">30</cx:pt>
          <cx:pt idx="5922">18</cx:pt>
          <cx:pt idx="5923">24</cx:pt>
          <cx:pt idx="5924">28</cx:pt>
          <cx:pt idx="5925">31</cx:pt>
          <cx:pt idx="5926">25</cx:pt>
          <cx:pt idx="5927">29</cx:pt>
          <cx:pt idx="5928">36</cx:pt>
          <cx:pt idx="5929">31</cx:pt>
          <cx:pt idx="5930">27</cx:pt>
          <cx:pt idx="5931">29</cx:pt>
          <cx:pt idx="5932">20</cx:pt>
          <cx:pt idx="5933">28</cx:pt>
          <cx:pt idx="5934">35</cx:pt>
          <cx:pt idx="5935">30</cx:pt>
          <cx:pt idx="5936">21</cx:pt>
          <cx:pt idx="5937">35</cx:pt>
          <cx:pt idx="5938">31</cx:pt>
          <cx:pt idx="5939">36</cx:pt>
          <cx:pt idx="5940">32</cx:pt>
          <cx:pt idx="5941">28</cx:pt>
          <cx:pt idx="5942">30</cx:pt>
          <cx:pt idx="5943">26</cx:pt>
          <cx:pt idx="5944">24</cx:pt>
          <cx:pt idx="5945">22</cx:pt>
          <cx:pt idx="5946">33</cx:pt>
          <cx:pt idx="5947">31</cx:pt>
          <cx:pt idx="5948">41</cx:pt>
          <cx:pt idx="5949">29</cx:pt>
          <cx:pt idx="5950">22</cx:pt>
          <cx:pt idx="5951">29</cx:pt>
          <cx:pt idx="5952">24</cx:pt>
          <cx:pt idx="5953">26</cx:pt>
          <cx:pt idx="5954">25</cx:pt>
          <cx:pt idx="5955">21</cx:pt>
          <cx:pt idx="5956">26</cx:pt>
          <cx:pt idx="5957">26</cx:pt>
          <cx:pt idx="5958">25</cx:pt>
          <cx:pt idx="5959">30</cx:pt>
          <cx:pt idx="5960">20</cx:pt>
          <cx:pt idx="5961">24</cx:pt>
          <cx:pt idx="5962">37</cx:pt>
          <cx:pt idx="5963">23</cx:pt>
          <cx:pt idx="5964">29</cx:pt>
          <cx:pt idx="5965">24</cx:pt>
          <cx:pt idx="5966">22</cx:pt>
          <cx:pt idx="5967">30</cx:pt>
          <cx:pt idx="5968">26</cx:pt>
          <cx:pt idx="5969">29</cx:pt>
          <cx:pt idx="5970">23</cx:pt>
          <cx:pt idx="5971">26</cx:pt>
          <cx:pt idx="5972">27</cx:pt>
          <cx:pt idx="5973">49</cx:pt>
          <cx:pt idx="5974">26</cx:pt>
          <cx:pt idx="5975">36</cx:pt>
          <cx:pt idx="5976">28</cx:pt>
          <cx:pt idx="5977">31</cx:pt>
          <cx:pt idx="5978">26</cx:pt>
          <cx:pt idx="5979">28</cx:pt>
          <cx:pt idx="5980">27</cx:pt>
          <cx:pt idx="5981">23</cx:pt>
          <cx:pt idx="5982">31</cx:pt>
          <cx:pt idx="5983">32</cx:pt>
          <cx:pt idx="5984">38</cx:pt>
          <cx:pt idx="5985">27</cx:pt>
          <cx:pt idx="5986">30</cx:pt>
          <cx:pt idx="5987">17</cx:pt>
          <cx:pt idx="5988">23</cx:pt>
          <cx:pt idx="5989">24</cx:pt>
          <cx:pt idx="5990">27</cx:pt>
          <cx:pt idx="5991">46</cx:pt>
          <cx:pt idx="5992">27</cx:pt>
          <cx:pt idx="5993">30</cx:pt>
          <cx:pt idx="5994">25</cx:pt>
          <cx:pt idx="5995">22</cx:pt>
          <cx:pt idx="5996">35</cx:pt>
          <cx:pt idx="5997">23</cx:pt>
          <cx:pt idx="5998">23</cx:pt>
          <cx:pt idx="5999">25</cx:pt>
          <cx:pt idx="6000">27</cx:pt>
          <cx:pt idx="6001">28</cx:pt>
          <cx:pt idx="6002">22</cx:pt>
          <cx:pt idx="6003">31</cx:pt>
          <cx:pt idx="6004">34</cx:pt>
          <cx:pt idx="6005">32</cx:pt>
          <cx:pt idx="6006">32</cx:pt>
          <cx:pt idx="6007">33</cx:pt>
          <cx:pt idx="6008">23</cx:pt>
          <cx:pt idx="6009">36</cx:pt>
          <cx:pt idx="6010">25</cx:pt>
          <cx:pt idx="6011">34</cx:pt>
          <cx:pt idx="6012">29</cx:pt>
          <cx:pt idx="6013">27</cx:pt>
          <cx:pt idx="6014">25</cx:pt>
          <cx:pt idx="6015">32</cx:pt>
          <cx:pt idx="6016">23</cx:pt>
          <cx:pt idx="6017">26</cx:pt>
          <cx:pt idx="6018">23</cx:pt>
          <cx:pt idx="6019">22</cx:pt>
          <cx:pt idx="6020">29</cx:pt>
          <cx:pt idx="6021">28</cx:pt>
          <cx:pt idx="6022">22</cx:pt>
          <cx:pt idx="6023">28</cx:pt>
          <cx:pt idx="6024">25</cx:pt>
          <cx:pt idx="6025">38</cx:pt>
          <cx:pt idx="6026">30</cx:pt>
          <cx:pt idx="6027">24</cx:pt>
          <cx:pt idx="6028">22</cx:pt>
          <cx:pt idx="6029">28</cx:pt>
          <cx:pt idx="6030">25</cx:pt>
          <cx:pt idx="6031">27</cx:pt>
          <cx:pt idx="6032">35</cx:pt>
          <cx:pt idx="6033">27</cx:pt>
          <cx:pt idx="6034">24</cx:pt>
          <cx:pt idx="6035">31</cx:pt>
          <cx:pt idx="6036">30</cx:pt>
          <cx:pt idx="6037">31</cx:pt>
          <cx:pt idx="6038">30</cx:pt>
          <cx:pt idx="6039">28</cx:pt>
          <cx:pt idx="6040">22</cx:pt>
          <cx:pt idx="6041">29</cx:pt>
          <cx:pt idx="6042">24</cx:pt>
          <cx:pt idx="6043">26</cx:pt>
          <cx:pt idx="6044">29</cx:pt>
          <cx:pt idx="6045">27</cx:pt>
          <cx:pt idx="6046">26</cx:pt>
          <cx:pt idx="6047">28</cx:pt>
          <cx:pt idx="6048">23</cx:pt>
          <cx:pt idx="6049">32</cx:pt>
          <cx:pt idx="6050">27</cx:pt>
          <cx:pt idx="6051">28</cx:pt>
          <cx:pt idx="6052">32</cx:pt>
          <cx:pt idx="6053">19</cx:pt>
          <cx:pt idx="6054">24</cx:pt>
          <cx:pt idx="6055">33</cx:pt>
          <cx:pt idx="6056">25</cx:pt>
          <cx:pt idx="6057">30</cx:pt>
          <cx:pt idx="6058">27</cx:pt>
          <cx:pt idx="6059">29</cx:pt>
          <cx:pt idx="6060">24</cx:pt>
          <cx:pt idx="6061">32</cx:pt>
          <cx:pt idx="6062">25</cx:pt>
          <cx:pt idx="6063">30</cx:pt>
          <cx:pt idx="6064">31</cx:pt>
          <cx:pt idx="6065">21</cx:pt>
          <cx:pt idx="6066">25</cx:pt>
          <cx:pt idx="6067">34</cx:pt>
          <cx:pt idx="6068">27</cx:pt>
          <cx:pt idx="6069">26</cx:pt>
          <cx:pt idx="6070">25</cx:pt>
          <cx:pt idx="6071">49</cx:pt>
          <cx:pt idx="6072">33</cx:pt>
          <cx:pt idx="6073">27</cx:pt>
          <cx:pt idx="6074">25</cx:pt>
          <cx:pt idx="6075">26</cx:pt>
          <cx:pt idx="6076">29</cx:pt>
          <cx:pt idx="6077">41</cx:pt>
          <cx:pt idx="6078">30</cx:pt>
          <cx:pt idx="6079">34</cx:pt>
          <cx:pt idx="6080">24</cx:pt>
          <cx:pt idx="6081">17</cx:pt>
          <cx:pt idx="6082">22</cx:pt>
          <cx:pt idx="6083">35</cx:pt>
          <cx:pt idx="6084">28</cx:pt>
          <cx:pt idx="6085">28</cx:pt>
          <cx:pt idx="6086">27</cx:pt>
          <cx:pt idx="6087">27</cx:pt>
          <cx:pt idx="6088">32</cx:pt>
          <cx:pt idx="6089">24</cx:pt>
          <cx:pt idx="6090">24</cx:pt>
          <cx:pt idx="6091">31</cx:pt>
          <cx:pt idx="6092">21</cx:pt>
          <cx:pt idx="6093">24</cx:pt>
          <cx:pt idx="6094">26</cx:pt>
          <cx:pt idx="6095">36</cx:pt>
          <cx:pt idx="6096">28</cx:pt>
          <cx:pt idx="6097">37</cx:pt>
          <cx:pt idx="6098">28</cx:pt>
          <cx:pt idx="6099">25</cx:pt>
          <cx:pt idx="6100">33</cx:pt>
          <cx:pt idx="6101">28</cx:pt>
          <cx:pt idx="6102">24</cx:pt>
          <cx:pt idx="6103">32</cx:pt>
          <cx:pt idx="6104">26</cx:pt>
          <cx:pt idx="6105">30</cx:pt>
          <cx:pt idx="6106">31</cx:pt>
          <cx:pt idx="6107">25</cx:pt>
          <cx:pt idx="6108">25</cx:pt>
          <cx:pt idx="6109">20</cx:pt>
          <cx:pt idx="6110">28</cx:pt>
          <cx:pt idx="6111">29</cx:pt>
          <cx:pt idx="6112">25</cx:pt>
          <cx:pt idx="6113">31</cx:pt>
          <cx:pt idx="6114">23</cx:pt>
          <cx:pt idx="6115">28</cx:pt>
          <cx:pt idx="6116">26</cx:pt>
          <cx:pt idx="6117">23</cx:pt>
          <cx:pt idx="6118">21</cx:pt>
          <cx:pt idx="6119">21</cx:pt>
          <cx:pt idx="6120">27</cx:pt>
          <cx:pt idx="6121">29</cx:pt>
          <cx:pt idx="6122">27</cx:pt>
          <cx:pt idx="6123">30</cx:pt>
          <cx:pt idx="6124">30</cx:pt>
          <cx:pt idx="6125">27</cx:pt>
          <cx:pt idx="6126">26</cx:pt>
          <cx:pt idx="6127">23</cx:pt>
          <cx:pt idx="6128">33</cx:pt>
          <cx:pt idx="6129">39</cx:pt>
          <cx:pt idx="6130">26</cx:pt>
          <cx:pt idx="6131">21</cx:pt>
          <cx:pt idx="6132">26</cx:pt>
          <cx:pt idx="6133">37</cx:pt>
          <cx:pt idx="6134">31</cx:pt>
          <cx:pt idx="6135">35</cx:pt>
          <cx:pt idx="6136">26</cx:pt>
          <cx:pt idx="6137">28</cx:pt>
          <cx:pt idx="6138">25</cx:pt>
          <cx:pt idx="6139">27</cx:pt>
          <cx:pt idx="6140">25</cx:pt>
          <cx:pt idx="6141">27</cx:pt>
          <cx:pt idx="6142">27</cx:pt>
          <cx:pt idx="6143">33</cx:pt>
          <cx:pt idx="6144">26</cx:pt>
          <cx:pt idx="6145">25</cx:pt>
          <cx:pt idx="6146">34</cx:pt>
          <cx:pt idx="6147">26</cx:pt>
          <cx:pt idx="6148">29</cx:pt>
          <cx:pt idx="6149">24</cx:pt>
          <cx:pt idx="6150">24</cx:pt>
          <cx:pt idx="6151">24</cx:pt>
          <cx:pt idx="6152">24</cx:pt>
          <cx:pt idx="6153">28</cx:pt>
          <cx:pt idx="6154">23</cx:pt>
          <cx:pt idx="6155">27</cx:pt>
          <cx:pt idx="6156">22</cx:pt>
          <cx:pt idx="6157">37</cx:pt>
          <cx:pt idx="6158">32</cx:pt>
          <cx:pt idx="6159">29</cx:pt>
          <cx:pt idx="6160">25</cx:pt>
          <cx:pt idx="6161">33</cx:pt>
          <cx:pt idx="6162">26</cx:pt>
          <cx:pt idx="6163">30</cx:pt>
          <cx:pt idx="6164">36</cx:pt>
          <cx:pt idx="6165">27</cx:pt>
          <cx:pt idx="6166">29</cx:pt>
          <cx:pt idx="6167">37</cx:pt>
          <cx:pt idx="6168">22</cx:pt>
          <cx:pt idx="6169">45</cx:pt>
          <cx:pt idx="6170">27</cx:pt>
          <cx:pt idx="6171">26</cx:pt>
          <cx:pt idx="6172">25</cx:pt>
          <cx:pt idx="6173">29</cx:pt>
          <cx:pt idx="6174">29</cx:pt>
          <cx:pt idx="6175">25</cx:pt>
          <cx:pt idx="6176">30</cx:pt>
          <cx:pt idx="6177">36</cx:pt>
          <cx:pt idx="6178">36</cx:pt>
          <cx:pt idx="6179">28</cx:pt>
          <cx:pt idx="6180">27</cx:pt>
          <cx:pt idx="6181">25</cx:pt>
          <cx:pt idx="6182">33</cx:pt>
          <cx:pt idx="6183">24</cx:pt>
          <cx:pt idx="6184">30</cx:pt>
          <cx:pt idx="6185">26</cx:pt>
          <cx:pt idx="6186">29</cx:pt>
          <cx:pt idx="6187">32</cx:pt>
          <cx:pt idx="6188">28</cx:pt>
          <cx:pt idx="6189">25</cx:pt>
          <cx:pt idx="6190">32</cx:pt>
          <cx:pt idx="6191">30</cx:pt>
          <cx:pt idx="6192">29</cx:pt>
          <cx:pt idx="6193">30</cx:pt>
          <cx:pt idx="6194">25</cx:pt>
          <cx:pt idx="6195">30</cx:pt>
          <cx:pt idx="6196">25</cx:pt>
          <cx:pt idx="6197">24</cx:pt>
          <cx:pt idx="6198">27</cx:pt>
          <cx:pt idx="6199">22</cx:pt>
          <cx:pt idx="6200">26</cx:pt>
          <cx:pt idx="6201">35</cx:pt>
          <cx:pt idx="6202">28</cx:pt>
          <cx:pt idx="6203">29</cx:pt>
          <cx:pt idx="6204">31</cx:pt>
          <cx:pt idx="6205">33</cx:pt>
          <cx:pt idx="6206">20</cx:pt>
          <cx:pt idx="6207">27</cx:pt>
          <cx:pt idx="6208">26</cx:pt>
          <cx:pt idx="6209">30</cx:pt>
          <cx:pt idx="6210">32</cx:pt>
          <cx:pt idx="6211">39</cx:pt>
          <cx:pt idx="6212">30</cx:pt>
          <cx:pt idx="6213">23</cx:pt>
          <cx:pt idx="6214">45</cx:pt>
          <cx:pt idx="6215">29</cx:pt>
          <cx:pt idx="6216">31</cx:pt>
          <cx:pt idx="6217">42</cx:pt>
          <cx:pt idx="6218">22</cx:pt>
          <cx:pt idx="6219">24</cx:pt>
          <cx:pt idx="6220">29</cx:pt>
          <cx:pt idx="6221">23</cx:pt>
          <cx:pt idx="6222">31</cx:pt>
          <cx:pt idx="6223">30</cx:pt>
          <cx:pt idx="6224">26</cx:pt>
          <cx:pt idx="6225">29</cx:pt>
          <cx:pt idx="6226">23</cx:pt>
          <cx:pt idx="6227">23</cx:pt>
          <cx:pt idx="6228">27</cx:pt>
          <cx:pt idx="6229">29</cx:pt>
          <cx:pt idx="6230">26</cx:pt>
          <cx:pt idx="6231">31</cx:pt>
          <cx:pt idx="6232">32</cx:pt>
          <cx:pt idx="6233">34</cx:pt>
          <cx:pt idx="6234">31</cx:pt>
          <cx:pt idx="6235">28</cx:pt>
          <cx:pt idx="6236">37</cx:pt>
          <cx:pt idx="6237">33</cx:pt>
          <cx:pt idx="6238">27</cx:pt>
          <cx:pt idx="6239">38</cx:pt>
          <cx:pt idx="6240">25</cx:pt>
          <cx:pt idx="6241">34</cx:pt>
          <cx:pt idx="6242">24</cx:pt>
          <cx:pt idx="6243">27</cx:pt>
          <cx:pt idx="6244">25</cx:pt>
          <cx:pt idx="6245">26</cx:pt>
          <cx:pt idx="6246">24</cx:pt>
          <cx:pt idx="6247">35</cx:pt>
          <cx:pt idx="6248">30</cx:pt>
          <cx:pt idx="6249">28</cx:pt>
          <cx:pt idx="6250">27</cx:pt>
          <cx:pt idx="6251">31</cx:pt>
          <cx:pt idx="6252">25</cx:pt>
          <cx:pt idx="6253">31</cx:pt>
          <cx:pt idx="6254">29</cx:pt>
          <cx:pt idx="6255">27</cx:pt>
          <cx:pt idx="6256">25</cx:pt>
          <cx:pt idx="6257">30</cx:pt>
          <cx:pt idx="6258">29</cx:pt>
          <cx:pt idx="6259">15</cx:pt>
          <cx:pt idx="6260">30</cx:pt>
          <cx:pt idx="6261">33</cx:pt>
          <cx:pt idx="6262">30</cx:pt>
          <cx:pt idx="6263">37</cx:pt>
          <cx:pt idx="6264">32</cx:pt>
          <cx:pt idx="6265">23</cx:pt>
          <cx:pt idx="6266">29</cx:pt>
          <cx:pt idx="6267">26</cx:pt>
          <cx:pt idx="6268">32</cx:pt>
          <cx:pt idx="6269">27</cx:pt>
          <cx:pt idx="6270">31</cx:pt>
          <cx:pt idx="6271">25</cx:pt>
          <cx:pt idx="6272">20</cx:pt>
          <cx:pt idx="6273">28</cx:pt>
          <cx:pt idx="6274">24</cx:pt>
          <cx:pt idx="6275">24</cx:pt>
          <cx:pt idx="6276">36</cx:pt>
          <cx:pt idx="6277">25</cx:pt>
          <cx:pt idx="6278">27</cx:pt>
          <cx:pt idx="6279">33</cx:pt>
          <cx:pt idx="6280">33</cx:pt>
          <cx:pt idx="6281">37</cx:pt>
          <cx:pt idx="6282">28</cx:pt>
          <cx:pt idx="6283">21</cx:pt>
          <cx:pt idx="6284">29</cx:pt>
          <cx:pt idx="6285">36</cx:pt>
          <cx:pt idx="6286">30</cx:pt>
          <cx:pt idx="6287">29</cx:pt>
          <cx:pt idx="6288">38</cx:pt>
          <cx:pt idx="6289">24</cx:pt>
          <cx:pt idx="6290">23</cx:pt>
          <cx:pt idx="6291">27</cx:pt>
          <cx:pt idx="6292">26</cx:pt>
          <cx:pt idx="6293">30</cx:pt>
          <cx:pt idx="6294">28</cx:pt>
          <cx:pt idx="6295">27</cx:pt>
          <cx:pt idx="6296">24</cx:pt>
          <cx:pt idx="6297">20</cx:pt>
          <cx:pt idx="6298">27</cx:pt>
          <cx:pt idx="6299">25</cx:pt>
          <cx:pt idx="6300">27</cx:pt>
          <cx:pt idx="6301">24</cx:pt>
          <cx:pt idx="6302">30</cx:pt>
          <cx:pt idx="6303">27</cx:pt>
          <cx:pt idx="6304">23</cx:pt>
          <cx:pt idx="6305">25</cx:pt>
          <cx:pt idx="6306">27</cx:pt>
          <cx:pt idx="6307">23</cx:pt>
          <cx:pt idx="6308">26</cx:pt>
          <cx:pt idx="6309">28</cx:pt>
          <cx:pt idx="6310">25</cx:pt>
          <cx:pt idx="6311">37</cx:pt>
          <cx:pt idx="6312">29</cx:pt>
          <cx:pt idx="6313">28</cx:pt>
          <cx:pt idx="6314">24</cx:pt>
          <cx:pt idx="6315">36</cx:pt>
          <cx:pt idx="6316">32</cx:pt>
          <cx:pt idx="6317">27</cx:pt>
          <cx:pt idx="6318">29</cx:pt>
          <cx:pt idx="6319">29</cx:pt>
          <cx:pt idx="6320">33</cx:pt>
          <cx:pt idx="6321">24</cx:pt>
          <cx:pt idx="6322">30</cx:pt>
          <cx:pt idx="6323">28</cx:pt>
          <cx:pt idx="6324">27</cx:pt>
          <cx:pt idx="6325">22</cx:pt>
          <cx:pt idx="6326">30</cx:pt>
          <cx:pt idx="6327">28</cx:pt>
          <cx:pt idx="6328">25</cx:pt>
          <cx:pt idx="6329">24</cx:pt>
          <cx:pt idx="6330">55</cx:pt>
          <cx:pt idx="6331">29</cx:pt>
          <cx:pt idx="6332">35</cx:pt>
          <cx:pt idx="6333">21</cx:pt>
          <cx:pt idx="6334">40</cx:pt>
          <cx:pt idx="6335">26</cx:pt>
          <cx:pt idx="6336">33</cx:pt>
          <cx:pt idx="6337">33</cx:pt>
          <cx:pt idx="6338">27</cx:pt>
          <cx:pt idx="6339">27</cx:pt>
          <cx:pt idx="6340">23</cx:pt>
          <cx:pt idx="6341">27</cx:pt>
          <cx:pt idx="6342">31</cx:pt>
          <cx:pt idx="6343">30</cx:pt>
          <cx:pt idx="6344">41</cx:pt>
          <cx:pt idx="6345">49</cx:pt>
          <cx:pt idx="6346">28</cx:pt>
          <cx:pt idx="6347">43</cx:pt>
          <cx:pt idx="6348">30</cx:pt>
          <cx:pt idx="6349">23</cx:pt>
          <cx:pt idx="6350">24</cx:pt>
          <cx:pt idx="6351">26</cx:pt>
          <cx:pt idx="6352">32</cx:pt>
          <cx:pt idx="6353">29</cx:pt>
          <cx:pt idx="6354">23</cx:pt>
          <cx:pt idx="6355">32</cx:pt>
          <cx:pt idx="6356">25</cx:pt>
          <cx:pt idx="6357">43</cx:pt>
          <cx:pt idx="6358">27</cx:pt>
          <cx:pt idx="6359">23</cx:pt>
          <cx:pt idx="6360">28</cx:pt>
          <cx:pt idx="6361">26</cx:pt>
          <cx:pt idx="6362">30</cx:pt>
          <cx:pt idx="6363">35</cx:pt>
          <cx:pt idx="6364">21</cx:pt>
          <cx:pt idx="6365">27</cx:pt>
          <cx:pt idx="6366">34</cx:pt>
          <cx:pt idx="6367">29</cx:pt>
          <cx:pt idx="6368">36</cx:pt>
          <cx:pt idx="6369">27</cx:pt>
          <cx:pt idx="6370">28</cx:pt>
          <cx:pt idx="6371">23</cx:pt>
          <cx:pt idx="6372">26</cx:pt>
          <cx:pt idx="6373">31</cx:pt>
          <cx:pt idx="6374">29</cx:pt>
          <cx:pt idx="6375">30</cx:pt>
          <cx:pt idx="6376">31</cx:pt>
          <cx:pt idx="6377">27</cx:pt>
          <cx:pt idx="6378">29</cx:pt>
          <cx:pt idx="6379">22</cx:pt>
          <cx:pt idx="6380">36</cx:pt>
          <cx:pt idx="6381">31</cx:pt>
          <cx:pt idx="6382">31</cx:pt>
          <cx:pt idx="6383">53</cx:pt>
          <cx:pt idx="6384">23</cx:pt>
          <cx:pt idx="6385">28</cx:pt>
          <cx:pt idx="6386">31</cx:pt>
          <cx:pt idx="6387">28</cx:pt>
          <cx:pt idx="6388">31</cx:pt>
          <cx:pt idx="6389">27</cx:pt>
          <cx:pt idx="6390">33</cx:pt>
          <cx:pt idx="6391">28</cx:pt>
          <cx:pt idx="6392">27</cx:pt>
          <cx:pt idx="6393">47</cx:pt>
          <cx:pt idx="6394">34</cx:pt>
          <cx:pt idx="6395">26</cx:pt>
          <cx:pt idx="6396">28</cx:pt>
          <cx:pt idx="6397">28</cx:pt>
          <cx:pt idx="6398">29</cx:pt>
          <cx:pt idx="6399">27</cx:pt>
          <cx:pt idx="6400">40</cx:pt>
          <cx:pt idx="6401">25</cx:pt>
          <cx:pt idx="6402">27</cx:pt>
          <cx:pt idx="6403">27</cx:pt>
          <cx:pt idx="6404">29</cx:pt>
          <cx:pt idx="6405">25</cx:pt>
          <cx:pt idx="6406">28</cx:pt>
          <cx:pt idx="6407">29</cx:pt>
          <cx:pt idx="6408">26</cx:pt>
          <cx:pt idx="6409">23</cx:pt>
          <cx:pt idx="6410">23</cx:pt>
          <cx:pt idx="6411">24</cx:pt>
          <cx:pt idx="6412">25</cx:pt>
          <cx:pt idx="6413">31</cx:pt>
          <cx:pt idx="6414">28</cx:pt>
          <cx:pt idx="6415">29</cx:pt>
          <cx:pt idx="6416">25</cx:pt>
          <cx:pt idx="6417">25</cx:pt>
          <cx:pt idx="6418">24</cx:pt>
          <cx:pt idx="6419">24</cx:pt>
          <cx:pt idx="6420">27</cx:pt>
          <cx:pt idx="6421">23</cx:pt>
          <cx:pt idx="6422">29</cx:pt>
          <cx:pt idx="6423">24</cx:pt>
          <cx:pt idx="6424">25</cx:pt>
          <cx:pt idx="6425">29</cx:pt>
          <cx:pt idx="6426">24</cx:pt>
          <cx:pt idx="6427">31</cx:pt>
          <cx:pt idx="6428">37</cx:pt>
          <cx:pt idx="6429">27</cx:pt>
          <cx:pt idx="6430">34</cx:pt>
          <cx:pt idx="6431">27</cx:pt>
          <cx:pt idx="6432">26</cx:pt>
          <cx:pt idx="6433">30</cx:pt>
          <cx:pt idx="6434">27</cx:pt>
          <cx:pt idx="6435">26</cx:pt>
          <cx:pt idx="6436">23</cx:pt>
          <cx:pt idx="6437">24</cx:pt>
          <cx:pt idx="6438">28</cx:pt>
          <cx:pt idx="6439">30</cx:pt>
          <cx:pt idx="6440">23</cx:pt>
          <cx:pt idx="6441">41</cx:pt>
          <cx:pt idx="6442">20</cx:pt>
          <cx:pt idx="6443">21</cx:pt>
          <cx:pt idx="6444">36</cx:pt>
          <cx:pt idx="6445">28</cx:pt>
          <cx:pt idx="6446">28</cx:pt>
          <cx:pt idx="6447">23</cx:pt>
          <cx:pt idx="6448">22</cx:pt>
          <cx:pt idx="6449">26</cx:pt>
          <cx:pt idx="6450">25</cx:pt>
          <cx:pt idx="6451">25</cx:pt>
          <cx:pt idx="6452">36</cx:pt>
          <cx:pt idx="6453">29</cx:pt>
          <cx:pt idx="6454">27</cx:pt>
          <cx:pt idx="6455">21</cx:pt>
          <cx:pt idx="6456">20</cx:pt>
          <cx:pt idx="6457">29</cx:pt>
          <cx:pt idx="6458">23</cx:pt>
          <cx:pt idx="6459">28</cx:pt>
          <cx:pt idx="6460">26</cx:pt>
          <cx:pt idx="6461">25</cx:pt>
          <cx:pt idx="6462">24</cx:pt>
          <cx:pt idx="6463">31</cx:pt>
          <cx:pt idx="6464">26</cx:pt>
          <cx:pt idx="6465">35</cx:pt>
          <cx:pt idx="6466">34</cx:pt>
          <cx:pt idx="6467">25</cx:pt>
          <cx:pt idx="6468">21</cx:pt>
          <cx:pt idx="6469">30</cx:pt>
          <cx:pt idx="6470">30</cx:pt>
          <cx:pt idx="6471">27</cx:pt>
          <cx:pt idx="6472">22</cx:pt>
          <cx:pt idx="6473">33</cx:pt>
          <cx:pt idx="6474">24</cx:pt>
          <cx:pt idx="6475">31</cx:pt>
          <cx:pt idx="6476">31</cx:pt>
          <cx:pt idx="6477">25</cx:pt>
          <cx:pt idx="6478">26</cx:pt>
          <cx:pt idx="6479">22</cx:pt>
          <cx:pt idx="6480">24</cx:pt>
          <cx:pt idx="6481">28</cx:pt>
          <cx:pt idx="6482">28</cx:pt>
          <cx:pt idx="6483">28</cx:pt>
          <cx:pt idx="6484">28</cx:pt>
          <cx:pt idx="6485">29</cx:pt>
          <cx:pt idx="6486">29</cx:pt>
          <cx:pt idx="6487">23</cx:pt>
          <cx:pt idx="6488">23</cx:pt>
          <cx:pt idx="6489">23</cx:pt>
          <cx:pt idx="6490">32</cx:pt>
          <cx:pt idx="6491">26</cx:pt>
          <cx:pt idx="6492">28</cx:pt>
          <cx:pt idx="6493">19</cx:pt>
          <cx:pt idx="6494">28</cx:pt>
          <cx:pt idx="6495">22</cx:pt>
          <cx:pt idx="6496">30</cx:pt>
          <cx:pt idx="6497">25</cx:pt>
          <cx:pt idx="6498">33</cx:pt>
          <cx:pt idx="6499">26</cx:pt>
          <cx:pt idx="6500">27</cx:pt>
          <cx:pt idx="6501">34</cx:pt>
          <cx:pt idx="6502">30</cx:pt>
          <cx:pt idx="6503">35</cx:pt>
          <cx:pt idx="6504">40</cx:pt>
          <cx:pt idx="6505">29</cx:pt>
          <cx:pt idx="6506">30</cx:pt>
          <cx:pt idx="6507">21</cx:pt>
          <cx:pt idx="6508">27</cx:pt>
          <cx:pt idx="6509">35</cx:pt>
          <cx:pt idx="6510">35</cx:pt>
          <cx:pt idx="6511">27</cx:pt>
          <cx:pt idx="6512">19</cx:pt>
          <cx:pt idx="6513">21</cx:pt>
          <cx:pt idx="6514">23</cx:pt>
          <cx:pt idx="6515">24</cx:pt>
          <cx:pt idx="6516">22</cx:pt>
          <cx:pt idx="6517">29</cx:pt>
          <cx:pt idx="6518">37</cx:pt>
          <cx:pt idx="6519">20</cx:pt>
          <cx:pt idx="6520">33</cx:pt>
          <cx:pt idx="6521">23</cx:pt>
          <cx:pt idx="6522">29</cx:pt>
          <cx:pt idx="6523">30</cx:pt>
          <cx:pt idx="6524">24</cx:pt>
          <cx:pt idx="6525">26</cx:pt>
          <cx:pt idx="6526">23</cx:pt>
          <cx:pt idx="6527">22</cx:pt>
          <cx:pt idx="6528">39</cx:pt>
          <cx:pt idx="6529">25</cx:pt>
          <cx:pt idx="6530">26</cx:pt>
          <cx:pt idx="6531">31</cx:pt>
          <cx:pt idx="6532">37</cx:pt>
          <cx:pt idx="6533">26</cx:pt>
          <cx:pt idx="6534">26</cx:pt>
          <cx:pt idx="6535">28</cx:pt>
          <cx:pt idx="6536">42</cx:pt>
          <cx:pt idx="6537">44</cx:pt>
          <cx:pt idx="6538">24</cx:pt>
          <cx:pt idx="6539">35</cx:pt>
          <cx:pt idx="6540">5</cx:pt>
          <cx:pt idx="6541">38</cx:pt>
          <cx:pt idx="6542">36</cx:pt>
          <cx:pt idx="6543">31</cx:pt>
          <cx:pt idx="6544">35</cx:pt>
          <cx:pt idx="6545">27</cx:pt>
          <cx:pt idx="6546">27</cx:pt>
          <cx:pt idx="6547">27</cx:pt>
          <cx:pt idx="6548">35</cx:pt>
          <cx:pt idx="6549">27</cx:pt>
          <cx:pt idx="6550">24</cx:pt>
          <cx:pt idx="6551">33</cx:pt>
          <cx:pt idx="6552">29</cx:pt>
          <cx:pt idx="6553">38</cx:pt>
          <cx:pt idx="6554">36</cx:pt>
          <cx:pt idx="6555">27</cx:pt>
          <cx:pt idx="6556">23</cx:pt>
          <cx:pt idx="6557">27</cx:pt>
          <cx:pt idx="6558">27</cx:pt>
          <cx:pt idx="6559">29</cx:pt>
          <cx:pt idx="6560">24</cx:pt>
          <cx:pt idx="6561">36</cx:pt>
          <cx:pt idx="6562">28</cx:pt>
          <cx:pt idx="6563">28</cx:pt>
          <cx:pt idx="6564">24</cx:pt>
          <cx:pt idx="6565">28</cx:pt>
          <cx:pt idx="6566">30</cx:pt>
          <cx:pt idx="6567">24</cx:pt>
          <cx:pt idx="6568">35</cx:pt>
          <cx:pt idx="6569">29</cx:pt>
          <cx:pt idx="6570">22</cx:pt>
          <cx:pt idx="6571">26</cx:pt>
          <cx:pt idx="6572">39</cx:pt>
          <cx:pt idx="6573">23</cx:pt>
          <cx:pt idx="6574">43</cx:pt>
          <cx:pt idx="6575">28</cx:pt>
          <cx:pt idx="6576">25</cx:pt>
          <cx:pt idx="6577">22</cx:pt>
          <cx:pt idx="6578">23</cx:pt>
          <cx:pt idx="6579">28</cx:pt>
          <cx:pt idx="6580">25</cx:pt>
          <cx:pt idx="6581">30</cx:pt>
          <cx:pt idx="6582">37</cx:pt>
          <cx:pt idx="6583">23</cx:pt>
          <cx:pt idx="6584">53</cx:pt>
          <cx:pt idx="6585">27</cx:pt>
          <cx:pt idx="6586">30</cx:pt>
          <cx:pt idx="6587">43</cx:pt>
          <cx:pt idx="6588">20</cx:pt>
          <cx:pt idx="6589">25</cx:pt>
          <cx:pt idx="6590">18</cx:pt>
          <cx:pt idx="6591">29</cx:pt>
          <cx:pt idx="6592">28</cx:pt>
          <cx:pt idx="6593">27</cx:pt>
          <cx:pt idx="6594">32</cx:pt>
          <cx:pt idx="6595">26</cx:pt>
          <cx:pt idx="6596">27</cx:pt>
          <cx:pt idx="6597">26</cx:pt>
          <cx:pt idx="6598">27</cx:pt>
          <cx:pt idx="6599">24</cx:pt>
          <cx:pt idx="6600">35</cx:pt>
          <cx:pt idx="6601">17</cx:pt>
          <cx:pt idx="6602">28</cx:pt>
          <cx:pt idx="6603">21</cx:pt>
          <cx:pt idx="6604">27</cx:pt>
          <cx:pt idx="6605">27</cx:pt>
          <cx:pt idx="6606">33</cx:pt>
          <cx:pt idx="6607">25</cx:pt>
          <cx:pt idx="6608">34</cx:pt>
          <cx:pt idx="6609">21</cx:pt>
          <cx:pt idx="6610">27</cx:pt>
          <cx:pt idx="6611">27</cx:pt>
          <cx:pt idx="6612">29</cx:pt>
          <cx:pt idx="6613">44</cx:pt>
          <cx:pt idx="6614">32</cx:pt>
          <cx:pt idx="6615">27</cx:pt>
          <cx:pt idx="6616">42</cx:pt>
          <cx:pt idx="6617">25</cx:pt>
          <cx:pt idx="6618">38</cx:pt>
          <cx:pt idx="6619">29</cx:pt>
          <cx:pt idx="6620">18</cx:pt>
          <cx:pt idx="6621">27</cx:pt>
          <cx:pt idx="6622">31</cx:pt>
          <cx:pt idx="6623">22</cx:pt>
          <cx:pt idx="6624">28</cx:pt>
          <cx:pt idx="6625">23</cx:pt>
          <cx:pt idx="6626">27</cx:pt>
          <cx:pt idx="6627">17</cx:pt>
          <cx:pt idx="6628">24</cx:pt>
          <cx:pt idx="6629">30</cx:pt>
          <cx:pt idx="6630">25</cx:pt>
          <cx:pt idx="6631">25</cx:pt>
          <cx:pt idx="6632">24</cx:pt>
          <cx:pt idx="6633">22</cx:pt>
          <cx:pt idx="6634">22</cx:pt>
          <cx:pt idx="6635">19</cx:pt>
          <cx:pt idx="6636">41</cx:pt>
          <cx:pt idx="6637">28</cx:pt>
          <cx:pt idx="6638">23</cx:pt>
          <cx:pt idx="6639">21</cx:pt>
          <cx:pt idx="6640">34</cx:pt>
          <cx:pt idx="6641">36</cx:pt>
          <cx:pt idx="6642">23</cx:pt>
          <cx:pt idx="6643">27</cx:pt>
          <cx:pt idx="6644">27</cx:pt>
          <cx:pt idx="6645">38</cx:pt>
          <cx:pt idx="6646">33</cx:pt>
          <cx:pt idx="6647">28</cx:pt>
          <cx:pt idx="6648">36</cx:pt>
          <cx:pt idx="6649">25</cx:pt>
          <cx:pt idx="6650">28</cx:pt>
          <cx:pt idx="6651">23</cx:pt>
          <cx:pt idx="6652">22</cx:pt>
          <cx:pt idx="6653">26</cx:pt>
          <cx:pt idx="6654">26</cx:pt>
          <cx:pt idx="6655">32</cx:pt>
          <cx:pt idx="6656">29</cx:pt>
          <cx:pt idx="6657">32</cx:pt>
          <cx:pt idx="6658">23</cx:pt>
          <cx:pt idx="6659">21</cx:pt>
          <cx:pt idx="6660">28</cx:pt>
          <cx:pt idx="6661">30</cx:pt>
          <cx:pt idx="6662">30</cx:pt>
          <cx:pt idx="6663">30</cx:pt>
          <cx:pt idx="6664">29</cx:pt>
          <cx:pt idx="6665">31</cx:pt>
          <cx:pt idx="6666">25</cx:pt>
          <cx:pt idx="6667">23</cx:pt>
          <cx:pt idx="6668">26</cx:pt>
          <cx:pt idx="6669">25</cx:pt>
          <cx:pt idx="6670">24</cx:pt>
          <cx:pt idx="6671">38</cx:pt>
          <cx:pt idx="6672">24</cx:pt>
          <cx:pt idx="6673">21</cx:pt>
          <cx:pt idx="6674">22</cx:pt>
          <cx:pt idx="6675">23</cx:pt>
          <cx:pt idx="6676">26</cx:pt>
          <cx:pt idx="6677">26</cx:pt>
          <cx:pt idx="6678">26</cx:pt>
          <cx:pt idx="6679">33</cx:pt>
          <cx:pt idx="6680">40</cx:pt>
          <cx:pt idx="6681">27</cx:pt>
          <cx:pt idx="6682">31</cx:pt>
          <cx:pt idx="6683">29</cx:pt>
          <cx:pt idx="6684">39</cx:pt>
          <cx:pt idx="6685">31</cx:pt>
          <cx:pt idx="6686">23</cx:pt>
          <cx:pt idx="6687">31</cx:pt>
          <cx:pt idx="6688">27</cx:pt>
          <cx:pt idx="6689">29</cx:pt>
          <cx:pt idx="6690">30</cx:pt>
          <cx:pt idx="6691">38</cx:pt>
          <cx:pt idx="6692">28</cx:pt>
          <cx:pt idx="6693">28</cx:pt>
          <cx:pt idx="6694">21</cx:pt>
          <cx:pt idx="6695">25</cx:pt>
          <cx:pt idx="6696">25</cx:pt>
          <cx:pt idx="6697">35</cx:pt>
          <cx:pt idx="6698">28</cx:pt>
          <cx:pt idx="6699">23</cx:pt>
          <cx:pt idx="6700">27</cx:pt>
          <cx:pt idx="6701">29</cx:pt>
          <cx:pt idx="6702">37</cx:pt>
          <cx:pt idx="6703">25</cx:pt>
          <cx:pt idx="6704">36</cx:pt>
          <cx:pt idx="6705">29</cx:pt>
          <cx:pt idx="6706">25</cx:pt>
          <cx:pt idx="6707">35</cx:pt>
          <cx:pt idx="6708">28</cx:pt>
          <cx:pt idx="6709">29</cx:pt>
          <cx:pt idx="6710">40</cx:pt>
          <cx:pt idx="6711">29</cx:pt>
          <cx:pt idx="6712">26</cx:pt>
          <cx:pt idx="6713">34</cx:pt>
          <cx:pt idx="6714">29</cx:pt>
          <cx:pt idx="6715">30</cx:pt>
          <cx:pt idx="6716">29</cx:pt>
          <cx:pt idx="6717">24</cx:pt>
          <cx:pt idx="6718">36</cx:pt>
          <cx:pt idx="6719">37</cx:pt>
          <cx:pt idx="6720">30</cx:pt>
          <cx:pt idx="6721">28</cx:pt>
          <cx:pt idx="6722">26</cx:pt>
          <cx:pt idx="6723">20</cx:pt>
          <cx:pt idx="6724">24</cx:pt>
          <cx:pt idx="6725">26</cx:pt>
          <cx:pt idx="6726">38</cx:pt>
          <cx:pt idx="6727">27</cx:pt>
          <cx:pt idx="6728">21</cx:pt>
          <cx:pt idx="6729">30</cx:pt>
          <cx:pt idx="6730">24</cx:pt>
          <cx:pt idx="6731">32</cx:pt>
          <cx:pt idx="6732">30</cx:pt>
          <cx:pt idx="6733">36</cx:pt>
          <cx:pt idx="6734">28</cx:pt>
          <cx:pt idx="6735">27</cx:pt>
          <cx:pt idx="6736">44</cx:pt>
          <cx:pt idx="6737">39</cx:pt>
          <cx:pt idx="6738">32</cx:pt>
          <cx:pt idx="6739">22</cx:pt>
          <cx:pt idx="6740">28</cx:pt>
          <cx:pt idx="6741">38</cx:pt>
          <cx:pt idx="6742">32</cx:pt>
          <cx:pt idx="6743">19</cx:pt>
          <cx:pt idx="6744">29</cx:pt>
          <cx:pt idx="6745">31</cx:pt>
          <cx:pt idx="6746">36</cx:pt>
          <cx:pt idx="6747">29</cx:pt>
          <cx:pt idx="6748">28</cx:pt>
        </cx:lvl>
      </cx:numDim>
    </cx:data>
  </cx:chartData>
  <cx:chart>
    <cx:title pos="t" align="ctr" overlay="0">
      <cx:tx>
        <cx:txData>
          <cx:v>TKA - Non-Proc Time (Pt In Room)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TKA - Non-Proc Time (Pt In Room)</a:t>
          </a:r>
        </a:p>
      </cx:txPr>
    </cx:title>
    <cx:plotArea>
      <cx:plotAreaRegion>
        <cx:series layoutId="boxWhisker" uniqueId="{7825BD09-D221-4A6D-A268-2A6239D88BD3}">
          <cx:tx>
            <cx:txData>
              <cx:f/>
              <cx:v/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majorGridlines/>
        <cx:tickLabels/>
      </cx:axis>
    </cx:plotArea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'[Total Joint Time Analysis V2.xlsx]Prep and Position'!$I$5401:$I$12149</cx:f>
        <cx:lvl ptCount="6749">
          <cx:pt idx="0">East - Hospital</cx:pt>
          <cx:pt idx="1">East - Hospital</cx:pt>
          <cx:pt idx="2">East - Hospital</cx:pt>
          <cx:pt idx="3">East - Hospital</cx:pt>
          <cx:pt idx="4">East - Hospital</cx:pt>
          <cx:pt idx="5">East - Hospital</cx:pt>
          <cx:pt idx="6">East - Hospital</cx:pt>
          <cx:pt idx="7">East - Hospital</cx:pt>
          <cx:pt idx="8">East - Hospital</cx:pt>
          <cx:pt idx="9">East - Hospital</cx:pt>
          <cx:pt idx="10">East - Hospital</cx:pt>
          <cx:pt idx="11">East - Hospital</cx:pt>
          <cx:pt idx="12">East - Hospital</cx:pt>
          <cx:pt idx="13">East - Hospital</cx:pt>
          <cx:pt idx="14">East - Hospital</cx:pt>
          <cx:pt idx="15">East - Hospital</cx:pt>
          <cx:pt idx="16">East - Hospital</cx:pt>
          <cx:pt idx="17">East - Hospital</cx:pt>
          <cx:pt idx="18">East - Hospital</cx:pt>
          <cx:pt idx="19">East - Hospital</cx:pt>
          <cx:pt idx="20">East - Hospital</cx:pt>
          <cx:pt idx="21">East - Hospital</cx:pt>
          <cx:pt idx="22">East - Hospital</cx:pt>
          <cx:pt idx="23">East - Hospital</cx:pt>
          <cx:pt idx="24">East - Hospital</cx:pt>
          <cx:pt idx="25">East - Hospital</cx:pt>
          <cx:pt idx="26">East - Hospital</cx:pt>
          <cx:pt idx="27">East - Hospital</cx:pt>
          <cx:pt idx="28">East - Hospital</cx:pt>
          <cx:pt idx="29">East - Hospital</cx:pt>
          <cx:pt idx="30">East - Hospital</cx:pt>
          <cx:pt idx="31">East - Hospital</cx:pt>
          <cx:pt idx="32">East - Hospital</cx:pt>
          <cx:pt idx="33">East - Hospital</cx:pt>
          <cx:pt idx="34">East - Hospital</cx:pt>
          <cx:pt idx="35">East - Hospital</cx:pt>
          <cx:pt idx="36">East - Hospital</cx:pt>
          <cx:pt idx="37">East - Hospital</cx:pt>
          <cx:pt idx="38">East - Hospital</cx:pt>
          <cx:pt idx="39">East - Hospital</cx:pt>
          <cx:pt idx="40">East - Hospital</cx:pt>
          <cx:pt idx="41">East - Hospital</cx:pt>
          <cx:pt idx="42">East - Hospital</cx:pt>
          <cx:pt idx="43">East - Hospital</cx:pt>
          <cx:pt idx="44">East - Hospital</cx:pt>
          <cx:pt idx="45">East - Hospital</cx:pt>
          <cx:pt idx="46">East - Hospital</cx:pt>
          <cx:pt idx="47">East - Hospital</cx:pt>
          <cx:pt idx="48">East - Hospital</cx:pt>
          <cx:pt idx="49">East - Hospital</cx:pt>
          <cx:pt idx="50">East - Hospital</cx:pt>
          <cx:pt idx="51">East - Hospital</cx:pt>
          <cx:pt idx="52">East - Hospital</cx:pt>
          <cx:pt idx="53">East - Hospital</cx:pt>
          <cx:pt idx="54">East - Hospital</cx:pt>
          <cx:pt idx="55">East - Hospital</cx:pt>
          <cx:pt idx="56">East - Hospital</cx:pt>
          <cx:pt idx="57">East - Hospital</cx:pt>
          <cx:pt idx="58">East - Hospital</cx:pt>
          <cx:pt idx="59">East - Hospital</cx:pt>
          <cx:pt idx="60">East - Hospital</cx:pt>
          <cx:pt idx="61">East - Hospital</cx:pt>
          <cx:pt idx="62">East - Hospital</cx:pt>
          <cx:pt idx="63">East - Hospital</cx:pt>
          <cx:pt idx="64">East - Hospital</cx:pt>
          <cx:pt idx="65">East - Hospital</cx:pt>
          <cx:pt idx="66">East - Hospital</cx:pt>
          <cx:pt idx="67">East - Hospital</cx:pt>
          <cx:pt idx="68">East - Hospital</cx:pt>
          <cx:pt idx="69">East - Hospital</cx:pt>
          <cx:pt idx="70">East - Hospital</cx:pt>
          <cx:pt idx="71">East - Hospital</cx:pt>
          <cx:pt idx="72">East - Hospital</cx:pt>
          <cx:pt idx="73">East - Hospital</cx:pt>
          <cx:pt idx="74">East - Hospital</cx:pt>
          <cx:pt idx="75">East - Hospital</cx:pt>
          <cx:pt idx="76">East - Hospital</cx:pt>
          <cx:pt idx="77">East - Hospital</cx:pt>
          <cx:pt idx="78">East - Hospital</cx:pt>
          <cx:pt idx="79">East - Hospital</cx:pt>
          <cx:pt idx="80">East - Hospital</cx:pt>
          <cx:pt idx="81">East - Hospital</cx:pt>
          <cx:pt idx="82">East - Hospital</cx:pt>
          <cx:pt idx="83">East - Hospital</cx:pt>
          <cx:pt idx="84">East - Hospital</cx:pt>
          <cx:pt idx="85">East - Hospital</cx:pt>
          <cx:pt idx="86">East - Hospital</cx:pt>
          <cx:pt idx="87">East - Hospital</cx:pt>
          <cx:pt idx="88">East - Hospital</cx:pt>
          <cx:pt idx="89">East - Hospital</cx:pt>
          <cx:pt idx="90">East - Hospital</cx:pt>
          <cx:pt idx="91">East - Hospital</cx:pt>
          <cx:pt idx="92">East - Hospital</cx:pt>
          <cx:pt idx="93">East - Hospital</cx:pt>
          <cx:pt idx="94">East - Hospital</cx:pt>
          <cx:pt idx="95">East - Hospital</cx:pt>
          <cx:pt idx="96">East - Hospital</cx:pt>
          <cx:pt idx="97">East - Hospital</cx:pt>
          <cx:pt idx="98">East - Hospital</cx:pt>
          <cx:pt idx="99">East - Hospital</cx:pt>
          <cx:pt idx="100">East - Hospital</cx:pt>
          <cx:pt idx="101">East - Hospital</cx:pt>
          <cx:pt idx="102">East - Hospital</cx:pt>
          <cx:pt idx="103">East - Hospital</cx:pt>
          <cx:pt idx="104">East - Hospital</cx:pt>
          <cx:pt idx="105">East - Hospital</cx:pt>
          <cx:pt idx="106">East - Hospital</cx:pt>
          <cx:pt idx="107">East - Hospital</cx:pt>
          <cx:pt idx="108">East - Hospital</cx:pt>
          <cx:pt idx="109">East - Hospital</cx:pt>
          <cx:pt idx="110">East - Hospital</cx:pt>
          <cx:pt idx="111">East - Hospital</cx:pt>
          <cx:pt idx="112">East - Hospital</cx:pt>
          <cx:pt idx="113">East - Hospital</cx:pt>
          <cx:pt idx="114">East - Hospital</cx:pt>
          <cx:pt idx="115">East - Hospital</cx:pt>
          <cx:pt idx="116">East - Hospital</cx:pt>
          <cx:pt idx="117">East - Hospital</cx:pt>
          <cx:pt idx="118">East - Hospital</cx:pt>
          <cx:pt idx="119">East - Hospital</cx:pt>
          <cx:pt idx="120">East - Hospital</cx:pt>
          <cx:pt idx="121">East - Hospital</cx:pt>
          <cx:pt idx="122">East - Hospital</cx:pt>
          <cx:pt idx="123">East - Hospital</cx:pt>
          <cx:pt idx="124">East - Hospital</cx:pt>
          <cx:pt idx="125">East - Hospital</cx:pt>
          <cx:pt idx="126">East - Hospital</cx:pt>
          <cx:pt idx="127">East - Hospital</cx:pt>
          <cx:pt idx="128">East - Hospital</cx:pt>
          <cx:pt idx="129">East - Hospital</cx:pt>
          <cx:pt idx="130">East - Hospital</cx:pt>
          <cx:pt idx="131">East - Hospital</cx:pt>
          <cx:pt idx="132">East - Hospital</cx:pt>
          <cx:pt idx="133">East - Hospital</cx:pt>
          <cx:pt idx="134">East - Hospital</cx:pt>
          <cx:pt idx="135">East - Hospital</cx:pt>
          <cx:pt idx="136">East - Hospital</cx:pt>
          <cx:pt idx="137">East - Hospital</cx:pt>
          <cx:pt idx="138">East - Hospital</cx:pt>
          <cx:pt idx="139">East - Hospital</cx:pt>
          <cx:pt idx="140">East - Hospital</cx:pt>
          <cx:pt idx="141">East - Hospital</cx:pt>
          <cx:pt idx="142">East - Hospital</cx:pt>
          <cx:pt idx="143">East - Hospital</cx:pt>
          <cx:pt idx="144">East - Hospital</cx:pt>
          <cx:pt idx="145">East - Hospital</cx:pt>
          <cx:pt idx="146">East - Hospital</cx:pt>
          <cx:pt idx="147">East - Hospital</cx:pt>
          <cx:pt idx="148">East - Hospital</cx:pt>
          <cx:pt idx="149">East - Hospital</cx:pt>
          <cx:pt idx="150">East - Hospital</cx:pt>
          <cx:pt idx="151">East - Hospital</cx:pt>
          <cx:pt idx="152">East - Hospital</cx:pt>
          <cx:pt idx="153">East - Hospital</cx:pt>
          <cx:pt idx="154">East - Hospital</cx:pt>
          <cx:pt idx="155">East - Hospital</cx:pt>
          <cx:pt idx="156">East - Hospital</cx:pt>
          <cx:pt idx="157">East - Hospital</cx:pt>
          <cx:pt idx="158">East - Hospital</cx:pt>
          <cx:pt idx="159">East - Hospital</cx:pt>
          <cx:pt idx="160">East - Hospital</cx:pt>
          <cx:pt idx="161">East - Hospital</cx:pt>
          <cx:pt idx="162">East - Hospital</cx:pt>
          <cx:pt idx="163">East - Hospital</cx:pt>
          <cx:pt idx="164">East - Hospital</cx:pt>
          <cx:pt idx="165">East - Hospital</cx:pt>
          <cx:pt idx="166">East - Hospital</cx:pt>
          <cx:pt idx="167">East - Hospital</cx:pt>
          <cx:pt idx="168">East - Hospital</cx:pt>
          <cx:pt idx="169">East - Hospital</cx:pt>
          <cx:pt idx="170">East - Hospital</cx:pt>
          <cx:pt idx="171">East - Hospital</cx:pt>
          <cx:pt idx="172">East - Hospital</cx:pt>
          <cx:pt idx="173">East - Hospital</cx:pt>
          <cx:pt idx="174">East - Hospital</cx:pt>
          <cx:pt idx="175">East - Hospital</cx:pt>
          <cx:pt idx="176">East - Hospital</cx:pt>
          <cx:pt idx="177">East - Hospital</cx:pt>
          <cx:pt idx="178">East - Hospital</cx:pt>
          <cx:pt idx="179">East - Hospital</cx:pt>
          <cx:pt idx="180">East - Hospital</cx:pt>
          <cx:pt idx="181">East - Hospital</cx:pt>
          <cx:pt idx="182">East - Hospital</cx:pt>
          <cx:pt idx="183">East - Hospital</cx:pt>
          <cx:pt idx="184">East - Hospital</cx:pt>
          <cx:pt idx="185">East - Hospital</cx:pt>
          <cx:pt idx="186">East - Hospital</cx:pt>
          <cx:pt idx="187">East - Hospital</cx:pt>
          <cx:pt idx="188">East - Hospital</cx:pt>
          <cx:pt idx="189">East - Hospital</cx:pt>
          <cx:pt idx="190">East - Hospital</cx:pt>
          <cx:pt idx="191">East - Hospital</cx:pt>
          <cx:pt idx="192">East - Hospital</cx:pt>
          <cx:pt idx="193">East - Hospital</cx:pt>
          <cx:pt idx="194">East - Hospital</cx:pt>
          <cx:pt idx="195">East - Hospital</cx:pt>
          <cx:pt idx="196">East - Hospital</cx:pt>
          <cx:pt idx="197">East - Hospital</cx:pt>
          <cx:pt idx="198">East - Hospital</cx:pt>
          <cx:pt idx="199">East - Hospital</cx:pt>
          <cx:pt idx="200">East - Hospital</cx:pt>
          <cx:pt idx="201">East - Hospital</cx:pt>
          <cx:pt idx="202">East - Hospital</cx:pt>
          <cx:pt idx="203">East - Hospital</cx:pt>
          <cx:pt idx="204">East - Hospital</cx:pt>
          <cx:pt idx="205">East - Hospital</cx:pt>
          <cx:pt idx="206">East - Hospital</cx:pt>
          <cx:pt idx="207">East - Hospital</cx:pt>
          <cx:pt idx="208">East - Hospital</cx:pt>
          <cx:pt idx="209">East - Hospital</cx:pt>
          <cx:pt idx="210">East - Hospital</cx:pt>
          <cx:pt idx="211">East - Hospital</cx:pt>
          <cx:pt idx="212">East - Hospital</cx:pt>
          <cx:pt idx="213">East - Hospital</cx:pt>
          <cx:pt idx="214">East - Hospital</cx:pt>
          <cx:pt idx="215">East - Hospital</cx:pt>
          <cx:pt idx="216">East - Hospital</cx:pt>
          <cx:pt idx="217">East - Hospital</cx:pt>
          <cx:pt idx="218">East - Hospital</cx:pt>
          <cx:pt idx="219">East - Hospital</cx:pt>
          <cx:pt idx="220">East - Hospital</cx:pt>
          <cx:pt idx="221">East - Hospital</cx:pt>
          <cx:pt idx="222">East - Hospital</cx:pt>
          <cx:pt idx="223">East - Hospital</cx:pt>
          <cx:pt idx="224">East - Hospital</cx:pt>
          <cx:pt idx="225">East - Hospital</cx:pt>
          <cx:pt idx="226">East - Hospital</cx:pt>
          <cx:pt idx="227">East - Hospital</cx:pt>
          <cx:pt idx="228">East - Hospital</cx:pt>
          <cx:pt idx="229">East - Hospital</cx:pt>
          <cx:pt idx="230">East - Hospital</cx:pt>
          <cx:pt idx="231">East - Hospital</cx:pt>
          <cx:pt idx="232">East - Hospital</cx:pt>
          <cx:pt idx="233">East - Hospital</cx:pt>
          <cx:pt idx="234">East - Hospital</cx:pt>
          <cx:pt idx="235">East - Hospital</cx:pt>
          <cx:pt idx="236">East - Hospital</cx:pt>
          <cx:pt idx="237">East - Hospital</cx:pt>
          <cx:pt idx="238">East - Hospital</cx:pt>
          <cx:pt idx="239">East - Hospital</cx:pt>
          <cx:pt idx="240">East - Hospital</cx:pt>
          <cx:pt idx="241">East - Hospital</cx:pt>
          <cx:pt idx="242">East - Hospital</cx:pt>
          <cx:pt idx="243">East - Hospital</cx:pt>
          <cx:pt idx="244">East - Hospital</cx:pt>
          <cx:pt idx="245">East - Hospital</cx:pt>
          <cx:pt idx="246">East - Hospital</cx:pt>
          <cx:pt idx="247">East - Hospital</cx:pt>
          <cx:pt idx="248">East - Hospital</cx:pt>
          <cx:pt idx="249">East - Hospital</cx:pt>
          <cx:pt idx="250">East - Hospital</cx:pt>
          <cx:pt idx="251">East - Hospital</cx:pt>
          <cx:pt idx="252">East - Hospital</cx:pt>
          <cx:pt idx="253">East - Hospital</cx:pt>
          <cx:pt idx="254">East - Hospital</cx:pt>
          <cx:pt idx="255">East - Hospital</cx:pt>
          <cx:pt idx="256">East - Hospital</cx:pt>
          <cx:pt idx="257">East - Hospital</cx:pt>
          <cx:pt idx="258">East - Hospital</cx:pt>
          <cx:pt idx="259">East - Hospital</cx:pt>
          <cx:pt idx="260">East - Hospital</cx:pt>
          <cx:pt idx="261">East - Hospital</cx:pt>
          <cx:pt idx="262">East - Hospital</cx:pt>
          <cx:pt idx="263">East - Hospital</cx:pt>
          <cx:pt idx="264">East - Hospital</cx:pt>
          <cx:pt idx="265">East - Hospital</cx:pt>
          <cx:pt idx="266">East - Hospital</cx:pt>
          <cx:pt idx="267">East - Hospital</cx:pt>
          <cx:pt idx="268">East - Hospital</cx:pt>
          <cx:pt idx="269">East - Hospital</cx:pt>
          <cx:pt idx="270">East - Hospital</cx:pt>
          <cx:pt idx="271">East - Hospital</cx:pt>
          <cx:pt idx="272">East - Hospital</cx:pt>
          <cx:pt idx="273">East - Hospital</cx:pt>
          <cx:pt idx="274">East - Hospital</cx:pt>
          <cx:pt idx="275">East - Hospital</cx:pt>
          <cx:pt idx="276">East - Hospital</cx:pt>
          <cx:pt idx="277">East - Hospital</cx:pt>
          <cx:pt idx="278">East - Hospital</cx:pt>
          <cx:pt idx="279">East - Hospital</cx:pt>
          <cx:pt idx="280">East - Hospital</cx:pt>
          <cx:pt idx="281">East - Hospital</cx:pt>
          <cx:pt idx="282">East - Hospital</cx:pt>
          <cx:pt idx="283">East - Hospital</cx:pt>
          <cx:pt idx="284">East - Hospital</cx:pt>
          <cx:pt idx="285">East - Hospital</cx:pt>
          <cx:pt idx="286">East - Hospital</cx:pt>
          <cx:pt idx="287">East - Hospital</cx:pt>
          <cx:pt idx="288">East - Hospital</cx:pt>
          <cx:pt idx="289">East - Hospital</cx:pt>
          <cx:pt idx="290">East - Hospital</cx:pt>
          <cx:pt idx="291">East - Hospital</cx:pt>
          <cx:pt idx="292">East - Hospital</cx:pt>
          <cx:pt idx="293">East - Hospital</cx:pt>
          <cx:pt idx="294">East - Hospital</cx:pt>
          <cx:pt idx="295">East - Hospital</cx:pt>
          <cx:pt idx="296">East - Hospital</cx:pt>
          <cx:pt idx="297">East - Hospital</cx:pt>
          <cx:pt idx="298">East - Hospital</cx:pt>
          <cx:pt idx="299">East - Hospital</cx:pt>
          <cx:pt idx="300">East - Hospital</cx:pt>
          <cx:pt idx="301">East - Hospital</cx:pt>
          <cx:pt idx="302">East - Hospital</cx:pt>
          <cx:pt idx="303">East - Hospital</cx:pt>
          <cx:pt idx="304">East - Hospital</cx:pt>
          <cx:pt idx="305">East - Hospital</cx:pt>
          <cx:pt idx="306">East - Hospital</cx:pt>
          <cx:pt idx="307">East - Hospital</cx:pt>
          <cx:pt idx="308">East - Hospital</cx:pt>
          <cx:pt idx="309">East - Hospital</cx:pt>
          <cx:pt idx="310">East - Hospital</cx:pt>
          <cx:pt idx="311">East - Hospital</cx:pt>
          <cx:pt idx="312">East - Hospital</cx:pt>
          <cx:pt idx="313">East - Hospital</cx:pt>
          <cx:pt idx="314">East - Hospital</cx:pt>
          <cx:pt idx="315">East - Hospital</cx:pt>
          <cx:pt idx="316">East - Hospital</cx:pt>
          <cx:pt idx="317">East - Hospital</cx:pt>
          <cx:pt idx="318">East - Hospital</cx:pt>
          <cx:pt idx="319">East - Hospital</cx:pt>
          <cx:pt idx="320">East - Hospital</cx:pt>
          <cx:pt idx="321">East - Hospital</cx:pt>
          <cx:pt idx="322">East - Hospital</cx:pt>
          <cx:pt idx="323">East - Hospital</cx:pt>
          <cx:pt idx="324">East - Hospital</cx:pt>
          <cx:pt idx="325">East - Hospital</cx:pt>
          <cx:pt idx="326">East - Hospital</cx:pt>
          <cx:pt idx="327">East - Hospital</cx:pt>
          <cx:pt idx="328">East - Hospital</cx:pt>
          <cx:pt idx="329">East - Hospital</cx:pt>
          <cx:pt idx="330">East - Hospital</cx:pt>
          <cx:pt idx="331">East - Hospital</cx:pt>
          <cx:pt idx="332">East - Hospital</cx:pt>
          <cx:pt idx="333">East - Hospital</cx:pt>
          <cx:pt idx="334">East - Hospital</cx:pt>
          <cx:pt idx="335">East - Hospital</cx:pt>
          <cx:pt idx="336">East - Hospital</cx:pt>
          <cx:pt idx="337">East - Hospital</cx:pt>
          <cx:pt idx="338">East - Hospital</cx:pt>
          <cx:pt idx="339">East - Hospital</cx:pt>
          <cx:pt idx="340">East - Hospital</cx:pt>
          <cx:pt idx="341">East - Hospital</cx:pt>
          <cx:pt idx="342">East - Hospital</cx:pt>
          <cx:pt idx="343">East - Hospital</cx:pt>
          <cx:pt idx="344">East - Hospital</cx:pt>
          <cx:pt idx="345">East - Hospital</cx:pt>
          <cx:pt idx="346">East - Hospital</cx:pt>
          <cx:pt idx="347">East - Hospital</cx:pt>
          <cx:pt idx="348">East - Hospital</cx:pt>
          <cx:pt idx="349">East - Hospital</cx:pt>
          <cx:pt idx="350">East - Hospital</cx:pt>
          <cx:pt idx="351">East - Hospital</cx:pt>
          <cx:pt idx="352">East - Hospital</cx:pt>
          <cx:pt idx="353">East - Hospital</cx:pt>
          <cx:pt idx="354">East - Hospital</cx:pt>
          <cx:pt idx="355">East - Hospital</cx:pt>
          <cx:pt idx="356">East - Hospital</cx:pt>
          <cx:pt idx="357">East - Hospital</cx:pt>
          <cx:pt idx="358">East - Hospital</cx:pt>
          <cx:pt idx="359">East - Hospital</cx:pt>
          <cx:pt idx="360">East - Hospital</cx:pt>
          <cx:pt idx="361">East - Hospital</cx:pt>
          <cx:pt idx="362">East - Hospital</cx:pt>
          <cx:pt idx="363">East - Hospital</cx:pt>
          <cx:pt idx="364">East - Hospital</cx:pt>
          <cx:pt idx="365">East - Hospital</cx:pt>
          <cx:pt idx="366">East - Hospital</cx:pt>
          <cx:pt idx="367">East - Hospital</cx:pt>
          <cx:pt idx="368">East - Hospital</cx:pt>
          <cx:pt idx="369">East - Hospital</cx:pt>
          <cx:pt idx="370">East - Hospital</cx:pt>
          <cx:pt idx="371">East - Hospital</cx:pt>
          <cx:pt idx="372">East - Hospital</cx:pt>
          <cx:pt idx="373">East - Hospital</cx:pt>
          <cx:pt idx="374">East - Hospital</cx:pt>
          <cx:pt idx="375">East - Hospital</cx:pt>
          <cx:pt idx="376">East - Hospital</cx:pt>
          <cx:pt idx="377">East - Hospital</cx:pt>
          <cx:pt idx="378">East - Hospital</cx:pt>
          <cx:pt idx="379">East - Hospital</cx:pt>
          <cx:pt idx="380">East - Hospital</cx:pt>
          <cx:pt idx="381">East - Hospital</cx:pt>
          <cx:pt idx="382">East - Hospital</cx:pt>
          <cx:pt idx="383">East - Hospital</cx:pt>
          <cx:pt idx="384">East - Hospital</cx:pt>
          <cx:pt idx="385">East - Hospital</cx:pt>
          <cx:pt idx="386">East - Hospital</cx:pt>
          <cx:pt idx="387">East - Hospital</cx:pt>
          <cx:pt idx="388">East - Hospital</cx:pt>
          <cx:pt idx="389">East - Hospital</cx:pt>
          <cx:pt idx="390">East - Hospital</cx:pt>
          <cx:pt idx="391">East - Hospital</cx:pt>
          <cx:pt idx="392">East - Hospital</cx:pt>
          <cx:pt idx="393">East - Hospital</cx:pt>
          <cx:pt idx="394">East - Hospital</cx:pt>
          <cx:pt idx="395">East - Hospital</cx:pt>
          <cx:pt idx="396">East - Hospital</cx:pt>
          <cx:pt idx="397">East - Hospital</cx:pt>
          <cx:pt idx="398">East - Hospital</cx:pt>
          <cx:pt idx="399">East - Hospital</cx:pt>
          <cx:pt idx="400">East - Hospital</cx:pt>
          <cx:pt idx="401">East - Hospital</cx:pt>
          <cx:pt idx="402">East - Hospital</cx:pt>
          <cx:pt idx="403">East - Hospital</cx:pt>
          <cx:pt idx="404">East - Hospital</cx:pt>
          <cx:pt idx="405">East - Hospital</cx:pt>
          <cx:pt idx="406">East - Hospital</cx:pt>
          <cx:pt idx="407">East - Hospital</cx:pt>
          <cx:pt idx="408">East - Hospital</cx:pt>
          <cx:pt idx="409">East - Hospital</cx:pt>
          <cx:pt idx="410">East - Hospital</cx:pt>
          <cx:pt idx="411">East - Hospital</cx:pt>
          <cx:pt idx="412">East - Hospital</cx:pt>
          <cx:pt idx="413">East - Hospital</cx:pt>
          <cx:pt idx="414">East - Hospital</cx:pt>
          <cx:pt idx="415">East - Hospital</cx:pt>
          <cx:pt idx="416">East - Hospital</cx:pt>
          <cx:pt idx="417">East - Hospital</cx:pt>
          <cx:pt idx="418">East - Hospital</cx:pt>
          <cx:pt idx="419">East - Hospital</cx:pt>
          <cx:pt idx="420">East - Hospital</cx:pt>
          <cx:pt idx="421">East - Hospital</cx:pt>
          <cx:pt idx="422">East - Hospital</cx:pt>
          <cx:pt idx="423">East - Hospital</cx:pt>
          <cx:pt idx="424">East - Hospital</cx:pt>
          <cx:pt idx="425">East - Hospital</cx:pt>
          <cx:pt idx="426">East - Hospital</cx:pt>
          <cx:pt idx="427">East - Hospital</cx:pt>
          <cx:pt idx="428">East - Hospital</cx:pt>
          <cx:pt idx="429">East - Hospital</cx:pt>
          <cx:pt idx="430">East - Hospital</cx:pt>
          <cx:pt idx="431">East - Hospital</cx:pt>
          <cx:pt idx="432">East - Hospital</cx:pt>
          <cx:pt idx="433">East - Hospital</cx:pt>
          <cx:pt idx="434">East - Hospital</cx:pt>
          <cx:pt idx="435">East - Hospital</cx:pt>
          <cx:pt idx="436">East - Hospital</cx:pt>
          <cx:pt idx="437">East - Hospital</cx:pt>
          <cx:pt idx="438">East - Hospital</cx:pt>
          <cx:pt idx="439">East - Hospital</cx:pt>
          <cx:pt idx="440">East - Hospital</cx:pt>
          <cx:pt idx="441">East - Hospital</cx:pt>
          <cx:pt idx="442">East - Hospital</cx:pt>
          <cx:pt idx="443">East - Hospital</cx:pt>
          <cx:pt idx="444">East - Hospital</cx:pt>
          <cx:pt idx="445">East - Hospital</cx:pt>
          <cx:pt idx="446">East - Hospital</cx:pt>
          <cx:pt idx="447">East - Hospital</cx:pt>
          <cx:pt idx="448">East - Hospital</cx:pt>
          <cx:pt idx="449">East - Hospital</cx:pt>
          <cx:pt idx="450">East - Hospital</cx:pt>
          <cx:pt idx="451">East - Hospital</cx:pt>
          <cx:pt idx="452">East - Hospital</cx:pt>
          <cx:pt idx="453">East - Hospital</cx:pt>
          <cx:pt idx="454">East - Hospital</cx:pt>
          <cx:pt idx="455">East - Hospital</cx:pt>
          <cx:pt idx="456">East - Hospital</cx:pt>
          <cx:pt idx="457">East - Hospital</cx:pt>
          <cx:pt idx="458">East - Hospital</cx:pt>
          <cx:pt idx="459">East - Hospital</cx:pt>
          <cx:pt idx="460">East - Hospital</cx:pt>
          <cx:pt idx="461">East - Hospital</cx:pt>
          <cx:pt idx="462">East - Hospital</cx:pt>
          <cx:pt idx="463">East - Hospital</cx:pt>
          <cx:pt idx="464">East - Hospital</cx:pt>
          <cx:pt idx="465">East - Hospital</cx:pt>
          <cx:pt idx="466">East - Hospital</cx:pt>
          <cx:pt idx="467">East - Hospital</cx:pt>
          <cx:pt idx="468">East - Hospital</cx:pt>
          <cx:pt idx="469">East - Hospital</cx:pt>
          <cx:pt idx="470">East - Hospital</cx:pt>
          <cx:pt idx="471">East - Hospital</cx:pt>
          <cx:pt idx="472">East - Hospital</cx:pt>
          <cx:pt idx="473">East - Hospital</cx:pt>
          <cx:pt idx="474">East - Hospital</cx:pt>
          <cx:pt idx="475">East - Hospital</cx:pt>
          <cx:pt idx="476">East - Hospital</cx:pt>
          <cx:pt idx="477">East - Hospital</cx:pt>
          <cx:pt idx="478">East - Hospital</cx:pt>
          <cx:pt idx="479">East - Hospital</cx:pt>
          <cx:pt idx="480">East - Hospital</cx:pt>
          <cx:pt idx="481">East - Hospital</cx:pt>
          <cx:pt idx="482">East - Hospital</cx:pt>
          <cx:pt idx="483">East - Hospital</cx:pt>
          <cx:pt idx="484">East - Hospital</cx:pt>
          <cx:pt idx="485">East - Hospital</cx:pt>
          <cx:pt idx="486">East - Hospital</cx:pt>
          <cx:pt idx="487">East - Hospital</cx:pt>
          <cx:pt idx="488">East - Hospital</cx:pt>
          <cx:pt idx="489">East - Hospital</cx:pt>
          <cx:pt idx="490">East - Hospital</cx:pt>
          <cx:pt idx="491">East - Hospital</cx:pt>
          <cx:pt idx="492">East - Hospital</cx:pt>
          <cx:pt idx="493">East - Hospital</cx:pt>
          <cx:pt idx="494">East - Hospital</cx:pt>
          <cx:pt idx="495">East - Hospital</cx:pt>
          <cx:pt idx="496">East - Hospital</cx:pt>
          <cx:pt idx="497">East - Hospital</cx:pt>
          <cx:pt idx="498">East - Hospital</cx:pt>
          <cx:pt idx="499">East - Hospital</cx:pt>
          <cx:pt idx="500">East - Hospital</cx:pt>
          <cx:pt idx="501">East - Hospital</cx:pt>
          <cx:pt idx="502">East - Hospital</cx:pt>
          <cx:pt idx="503">East - Hospital</cx:pt>
          <cx:pt idx="504">East - Hospital</cx:pt>
          <cx:pt idx="505">East - Hospital</cx:pt>
          <cx:pt idx="506">East - Hospital</cx:pt>
          <cx:pt idx="507">East - Hospital</cx:pt>
          <cx:pt idx="508">East - Hospital</cx:pt>
          <cx:pt idx="509">East - Hospital</cx:pt>
          <cx:pt idx="510">East - Hospital</cx:pt>
          <cx:pt idx="511">East - Hospital</cx:pt>
          <cx:pt idx="512">East - Hospital</cx:pt>
          <cx:pt idx="513">East - Hospital</cx:pt>
          <cx:pt idx="514">East - Hospital</cx:pt>
          <cx:pt idx="515">East - Hospital</cx:pt>
          <cx:pt idx="516">East - Hospital</cx:pt>
          <cx:pt idx="517">East - Hospital</cx:pt>
          <cx:pt idx="518">East - Hospital</cx:pt>
          <cx:pt idx="519">East - Hospital</cx:pt>
          <cx:pt idx="520">East - Hospital</cx:pt>
          <cx:pt idx="521">East - Hospital</cx:pt>
          <cx:pt idx="522">East - Hospital</cx:pt>
          <cx:pt idx="523">East - Hospital</cx:pt>
          <cx:pt idx="524">East - Hospital</cx:pt>
          <cx:pt idx="525">East - Hospital</cx:pt>
          <cx:pt idx="526">East - Hospital</cx:pt>
          <cx:pt idx="527">East - Hospital</cx:pt>
          <cx:pt idx="528">East - Hospital</cx:pt>
          <cx:pt idx="529">East - Hospital</cx:pt>
          <cx:pt idx="530">East - Hospital</cx:pt>
          <cx:pt idx="531">East - Hospital</cx:pt>
          <cx:pt idx="532">East - Hospital</cx:pt>
          <cx:pt idx="533">East - Hospital</cx:pt>
          <cx:pt idx="534">East - Hospital</cx:pt>
          <cx:pt idx="535">East - Hospital</cx:pt>
          <cx:pt idx="536">East - Hospital</cx:pt>
          <cx:pt idx="537">East - Hospital</cx:pt>
          <cx:pt idx="538">East - Hospital</cx:pt>
          <cx:pt idx="539">East - Hospital</cx:pt>
          <cx:pt idx="540">East - Hospital</cx:pt>
          <cx:pt idx="541">East - Hospital</cx:pt>
          <cx:pt idx="542">East - Hospital</cx:pt>
          <cx:pt idx="543">East - Hospital</cx:pt>
          <cx:pt idx="544">East - Hospital</cx:pt>
          <cx:pt idx="545">East - Hospital</cx:pt>
          <cx:pt idx="546">East - Hospital</cx:pt>
          <cx:pt idx="547">East - Hospital</cx:pt>
          <cx:pt idx="548">East - Hospital</cx:pt>
          <cx:pt idx="549">East - Hospital</cx:pt>
          <cx:pt idx="550">East - Hospital</cx:pt>
          <cx:pt idx="551">East - Hospital</cx:pt>
          <cx:pt idx="552">East - Hospital</cx:pt>
          <cx:pt idx="553">East - Hospital</cx:pt>
          <cx:pt idx="554">East - Hospital</cx:pt>
          <cx:pt idx="555">East - Hospital</cx:pt>
          <cx:pt idx="556">East - Hospital</cx:pt>
          <cx:pt idx="557">East - Hospital</cx:pt>
          <cx:pt idx="558">East - Hospital</cx:pt>
          <cx:pt idx="559">East - Hospital</cx:pt>
          <cx:pt idx="560">East - Hospital</cx:pt>
          <cx:pt idx="561">East - Hospital</cx:pt>
          <cx:pt idx="562">East - Hospital</cx:pt>
          <cx:pt idx="563">East - Hospital</cx:pt>
          <cx:pt idx="564">East - Hospital</cx:pt>
          <cx:pt idx="565">East - Hospital</cx:pt>
          <cx:pt idx="566">East - Hospital</cx:pt>
          <cx:pt idx="567">East - Hospital</cx:pt>
          <cx:pt idx="568">East - Hospital</cx:pt>
          <cx:pt idx="569">East - Hospital</cx:pt>
          <cx:pt idx="570">East - Hospital</cx:pt>
          <cx:pt idx="571">East - Hospital</cx:pt>
          <cx:pt idx="572">East - Hospital</cx:pt>
          <cx:pt idx="573">East - Hospital</cx:pt>
          <cx:pt idx="574">East - Hospital</cx:pt>
          <cx:pt idx="575">East - Hospital</cx:pt>
          <cx:pt idx="576">East - Hospital</cx:pt>
          <cx:pt idx="577">East - Hospital</cx:pt>
          <cx:pt idx="578">East - Hospital</cx:pt>
          <cx:pt idx="579">East - Hospital</cx:pt>
          <cx:pt idx="580">East - Hospital</cx:pt>
          <cx:pt idx="581">East - Hospital</cx:pt>
          <cx:pt idx="582">East - Hospital</cx:pt>
          <cx:pt idx="583">East - Hospital</cx:pt>
          <cx:pt idx="584">East - Hospital</cx:pt>
          <cx:pt idx="585">East - Hospital</cx:pt>
          <cx:pt idx="586">East - Hospital</cx:pt>
          <cx:pt idx="587">East - Hospital</cx:pt>
          <cx:pt idx="588">East - Hospital</cx:pt>
          <cx:pt idx="589">East - Hospital</cx:pt>
          <cx:pt idx="590">East - Hospital</cx:pt>
          <cx:pt idx="591">East - Hospital</cx:pt>
          <cx:pt idx="592">East - Hospital</cx:pt>
          <cx:pt idx="593">East - Hospital</cx:pt>
          <cx:pt idx="594">East - Hospital</cx:pt>
          <cx:pt idx="595">East - Hospital</cx:pt>
          <cx:pt idx="596">East - Hospital</cx:pt>
          <cx:pt idx="597">East - Hospital</cx:pt>
          <cx:pt idx="598">East - Hospital</cx:pt>
          <cx:pt idx="599">East - Hospital</cx:pt>
          <cx:pt idx="600">East - Hospital</cx:pt>
          <cx:pt idx="601">East - Hospital</cx:pt>
          <cx:pt idx="602">East - Hospital</cx:pt>
          <cx:pt idx="603">East - Hospital</cx:pt>
          <cx:pt idx="604">East - Hospital</cx:pt>
          <cx:pt idx="605">East - Hospital</cx:pt>
          <cx:pt idx="606">East - Hospital</cx:pt>
          <cx:pt idx="607">East - Hospital</cx:pt>
          <cx:pt idx="608">East - Hospital</cx:pt>
          <cx:pt idx="609">East - Hospital</cx:pt>
          <cx:pt idx="610">East - Hospital</cx:pt>
          <cx:pt idx="611">East - Hospital</cx:pt>
          <cx:pt idx="612">East - Hospital</cx:pt>
          <cx:pt idx="613">East - Hospital</cx:pt>
          <cx:pt idx="614">East - Hospital</cx:pt>
          <cx:pt idx="615">East - Hospital</cx:pt>
          <cx:pt idx="616">East - Hospital</cx:pt>
          <cx:pt idx="617">East - Hospital</cx:pt>
          <cx:pt idx="618">East - Hospital</cx:pt>
          <cx:pt idx="619">East - Hospital</cx:pt>
          <cx:pt idx="620">East - Hospital</cx:pt>
          <cx:pt idx="621">East - Hospital</cx:pt>
          <cx:pt idx="622">East - Hospital</cx:pt>
          <cx:pt idx="623">East - Hospital</cx:pt>
          <cx:pt idx="624">East - Hospital</cx:pt>
          <cx:pt idx="625">East - Hospital</cx:pt>
          <cx:pt idx="626">East - Hospital</cx:pt>
          <cx:pt idx="627">East - Hospital</cx:pt>
          <cx:pt idx="628">East - Hospital</cx:pt>
          <cx:pt idx="629">East - Hospital</cx:pt>
          <cx:pt idx="630">East - Hospital</cx:pt>
          <cx:pt idx="631">East - Hospital</cx:pt>
          <cx:pt idx="632">East - Hospital</cx:pt>
          <cx:pt idx="633">East - Hospital</cx:pt>
          <cx:pt idx="634">East - Hospital</cx:pt>
          <cx:pt idx="635">East - Hospital</cx:pt>
          <cx:pt idx="636">East - Hospital</cx:pt>
          <cx:pt idx="637">East - Hospital</cx:pt>
          <cx:pt idx="638">East - Hospital</cx:pt>
          <cx:pt idx="639">East - Hospital</cx:pt>
          <cx:pt idx="640">East - Hospital</cx:pt>
          <cx:pt idx="641">East - Hospital</cx:pt>
          <cx:pt idx="642">East - Hospital</cx:pt>
          <cx:pt idx="643">East - Hospital</cx:pt>
          <cx:pt idx="644">East - Hospital</cx:pt>
          <cx:pt idx="645">East - Hospital</cx:pt>
          <cx:pt idx="646">East - Hospital</cx:pt>
          <cx:pt idx="647">East - Hospital</cx:pt>
          <cx:pt idx="648">East - Hospital</cx:pt>
          <cx:pt idx="649">East - Hospital</cx:pt>
          <cx:pt idx="650">East - Hospital</cx:pt>
          <cx:pt idx="651">East - Hospital</cx:pt>
          <cx:pt idx="652">East - Hospital</cx:pt>
          <cx:pt idx="653">East - Hospital</cx:pt>
          <cx:pt idx="654">East - Hospital</cx:pt>
          <cx:pt idx="655">East - Hospital</cx:pt>
          <cx:pt idx="656">East - Hospital</cx:pt>
          <cx:pt idx="657">East - Hospital</cx:pt>
          <cx:pt idx="658">East - Hospital</cx:pt>
          <cx:pt idx="659">East - Hospital</cx:pt>
          <cx:pt idx="660">East - Hospital</cx:pt>
          <cx:pt idx="661">East - Hospital</cx:pt>
          <cx:pt idx="662">East - Hospital</cx:pt>
          <cx:pt idx="663">East - Hospital</cx:pt>
          <cx:pt idx="664">East - Hospital</cx:pt>
          <cx:pt idx="665">East - Hospital</cx:pt>
          <cx:pt idx="666">East - Hospital</cx:pt>
          <cx:pt idx="667">East - Hospital</cx:pt>
          <cx:pt idx="668">East - Hospital</cx:pt>
          <cx:pt idx="669">East - Hospital</cx:pt>
          <cx:pt idx="670">East - Hospital</cx:pt>
          <cx:pt idx="671">East - Hospital</cx:pt>
          <cx:pt idx="672">East - Hospital</cx:pt>
          <cx:pt idx="673">East - Hospital</cx:pt>
          <cx:pt idx="674">East - Hospital</cx:pt>
          <cx:pt idx="675">East - Hospital</cx:pt>
          <cx:pt idx="676">East - Hospital</cx:pt>
          <cx:pt idx="677">East - Hospital</cx:pt>
          <cx:pt idx="678">East - Hospital</cx:pt>
          <cx:pt idx="679">East - Hospital</cx:pt>
          <cx:pt idx="680">East - Hospital</cx:pt>
          <cx:pt idx="681">East - Hospital</cx:pt>
          <cx:pt idx="682">East - Hospital</cx:pt>
          <cx:pt idx="683">East - Hospital</cx:pt>
          <cx:pt idx="684">East - Hospital</cx:pt>
          <cx:pt idx="685">East - Hospital</cx:pt>
          <cx:pt idx="686">East - Hospital</cx:pt>
          <cx:pt idx="687">East - Hospital</cx:pt>
          <cx:pt idx="688">East - Hospital</cx:pt>
          <cx:pt idx="689">East - Hospital</cx:pt>
          <cx:pt idx="690">East - Hospital</cx:pt>
          <cx:pt idx="691">East - Hospital</cx:pt>
          <cx:pt idx="692">East - Hospital</cx:pt>
          <cx:pt idx="693">East - Hospital</cx:pt>
          <cx:pt idx="694">East - Hospital</cx:pt>
          <cx:pt idx="695">East - Hospital</cx:pt>
          <cx:pt idx="696">East - Hospital</cx:pt>
          <cx:pt idx="697">East - Hospital</cx:pt>
          <cx:pt idx="698">East - Hospital</cx:pt>
          <cx:pt idx="699">East - Hospital</cx:pt>
          <cx:pt idx="700">East - Hospital</cx:pt>
          <cx:pt idx="701">East - Hospital</cx:pt>
          <cx:pt idx="702">East - Hospital</cx:pt>
          <cx:pt idx="703">East - Hospital</cx:pt>
          <cx:pt idx="704">East - Hospital</cx:pt>
          <cx:pt idx="705">East - Hospital</cx:pt>
          <cx:pt idx="706">East - Hospital</cx:pt>
          <cx:pt idx="707">East - Hospital</cx:pt>
          <cx:pt idx="708">East - Hospital</cx:pt>
          <cx:pt idx="709">East - Hospital</cx:pt>
          <cx:pt idx="710">East - Hospital</cx:pt>
          <cx:pt idx="711">East - Hospital</cx:pt>
          <cx:pt idx="712">East - Hospital</cx:pt>
          <cx:pt idx="713">East - Hospital</cx:pt>
          <cx:pt idx="714">East - Hospital</cx:pt>
          <cx:pt idx="715">East - Hospital</cx:pt>
          <cx:pt idx="716">East - Hospital</cx:pt>
          <cx:pt idx="717">East - Hospital</cx:pt>
          <cx:pt idx="718">East - Hospital</cx:pt>
          <cx:pt idx="719">East - Hospital</cx:pt>
          <cx:pt idx="720">East - Hospital</cx:pt>
          <cx:pt idx="721">East - Hospital</cx:pt>
          <cx:pt idx="722">East - Hospital</cx:pt>
          <cx:pt idx="723">East - Hospital</cx:pt>
          <cx:pt idx="724">East - Hospital</cx:pt>
          <cx:pt idx="725">East - Hospital</cx:pt>
          <cx:pt idx="726">East - Hospital</cx:pt>
          <cx:pt idx="727">East - Hospital</cx:pt>
          <cx:pt idx="728">East - Hospital</cx:pt>
          <cx:pt idx="729">East - Hospital</cx:pt>
          <cx:pt idx="730">East - Hospital</cx:pt>
          <cx:pt idx="731">East - Hospital</cx:pt>
          <cx:pt idx="732">East - Hospital</cx:pt>
          <cx:pt idx="733">East - Hospital</cx:pt>
          <cx:pt idx="734">East - Hospital</cx:pt>
          <cx:pt idx="735">East - Hospital</cx:pt>
          <cx:pt idx="736">East - Hospital</cx:pt>
          <cx:pt idx="737">East - Hospital</cx:pt>
          <cx:pt idx="738">East - Hospital</cx:pt>
          <cx:pt idx="739">East - Hospital</cx:pt>
          <cx:pt idx="740">East - Hospital</cx:pt>
          <cx:pt idx="741">East - Hospital</cx:pt>
          <cx:pt idx="742">East - Hospital</cx:pt>
          <cx:pt idx="743">East - Hospital</cx:pt>
          <cx:pt idx="744">East - Hospital</cx:pt>
          <cx:pt idx="745">East - Hospital</cx:pt>
          <cx:pt idx="746">East - Hospital</cx:pt>
          <cx:pt idx="747">East - Hospital</cx:pt>
          <cx:pt idx="748">East - Hospital</cx:pt>
          <cx:pt idx="749">East - Hospital</cx:pt>
          <cx:pt idx="750">East - Hospital</cx:pt>
          <cx:pt idx="751">East - Hospital</cx:pt>
          <cx:pt idx="752">East - Hospital</cx:pt>
          <cx:pt idx="753">East - Hospital</cx:pt>
          <cx:pt idx="754">East - Hospital</cx:pt>
          <cx:pt idx="755">East - Hospital</cx:pt>
          <cx:pt idx="756">East - Hospital</cx:pt>
          <cx:pt idx="757">East - Hospital</cx:pt>
          <cx:pt idx="758">East - Hospital</cx:pt>
          <cx:pt idx="759">East - Hospital</cx:pt>
          <cx:pt idx="760">East - Hospital</cx:pt>
          <cx:pt idx="761">East - Hospital</cx:pt>
          <cx:pt idx="762">East - Hospital</cx:pt>
          <cx:pt idx="763">East - Hospital</cx:pt>
          <cx:pt idx="764">East - Hospital</cx:pt>
          <cx:pt idx="765">East - Hospital</cx:pt>
          <cx:pt idx="766">East - Hospital</cx:pt>
          <cx:pt idx="767">East - Hospital</cx:pt>
          <cx:pt idx="768">East - Hospital</cx:pt>
          <cx:pt idx="769">East - Hospital</cx:pt>
          <cx:pt idx="770">East - Hospital</cx:pt>
          <cx:pt idx="771">East - Hospital</cx:pt>
          <cx:pt idx="772">East - Hospital</cx:pt>
          <cx:pt idx="773">East - Hospital</cx:pt>
          <cx:pt idx="774">East - Hospital</cx:pt>
          <cx:pt idx="775">East - Hospital</cx:pt>
          <cx:pt idx="776">East - Hospital</cx:pt>
          <cx:pt idx="777">East - Hospital</cx:pt>
          <cx:pt idx="778">East - Hospital</cx:pt>
          <cx:pt idx="779">East - Hospital</cx:pt>
          <cx:pt idx="780">East - Hospital</cx:pt>
          <cx:pt idx="781">East - Hospital</cx:pt>
          <cx:pt idx="782">East - Hospital</cx:pt>
          <cx:pt idx="783">East - Hospital</cx:pt>
          <cx:pt idx="784">East - Hospital</cx:pt>
          <cx:pt idx="785">East - Hospital</cx:pt>
          <cx:pt idx="786">East - Hospital</cx:pt>
          <cx:pt idx="787">East - Hospital</cx:pt>
          <cx:pt idx="788">East - Hospital</cx:pt>
          <cx:pt idx="789">East - Hospital</cx:pt>
          <cx:pt idx="790">East - Hospital</cx:pt>
          <cx:pt idx="791">East - Hospital</cx:pt>
          <cx:pt idx="792">East - Hospital</cx:pt>
          <cx:pt idx="793">East - Hospital</cx:pt>
          <cx:pt idx="794">East - Hospital</cx:pt>
          <cx:pt idx="795">East - Hospital</cx:pt>
          <cx:pt idx="796">East - Hospital</cx:pt>
          <cx:pt idx="797">East - Hospital</cx:pt>
          <cx:pt idx="798">East - Hospital</cx:pt>
          <cx:pt idx="799">East - Hospital</cx:pt>
          <cx:pt idx="800">East - Hospital</cx:pt>
          <cx:pt idx="801">East - Hospital</cx:pt>
          <cx:pt idx="802">East - Hospital</cx:pt>
          <cx:pt idx="803">East - Hospital</cx:pt>
          <cx:pt idx="804">East - Hospital</cx:pt>
          <cx:pt idx="805">East - Hospital</cx:pt>
          <cx:pt idx="806">East - Hospital</cx:pt>
          <cx:pt idx="807">East - Hospital</cx:pt>
          <cx:pt idx="808">East - Hospital</cx:pt>
          <cx:pt idx="809">East - Hospital</cx:pt>
          <cx:pt idx="810">East - Hospital</cx:pt>
          <cx:pt idx="811">East - Hospital</cx:pt>
          <cx:pt idx="812">East - Hospital</cx:pt>
          <cx:pt idx="813">East - Hospital</cx:pt>
          <cx:pt idx="814">East - Hospital</cx:pt>
          <cx:pt idx="815">East - Hospital</cx:pt>
          <cx:pt idx="816">East - Hospital</cx:pt>
          <cx:pt idx="817">East - Hospital</cx:pt>
          <cx:pt idx="818">East - Hospital</cx:pt>
          <cx:pt idx="819">East - Hospital</cx:pt>
          <cx:pt idx="820">East - Hospital</cx:pt>
          <cx:pt idx="821">East - Hospital</cx:pt>
          <cx:pt idx="822">East - Hospital</cx:pt>
          <cx:pt idx="823">East - Hospital</cx:pt>
          <cx:pt idx="824">East - Hospital</cx:pt>
          <cx:pt idx="825">East - Hospital</cx:pt>
          <cx:pt idx="826">East - Hospital</cx:pt>
          <cx:pt idx="827">East - Hospital</cx:pt>
          <cx:pt idx="828">East - Hospital</cx:pt>
          <cx:pt idx="829">East - Hospital</cx:pt>
          <cx:pt idx="830">East - Hospital</cx:pt>
          <cx:pt idx="831">East - Hospital</cx:pt>
          <cx:pt idx="832">East - Hospital</cx:pt>
          <cx:pt idx="833">East - Hospital</cx:pt>
          <cx:pt idx="834">East - Hospital</cx:pt>
          <cx:pt idx="835">East - Hospital</cx:pt>
          <cx:pt idx="836">East - Hospital</cx:pt>
          <cx:pt idx="837">East - Hospital</cx:pt>
          <cx:pt idx="838">East - Hospital</cx:pt>
          <cx:pt idx="839">East - Hospital</cx:pt>
          <cx:pt idx="840">East - Hospital</cx:pt>
          <cx:pt idx="841">East - Hospital</cx:pt>
          <cx:pt idx="842">East - Hospital</cx:pt>
          <cx:pt idx="843">East - Hospital</cx:pt>
          <cx:pt idx="844">East - Hospital</cx:pt>
          <cx:pt idx="845">East - Hospital</cx:pt>
          <cx:pt idx="846">East - Hospital</cx:pt>
          <cx:pt idx="847">East - Hospital</cx:pt>
          <cx:pt idx="848">East - Hospital</cx:pt>
          <cx:pt idx="849">East - Hospital</cx:pt>
          <cx:pt idx="850">East - Hospital</cx:pt>
          <cx:pt idx="851">East - Hospital</cx:pt>
          <cx:pt idx="852">East - Hospital</cx:pt>
          <cx:pt idx="853">East - Hospital</cx:pt>
          <cx:pt idx="854">East - Hospital</cx:pt>
          <cx:pt idx="855">East - Hospital</cx:pt>
          <cx:pt idx="856">East - Hospital</cx:pt>
          <cx:pt idx="857">East - Hospital</cx:pt>
          <cx:pt idx="858">East - Hospital</cx:pt>
          <cx:pt idx="859">East - Hospital</cx:pt>
          <cx:pt idx="860">East - Hospital</cx:pt>
          <cx:pt idx="861">East - Hospital</cx:pt>
          <cx:pt idx="862">East - Hospital</cx:pt>
          <cx:pt idx="863">East - Hospital</cx:pt>
          <cx:pt idx="864">East - Hospital</cx:pt>
          <cx:pt idx="865">East - Hospital</cx:pt>
          <cx:pt idx="866">East - Hospital</cx:pt>
          <cx:pt idx="867">East - Hospital</cx:pt>
          <cx:pt idx="868">East - Hospital</cx:pt>
          <cx:pt idx="869">East - Hospital</cx:pt>
          <cx:pt idx="870">East - Hospital</cx:pt>
          <cx:pt idx="871">East - Hospital</cx:pt>
          <cx:pt idx="872">East - Hospital</cx:pt>
          <cx:pt idx="873">East - Hospital</cx:pt>
          <cx:pt idx="874">East - Hospital</cx:pt>
          <cx:pt idx="875">East - Hospital</cx:pt>
          <cx:pt idx="876">East - Hospital</cx:pt>
          <cx:pt idx="877">East - Hospital</cx:pt>
          <cx:pt idx="878">East - Hospital</cx:pt>
          <cx:pt idx="879">East - Hospital</cx:pt>
          <cx:pt idx="880">East - Hospital</cx:pt>
          <cx:pt idx="881">East - Hospital</cx:pt>
          <cx:pt idx="882">East - Hospital</cx:pt>
          <cx:pt idx="883">East - Hospital</cx:pt>
          <cx:pt idx="884">East - Hospital</cx:pt>
          <cx:pt idx="885">East - Hospital</cx:pt>
          <cx:pt idx="886">East - Hospital</cx:pt>
          <cx:pt idx="887">East - Hospital</cx:pt>
          <cx:pt idx="888">East - Hospital</cx:pt>
          <cx:pt idx="889">East - Hospital</cx:pt>
          <cx:pt idx="890">East - Hospital</cx:pt>
          <cx:pt idx="891">East - Hospital</cx:pt>
          <cx:pt idx="892">East - Hospital</cx:pt>
          <cx:pt idx="893">East - Hospital</cx:pt>
          <cx:pt idx="894">East - Hospital</cx:pt>
          <cx:pt idx="895">East - Hospital</cx:pt>
          <cx:pt idx="896">East - Hospital</cx:pt>
          <cx:pt idx="897">East - Hospital</cx:pt>
          <cx:pt idx="898">East - Hospital</cx:pt>
          <cx:pt idx="899">East - Hospital</cx:pt>
          <cx:pt idx="900">East - Hospital</cx:pt>
          <cx:pt idx="901">East - Hospital</cx:pt>
          <cx:pt idx="902">East - Hospital</cx:pt>
          <cx:pt idx="903">East - Hospital</cx:pt>
          <cx:pt idx="904">East - Hospital</cx:pt>
          <cx:pt idx="905">East - Hospital</cx:pt>
          <cx:pt idx="906">East - Hospital</cx:pt>
          <cx:pt idx="907">East - Hospital</cx:pt>
          <cx:pt idx="908">East - Hospital</cx:pt>
          <cx:pt idx="909">East - Hospital</cx:pt>
          <cx:pt idx="910">East - Hospital</cx:pt>
          <cx:pt idx="911">East - Hospital</cx:pt>
          <cx:pt idx="912">East - Hospital</cx:pt>
          <cx:pt idx="913">East - Hospital</cx:pt>
          <cx:pt idx="914">East - Hospital</cx:pt>
          <cx:pt idx="915">East - Hospital</cx:pt>
          <cx:pt idx="916">East - Hospital</cx:pt>
          <cx:pt idx="917">East - Hospital</cx:pt>
          <cx:pt idx="918">East - Hospital</cx:pt>
          <cx:pt idx="919">East - Hospital</cx:pt>
          <cx:pt idx="920">East - Hospital</cx:pt>
          <cx:pt idx="921">East - Hospital</cx:pt>
          <cx:pt idx="922">East - Hospital</cx:pt>
          <cx:pt idx="923">East - Hospital</cx:pt>
          <cx:pt idx="924">East - Hospital</cx:pt>
          <cx:pt idx="925">East - Hospital</cx:pt>
          <cx:pt idx="926">East - Hospital</cx:pt>
          <cx:pt idx="927">East - Hospital</cx:pt>
          <cx:pt idx="928">East - Hospital</cx:pt>
          <cx:pt idx="929">East - Hospital</cx:pt>
          <cx:pt idx="930">East - Hospital</cx:pt>
          <cx:pt idx="931">East - Hospital</cx:pt>
          <cx:pt idx="932">East - Hospital</cx:pt>
          <cx:pt idx="933">East - Hospital</cx:pt>
          <cx:pt idx="934">East - Hospital</cx:pt>
          <cx:pt idx="935">East - Hospital</cx:pt>
          <cx:pt idx="936">East - Hospital</cx:pt>
          <cx:pt idx="937">East - Hospital</cx:pt>
          <cx:pt idx="938">East - Hospital</cx:pt>
          <cx:pt idx="939">East - Hospital</cx:pt>
          <cx:pt idx="940">East - Hospital</cx:pt>
          <cx:pt idx="941">East - Hospital</cx:pt>
          <cx:pt idx="942">East - Hospital</cx:pt>
          <cx:pt idx="943">East - Hospital</cx:pt>
          <cx:pt idx="944">East - Hospital</cx:pt>
          <cx:pt idx="945">East - Hospital</cx:pt>
          <cx:pt idx="946">East - Hospital</cx:pt>
          <cx:pt idx="947">East - Hospital</cx:pt>
          <cx:pt idx="948">East - Hospital</cx:pt>
          <cx:pt idx="949">East - Hospital</cx:pt>
          <cx:pt idx="950">East - Hospital</cx:pt>
          <cx:pt idx="951">East - Hospital</cx:pt>
          <cx:pt idx="952">East - Hospital</cx:pt>
          <cx:pt idx="953">East - Hospital</cx:pt>
          <cx:pt idx="954">East - Hospital</cx:pt>
          <cx:pt idx="955">East - Hospital</cx:pt>
          <cx:pt idx="956">East - Hospital</cx:pt>
          <cx:pt idx="957">East - Hospital</cx:pt>
          <cx:pt idx="958">East - Hospital</cx:pt>
          <cx:pt idx="959">East - Hospital</cx:pt>
          <cx:pt idx="960">East - Hospital</cx:pt>
          <cx:pt idx="961">East - Hospital</cx:pt>
          <cx:pt idx="962">East - Hospital</cx:pt>
          <cx:pt idx="963">East - Hospital</cx:pt>
          <cx:pt idx="964">East - Hospital</cx:pt>
          <cx:pt idx="965">East - Hospital</cx:pt>
          <cx:pt idx="966">East - Hospital</cx:pt>
          <cx:pt idx="967">East - Hospital</cx:pt>
          <cx:pt idx="968">East - Hospital</cx:pt>
          <cx:pt idx="969">East - Hospital</cx:pt>
          <cx:pt idx="970">East - Hospital</cx:pt>
          <cx:pt idx="971">East - Hospital</cx:pt>
          <cx:pt idx="972">East - Hospital</cx:pt>
          <cx:pt idx="973">East - Hospital</cx:pt>
          <cx:pt idx="974">East - Hospital</cx:pt>
          <cx:pt idx="975">East - Hospital</cx:pt>
          <cx:pt idx="976">East - Hospital</cx:pt>
          <cx:pt idx="977">East - Hospital</cx:pt>
          <cx:pt idx="978">East - Hospital</cx:pt>
          <cx:pt idx="979">East - Hospital</cx:pt>
          <cx:pt idx="980">East - Hospital</cx:pt>
          <cx:pt idx="981">East - Hospital</cx:pt>
          <cx:pt idx="982">East - Hospital</cx:pt>
          <cx:pt idx="983">East - Hospital</cx:pt>
          <cx:pt idx="984">East - Hospital</cx:pt>
          <cx:pt idx="985">East - Hospital</cx:pt>
          <cx:pt idx="986">East - Hospital</cx:pt>
          <cx:pt idx="987">East - Hospital</cx:pt>
          <cx:pt idx="988">East - Hospital</cx:pt>
          <cx:pt idx="989">East - Hospital</cx:pt>
          <cx:pt idx="990">East - Hospital</cx:pt>
          <cx:pt idx="991">East - Hospital</cx:pt>
          <cx:pt idx="992">East - Hospital</cx:pt>
          <cx:pt idx="993">East - Hospital</cx:pt>
          <cx:pt idx="994">East - Hospital</cx:pt>
          <cx:pt idx="995">East - Hospital</cx:pt>
          <cx:pt idx="996">East - Hospital</cx:pt>
          <cx:pt idx="997">East - Hospital</cx:pt>
          <cx:pt idx="998">East - Hospital</cx:pt>
          <cx:pt idx="999">East - Hospital</cx:pt>
          <cx:pt idx="1000">East - Hospital</cx:pt>
          <cx:pt idx="1001">East - Hospital</cx:pt>
          <cx:pt idx="1002">East - Hospital</cx:pt>
          <cx:pt idx="1003">East - Hospital</cx:pt>
          <cx:pt idx="1004">East - Hospital</cx:pt>
          <cx:pt idx="1005">East - Hospital</cx:pt>
          <cx:pt idx="1006">East - Hospital</cx:pt>
          <cx:pt idx="1007">East - Hospital</cx:pt>
          <cx:pt idx="1008">East - Hospital</cx:pt>
          <cx:pt idx="1009">East - Hospital</cx:pt>
          <cx:pt idx="1010">East - Hospital</cx:pt>
          <cx:pt idx="1011">East - Hospital</cx:pt>
          <cx:pt idx="1012">East - Hospital</cx:pt>
          <cx:pt idx="1013">East - Hospital</cx:pt>
          <cx:pt idx="1014">East - Hospital</cx:pt>
          <cx:pt idx="1015">East - Hospital</cx:pt>
          <cx:pt idx="1016">East - Hospital</cx:pt>
          <cx:pt idx="1017">East - Hospital</cx:pt>
          <cx:pt idx="1018">East - Hospital</cx:pt>
          <cx:pt idx="1019">East - Hospital</cx:pt>
          <cx:pt idx="1020">East - Hospital</cx:pt>
          <cx:pt idx="1021">East - Hospital</cx:pt>
          <cx:pt idx="1022">East - Hospital</cx:pt>
          <cx:pt idx="1023">East - Hospital</cx:pt>
          <cx:pt idx="1024">East - Hospital</cx:pt>
          <cx:pt idx="1025">East - Hospital</cx:pt>
          <cx:pt idx="1026">East - Hospital</cx:pt>
          <cx:pt idx="1027">East - Hospital</cx:pt>
          <cx:pt idx="1028">East - Hospital</cx:pt>
          <cx:pt idx="1029">East - Hospital</cx:pt>
          <cx:pt idx="1030">East - Hospital</cx:pt>
          <cx:pt idx="1031">East - Hospital</cx:pt>
          <cx:pt idx="1032">East - Hospital</cx:pt>
          <cx:pt idx="1033">East - Hospital</cx:pt>
          <cx:pt idx="1034">East - Hospital</cx:pt>
          <cx:pt idx="1035">East - Hospital</cx:pt>
          <cx:pt idx="1036">East - Hospital</cx:pt>
          <cx:pt idx="1037">East - Hospital</cx:pt>
          <cx:pt idx="1038">East - Hospital</cx:pt>
          <cx:pt idx="1039">East - Hospital</cx:pt>
          <cx:pt idx="1040">East - Hospital</cx:pt>
          <cx:pt idx="1041">East - Hospital</cx:pt>
          <cx:pt idx="1042">East - Hospital</cx:pt>
          <cx:pt idx="1043">East - Hospital</cx:pt>
          <cx:pt idx="1044">East - Hospital</cx:pt>
          <cx:pt idx="1045">East - Hospital</cx:pt>
          <cx:pt idx="1046">East - Hospital</cx:pt>
          <cx:pt idx="1047">East - Hospital</cx:pt>
          <cx:pt idx="1048">East - Hospital</cx:pt>
          <cx:pt idx="1049">East - Hospital</cx:pt>
          <cx:pt idx="1050">East - Hospital</cx:pt>
          <cx:pt idx="1051">East - Hospital</cx:pt>
          <cx:pt idx="1052">East - Hospital</cx:pt>
          <cx:pt idx="1053">East - Hospital</cx:pt>
          <cx:pt idx="1054">East - Hospital</cx:pt>
          <cx:pt idx="1055">East - Hospital</cx:pt>
          <cx:pt idx="1056">East - Hospital</cx:pt>
          <cx:pt idx="1057">East - Hospital</cx:pt>
          <cx:pt idx="1058">East - Hospital</cx:pt>
          <cx:pt idx="1059">East - Hospital</cx:pt>
          <cx:pt idx="1060">East - Hospital</cx:pt>
          <cx:pt idx="1061">East - Hospital</cx:pt>
          <cx:pt idx="1062">East - Hospital</cx:pt>
          <cx:pt idx="1063">East - Hospital</cx:pt>
          <cx:pt idx="1064">East - Hospital</cx:pt>
          <cx:pt idx="1065">East - Hospital</cx:pt>
          <cx:pt idx="1066">East - Hospital</cx:pt>
          <cx:pt idx="1067">East - Hospital</cx:pt>
          <cx:pt idx="1068">East - Hospital</cx:pt>
          <cx:pt idx="1069">East - Hospital</cx:pt>
          <cx:pt idx="1070">East - Hospital</cx:pt>
          <cx:pt idx="1071">East - Hospital</cx:pt>
          <cx:pt idx="1072">East - Hospital</cx:pt>
          <cx:pt idx="1073">East - Hospital</cx:pt>
          <cx:pt idx="1074">East - Hospital</cx:pt>
          <cx:pt idx="1075">East - Hospital</cx:pt>
          <cx:pt idx="1076">East - Hospital</cx:pt>
          <cx:pt idx="1077">East - Hospital</cx:pt>
          <cx:pt idx="1078">East - Hospital</cx:pt>
          <cx:pt idx="1079">East - Hospital</cx:pt>
          <cx:pt idx="1080">East - Hospital</cx:pt>
          <cx:pt idx="1081">East - Hospital</cx:pt>
          <cx:pt idx="1082">East - Hospital</cx:pt>
          <cx:pt idx="1083">East - Hospital</cx:pt>
          <cx:pt idx="1084">East - Hospital</cx:pt>
          <cx:pt idx="1085">East - Hospital</cx:pt>
          <cx:pt idx="1086">East - Hospital</cx:pt>
          <cx:pt idx="1087">East - Hospital</cx:pt>
          <cx:pt idx="1088">East - Hospital</cx:pt>
          <cx:pt idx="1089">East - Hospital</cx:pt>
          <cx:pt idx="1090">East - Hospital</cx:pt>
          <cx:pt idx="1091">East - Hospital</cx:pt>
          <cx:pt idx="1092">East - Hospital</cx:pt>
          <cx:pt idx="1093">East - Hospital</cx:pt>
          <cx:pt idx="1094">East - Hospital</cx:pt>
          <cx:pt idx="1095">East - Hospital</cx:pt>
          <cx:pt idx="1096">East - Hospital</cx:pt>
          <cx:pt idx="1097">East - Hospital</cx:pt>
          <cx:pt idx="1098">East - Hospital</cx:pt>
          <cx:pt idx="1099">East - Hospital</cx:pt>
          <cx:pt idx="1100">East - Hospital</cx:pt>
          <cx:pt idx="1101">East - Hospital</cx:pt>
          <cx:pt idx="1102">East - Hospital</cx:pt>
          <cx:pt idx="1103">East - Hospital</cx:pt>
          <cx:pt idx="1104">East - Hospital</cx:pt>
          <cx:pt idx="1105">East - Hospital</cx:pt>
          <cx:pt idx="1106">East - Hospital</cx:pt>
          <cx:pt idx="1107">East - Hospital</cx:pt>
          <cx:pt idx="1108">East - Hospital</cx:pt>
          <cx:pt idx="1109">East - Hospital</cx:pt>
          <cx:pt idx="1110">East - Hospital</cx:pt>
          <cx:pt idx="1111">East - Hospital</cx:pt>
          <cx:pt idx="1112">East - Hospital</cx:pt>
          <cx:pt idx="1113">East - Hospital</cx:pt>
          <cx:pt idx="1114">East - Hospital</cx:pt>
          <cx:pt idx="1115">East - Hospital</cx:pt>
          <cx:pt idx="1116">East - Hospital</cx:pt>
          <cx:pt idx="1117">East - Hospital</cx:pt>
          <cx:pt idx="1118">East - Hospital</cx:pt>
          <cx:pt idx="1119">East - Hospital</cx:pt>
          <cx:pt idx="1120">East - Hospital</cx:pt>
          <cx:pt idx="1121">East - Hospital</cx:pt>
          <cx:pt idx="1122">East - Hospital</cx:pt>
          <cx:pt idx="1123">East - Hospital</cx:pt>
          <cx:pt idx="1124">East - Hospital</cx:pt>
          <cx:pt idx="1125">East - Hospital</cx:pt>
          <cx:pt idx="1126">East - Hospital</cx:pt>
          <cx:pt idx="1127">East - Hospital</cx:pt>
          <cx:pt idx="1128">East - Hospital</cx:pt>
          <cx:pt idx="1129">East - Hospital</cx:pt>
          <cx:pt idx="1130">East - Hospital</cx:pt>
          <cx:pt idx="1131">East - Hospital</cx:pt>
          <cx:pt idx="1132">East - Hospital</cx:pt>
          <cx:pt idx="1133">East - Hospital</cx:pt>
          <cx:pt idx="1134">East - Hospital</cx:pt>
          <cx:pt idx="1135">East - Hospital</cx:pt>
          <cx:pt idx="1136">East - Hospital</cx:pt>
          <cx:pt idx="1137">East - Hospital</cx:pt>
          <cx:pt idx="1138">East - Hospital</cx:pt>
          <cx:pt idx="1139">East - Hospital</cx:pt>
          <cx:pt idx="1140">East - Hospital</cx:pt>
          <cx:pt idx="1141">East - Hospital</cx:pt>
          <cx:pt idx="1142">East - Hospital</cx:pt>
          <cx:pt idx="1143">East - Hospital</cx:pt>
          <cx:pt idx="1144">East - Hospital</cx:pt>
          <cx:pt idx="1145">East - Hospital</cx:pt>
          <cx:pt idx="1146">East - Hospital</cx:pt>
          <cx:pt idx="1147">East - Hospital</cx:pt>
          <cx:pt idx="1148">East - Hospital</cx:pt>
          <cx:pt idx="1149">East - Hospital</cx:pt>
          <cx:pt idx="1150">East - Hospital</cx:pt>
          <cx:pt idx="1151">East - Hospital</cx:pt>
          <cx:pt idx="1152">East - Hospital</cx:pt>
          <cx:pt idx="1153">East - Hospital</cx:pt>
          <cx:pt idx="1154">East - Hospital</cx:pt>
          <cx:pt idx="1155">East - Hospital</cx:pt>
          <cx:pt idx="1156">East - Hospital</cx:pt>
          <cx:pt idx="1157">East - Hospital</cx:pt>
          <cx:pt idx="1158">East - Hospital</cx:pt>
          <cx:pt idx="1159">East - Hospital</cx:pt>
          <cx:pt idx="1160">East - Hospital</cx:pt>
          <cx:pt idx="1161">East - Hospital</cx:pt>
          <cx:pt idx="1162">East - Hospital</cx:pt>
          <cx:pt idx="1163">East - Hospital</cx:pt>
          <cx:pt idx="1164">East - Hospital</cx:pt>
          <cx:pt idx="1165">East - Hospital</cx:pt>
          <cx:pt idx="1166">East - Hospital</cx:pt>
          <cx:pt idx="1167">East - Hospital</cx:pt>
          <cx:pt idx="1168">East - Hospital</cx:pt>
          <cx:pt idx="1169">East - Hospital</cx:pt>
          <cx:pt idx="1170">East - Hospital</cx:pt>
          <cx:pt idx="1171">East - Hospital</cx:pt>
          <cx:pt idx="1172">East - Hospital</cx:pt>
          <cx:pt idx="1173">East - Hospital</cx:pt>
          <cx:pt idx="1174">East - Hospital</cx:pt>
          <cx:pt idx="1175">East - Hospital</cx:pt>
          <cx:pt idx="1176">East - Hospital</cx:pt>
          <cx:pt idx="1177">East - Hospital</cx:pt>
          <cx:pt idx="1178">East - Hospital</cx:pt>
          <cx:pt idx="1179">East - Hospital</cx:pt>
          <cx:pt idx="1180">East - Hospital</cx:pt>
          <cx:pt idx="1181">East - Hospital</cx:pt>
          <cx:pt idx="1182">East - Hospital</cx:pt>
          <cx:pt idx="1183">East - Hospital</cx:pt>
          <cx:pt idx="1184">East - Hospital</cx:pt>
          <cx:pt idx="1185">East - Hospital</cx:pt>
          <cx:pt idx="1186">East - Hospital</cx:pt>
          <cx:pt idx="1187">East - Hospital</cx:pt>
          <cx:pt idx="1188">East - Hospital</cx:pt>
          <cx:pt idx="1189">East - Hospital</cx:pt>
          <cx:pt idx="1190">East - Hospital</cx:pt>
          <cx:pt idx="1191">East - Hospital</cx:pt>
          <cx:pt idx="1192">East - Hospital</cx:pt>
          <cx:pt idx="1193">East - Hospital</cx:pt>
          <cx:pt idx="1194">East - Hospital</cx:pt>
          <cx:pt idx="1195">East - Hospital</cx:pt>
          <cx:pt idx="1196">East - Hospital</cx:pt>
          <cx:pt idx="1197">East - Hospital</cx:pt>
          <cx:pt idx="1198">East - Hospital</cx:pt>
          <cx:pt idx="1199">East - Hospital</cx:pt>
          <cx:pt idx="1200">East - Hospital</cx:pt>
          <cx:pt idx="1201">East - Hospital</cx:pt>
          <cx:pt idx="1202">East - Hospital</cx:pt>
          <cx:pt idx="1203">East - Hospital</cx:pt>
          <cx:pt idx="1204">East - Hospital</cx:pt>
          <cx:pt idx="1205">East - Hospital</cx:pt>
          <cx:pt idx="1206">East - Hospital</cx:pt>
          <cx:pt idx="1207">East - Hospital</cx:pt>
          <cx:pt idx="1208">East - Hospital</cx:pt>
          <cx:pt idx="1209">East - Hospital</cx:pt>
          <cx:pt idx="1210">East - Hospital</cx:pt>
          <cx:pt idx="1211">East - Hospital</cx:pt>
          <cx:pt idx="1212">East - Hospital</cx:pt>
          <cx:pt idx="1213">East - Hospital</cx:pt>
          <cx:pt idx="1214">East - Hospital</cx:pt>
          <cx:pt idx="1215">East - Hospital</cx:pt>
          <cx:pt idx="1216">East - Hospital</cx:pt>
          <cx:pt idx="1217">East - Hospital</cx:pt>
          <cx:pt idx="1218">East - Hospital</cx:pt>
          <cx:pt idx="1219">East - Hospital</cx:pt>
          <cx:pt idx="1220">East - Hospital</cx:pt>
          <cx:pt idx="1221">East - Hospital</cx:pt>
          <cx:pt idx="1222">East - Hospital</cx:pt>
          <cx:pt idx="1223">East - Hospital</cx:pt>
          <cx:pt idx="1224">East - Hospital</cx:pt>
          <cx:pt idx="1225">East - Hospital</cx:pt>
          <cx:pt idx="1226">East - Hospital</cx:pt>
          <cx:pt idx="1227">East - Hospital</cx:pt>
          <cx:pt idx="1228">East - Hospital</cx:pt>
          <cx:pt idx="1229">East - Hospital</cx:pt>
          <cx:pt idx="1230">East - Hospital</cx:pt>
          <cx:pt idx="1231">East - Hospital</cx:pt>
          <cx:pt idx="1232">East - Hospital</cx:pt>
          <cx:pt idx="1233">East - Hospital</cx:pt>
          <cx:pt idx="1234">East - Hospital</cx:pt>
          <cx:pt idx="1235">East - Hospital</cx:pt>
          <cx:pt idx="1236">East - Hospital</cx:pt>
          <cx:pt idx="1237">East - Hospital</cx:pt>
          <cx:pt idx="1238">East - Hospital</cx:pt>
          <cx:pt idx="1239">East - Hospital</cx:pt>
          <cx:pt idx="1240">East - Hospital</cx:pt>
          <cx:pt idx="1241">East - Hospital</cx:pt>
          <cx:pt idx="1242">East - Hospital</cx:pt>
          <cx:pt idx="1243">East - Hospital</cx:pt>
          <cx:pt idx="1244">East - Hospital</cx:pt>
          <cx:pt idx="1245">East - Hospital</cx:pt>
          <cx:pt idx="1246">East - Hospital</cx:pt>
          <cx:pt idx="1247">East - Hospital</cx:pt>
          <cx:pt idx="1248">East - Hospital</cx:pt>
          <cx:pt idx="1249">East - Hospital</cx:pt>
          <cx:pt idx="1250">East - Hospital</cx:pt>
          <cx:pt idx="1251">East - Hospital</cx:pt>
          <cx:pt idx="1252">East - Hospital</cx:pt>
          <cx:pt idx="1253">East - Hospital</cx:pt>
          <cx:pt idx="1254">East - Hospital</cx:pt>
          <cx:pt idx="1255">East - Hospital</cx:pt>
          <cx:pt idx="1256">East - Hospital</cx:pt>
          <cx:pt idx="1257">East - Hospital</cx:pt>
          <cx:pt idx="1258">East - Hospital</cx:pt>
          <cx:pt idx="1259">East - Hospital</cx:pt>
          <cx:pt idx="1260">East - Hospital</cx:pt>
          <cx:pt idx="1261">East - Hospital</cx:pt>
          <cx:pt idx="1262">East - Hospital</cx:pt>
          <cx:pt idx="1263">East - Hospital</cx:pt>
          <cx:pt idx="1264">East - Hospital</cx:pt>
          <cx:pt idx="1265">East - Hospital</cx:pt>
          <cx:pt idx="1266">East - Hospital</cx:pt>
          <cx:pt idx="1267">East - Hospital</cx:pt>
          <cx:pt idx="1268">East - Hospital</cx:pt>
          <cx:pt idx="1269">East - Hospital</cx:pt>
          <cx:pt idx="1270">East - Hospital</cx:pt>
          <cx:pt idx="1271">East - Hospital</cx:pt>
          <cx:pt idx="1272">East - Hospital</cx:pt>
          <cx:pt idx="1273">East - Hospital</cx:pt>
          <cx:pt idx="1274">East - Hospital</cx:pt>
          <cx:pt idx="1275">East - Hospital</cx:pt>
          <cx:pt idx="1276">East - Hospital</cx:pt>
          <cx:pt idx="1277">East - Hospital</cx:pt>
          <cx:pt idx="1278">East - Hospital</cx:pt>
          <cx:pt idx="1279">East - Hospital</cx:pt>
          <cx:pt idx="1280">East - Hospital</cx:pt>
          <cx:pt idx="1281">East - Hospital</cx:pt>
          <cx:pt idx="1282">East - Hospital</cx:pt>
          <cx:pt idx="1283">East - Hospital</cx:pt>
          <cx:pt idx="1284">East - Hospital</cx:pt>
          <cx:pt idx="1285">East - Hospital</cx:pt>
          <cx:pt idx="1286">East - Hospital</cx:pt>
          <cx:pt idx="1287">East - Hospital</cx:pt>
          <cx:pt idx="1288">East - Hospital</cx:pt>
          <cx:pt idx="1289">East - Hospital</cx:pt>
          <cx:pt idx="1290">East - Hospital</cx:pt>
          <cx:pt idx="1291">East - Hospital</cx:pt>
          <cx:pt idx="1292">East - Hospital</cx:pt>
          <cx:pt idx="1293">East - Hospital</cx:pt>
          <cx:pt idx="1294">East - Hospital</cx:pt>
          <cx:pt idx="1295">East - Hospital</cx:pt>
          <cx:pt idx="1296">East - Hospital</cx:pt>
          <cx:pt idx="1297">East - Hospital</cx:pt>
          <cx:pt idx="1298">East - Hospital</cx:pt>
          <cx:pt idx="1299">East - Hospital</cx:pt>
          <cx:pt idx="1300">East - Hospital</cx:pt>
          <cx:pt idx="1301">East - Hospital</cx:pt>
          <cx:pt idx="1302">East - Hospital</cx:pt>
          <cx:pt idx="1303">East - Hospital</cx:pt>
          <cx:pt idx="1304">East - Hospital</cx:pt>
          <cx:pt idx="1305">East - Hospital</cx:pt>
          <cx:pt idx="1306">East - Hospital</cx:pt>
          <cx:pt idx="1307">East - Hospital</cx:pt>
          <cx:pt idx="1308">East - Hospital</cx:pt>
          <cx:pt idx="1309">East - Hospital</cx:pt>
          <cx:pt idx="1310">East - Hospital</cx:pt>
          <cx:pt idx="1311">East - Hospital</cx:pt>
          <cx:pt idx="1312">East - Hospital</cx:pt>
          <cx:pt idx="1313">East - Hospital</cx:pt>
          <cx:pt idx="1314">East - Hospital</cx:pt>
          <cx:pt idx="1315">East - Hospital</cx:pt>
          <cx:pt idx="1316">East - Hospital</cx:pt>
          <cx:pt idx="1317">East - Hospital</cx:pt>
          <cx:pt idx="1318">East - Hospital</cx:pt>
          <cx:pt idx="1319">East - Hospital</cx:pt>
          <cx:pt idx="1320">East - Hospital</cx:pt>
          <cx:pt idx="1321">East - Hospital</cx:pt>
          <cx:pt idx="1322">East - Hospital</cx:pt>
          <cx:pt idx="1323">East - Hospital</cx:pt>
          <cx:pt idx="1324">East - Hospital</cx:pt>
          <cx:pt idx="1325">East - Hospital</cx:pt>
          <cx:pt idx="1326">East - Hospital</cx:pt>
          <cx:pt idx="1327">East - Hospital</cx:pt>
          <cx:pt idx="1328">East - Hospital</cx:pt>
          <cx:pt idx="1329">East - Hospital</cx:pt>
          <cx:pt idx="1330">East - Hospital</cx:pt>
          <cx:pt idx="1331">East - Hospital</cx:pt>
          <cx:pt idx="1332">East - Hospital</cx:pt>
          <cx:pt idx="1333">East - Hospital</cx:pt>
          <cx:pt idx="1334">East - Hospital</cx:pt>
          <cx:pt idx="1335">East - Hospital</cx:pt>
          <cx:pt idx="1336">East - Hospital</cx:pt>
          <cx:pt idx="1337">East - Hospital</cx:pt>
          <cx:pt idx="1338">East - Hospital</cx:pt>
          <cx:pt idx="1339">East - Hospital</cx:pt>
          <cx:pt idx="1340">East - Hospital</cx:pt>
          <cx:pt idx="1341">East - Hospital</cx:pt>
          <cx:pt idx="1342">East - Hospital</cx:pt>
          <cx:pt idx="1343">East - Hospital</cx:pt>
          <cx:pt idx="1344">East - Hospital</cx:pt>
          <cx:pt idx="1345">East - Hospital</cx:pt>
          <cx:pt idx="1346">East - Hospital</cx:pt>
          <cx:pt idx="1347">East - Hospital</cx:pt>
          <cx:pt idx="1348">East - Hospital</cx:pt>
          <cx:pt idx="1349">East - Hospital</cx:pt>
          <cx:pt idx="1350">East - Hospital</cx:pt>
          <cx:pt idx="1351">East - Hospital</cx:pt>
          <cx:pt idx="1352">East - Hospital</cx:pt>
          <cx:pt idx="1353">East - Hospital</cx:pt>
          <cx:pt idx="1354">East - Hospital</cx:pt>
          <cx:pt idx="1355">East - Hospital</cx:pt>
          <cx:pt idx="1356">East - Hospital</cx:pt>
          <cx:pt idx="1357">East - Hospital</cx:pt>
          <cx:pt idx="1358">East - Hospital</cx:pt>
          <cx:pt idx="1359">East - Hospital</cx:pt>
          <cx:pt idx="1360">East - Hospital</cx:pt>
          <cx:pt idx="1361">East - Hospital</cx:pt>
          <cx:pt idx="1362">East - Hospital</cx:pt>
          <cx:pt idx="1363">East - Hospital</cx:pt>
          <cx:pt idx="1364">East - Hospital</cx:pt>
          <cx:pt idx="1365">East - Hospital</cx:pt>
          <cx:pt idx="1366">East - Hospital</cx:pt>
          <cx:pt idx="1367">East - Hospital</cx:pt>
          <cx:pt idx="1368">East - Hospital</cx:pt>
          <cx:pt idx="1369">East - Hospital</cx:pt>
          <cx:pt idx="1370">East - Hospital</cx:pt>
          <cx:pt idx="1371">East - Hospital</cx:pt>
          <cx:pt idx="1372">East - Hospital</cx:pt>
          <cx:pt idx="1373">East - Hospital</cx:pt>
          <cx:pt idx="1374">East - Hospital</cx:pt>
          <cx:pt idx="1375">East - Hospital</cx:pt>
          <cx:pt idx="1376">East - Hospital</cx:pt>
          <cx:pt idx="1377">East - Hospital</cx:pt>
          <cx:pt idx="1378">East - Hospital</cx:pt>
          <cx:pt idx="1379">East - Hospital</cx:pt>
          <cx:pt idx="1380">East - Hospital</cx:pt>
          <cx:pt idx="1381">East - Hospital</cx:pt>
          <cx:pt idx="1382">East - Hospital</cx:pt>
          <cx:pt idx="1383">East - Hospital</cx:pt>
          <cx:pt idx="1384">East - Hospital</cx:pt>
          <cx:pt idx="1385">East - Hospital</cx:pt>
          <cx:pt idx="1386">East - Hospital</cx:pt>
          <cx:pt idx="1387">East - Hospital</cx:pt>
          <cx:pt idx="1388">East - Hospital</cx:pt>
          <cx:pt idx="1389">East - Hospital</cx:pt>
          <cx:pt idx="1390">East - Hospital</cx:pt>
          <cx:pt idx="1391">East - Hospital</cx:pt>
          <cx:pt idx="1392">East - Hospital</cx:pt>
          <cx:pt idx="1393">East - Hospital</cx:pt>
          <cx:pt idx="1394">East - Hospital</cx:pt>
          <cx:pt idx="1395">East - Hospital</cx:pt>
          <cx:pt idx="1396">East - Hospital</cx:pt>
          <cx:pt idx="1397">East - Hospital</cx:pt>
          <cx:pt idx="1398">East - Hospital</cx:pt>
          <cx:pt idx="1399">East - Hospital</cx:pt>
          <cx:pt idx="1400">East - Hospital</cx:pt>
          <cx:pt idx="1401">East - Hospital</cx:pt>
          <cx:pt idx="1402">East - Hospital</cx:pt>
          <cx:pt idx="1403">East - Hospital</cx:pt>
          <cx:pt idx="1404">East - Hospital</cx:pt>
          <cx:pt idx="1405">East - Hospital</cx:pt>
          <cx:pt idx="1406">East - Hospital</cx:pt>
          <cx:pt idx="1407">East - Hospital</cx:pt>
          <cx:pt idx="1408">East - Hospital</cx:pt>
          <cx:pt idx="1409">East - Hospital</cx:pt>
          <cx:pt idx="1410">East - Hospital</cx:pt>
          <cx:pt idx="1411">East - Hospital</cx:pt>
          <cx:pt idx="1412">East - Hospital</cx:pt>
          <cx:pt idx="1413">East - Hospital</cx:pt>
          <cx:pt idx="1414">East - Hospital</cx:pt>
          <cx:pt idx="1415">East - Hospital</cx:pt>
          <cx:pt idx="1416">East - Hospital</cx:pt>
          <cx:pt idx="1417">East - Hospital</cx:pt>
          <cx:pt idx="1418">East - Hospital</cx:pt>
          <cx:pt idx="1419">East - Hospital</cx:pt>
          <cx:pt idx="1420">East - Hospital</cx:pt>
          <cx:pt idx="1421">East - Hospital</cx:pt>
          <cx:pt idx="1422">East - Hospital</cx:pt>
          <cx:pt idx="1423">East - Hospital</cx:pt>
          <cx:pt idx="1424">East - Hospital</cx:pt>
          <cx:pt idx="1425">East - Hospital</cx:pt>
          <cx:pt idx="1426">East - Hospital</cx:pt>
          <cx:pt idx="1427">East - Hospital</cx:pt>
          <cx:pt idx="1428">East - Hospital</cx:pt>
          <cx:pt idx="1429">East - Hospital</cx:pt>
          <cx:pt idx="1430">East - Hospital</cx:pt>
          <cx:pt idx="1431">East - Hospital</cx:pt>
          <cx:pt idx="1432">East - Hospital</cx:pt>
          <cx:pt idx="1433">East - Hospital</cx:pt>
          <cx:pt idx="1434">East - Hospital</cx:pt>
          <cx:pt idx="1435">East - Hospital</cx:pt>
          <cx:pt idx="1436">East - Hospital</cx:pt>
          <cx:pt idx="1437">East - Hospital</cx:pt>
          <cx:pt idx="1438">East - Hospital</cx:pt>
          <cx:pt idx="1439">East - Hospital</cx:pt>
          <cx:pt idx="1440">East - Hospital</cx:pt>
          <cx:pt idx="1441">East - Hospital</cx:pt>
          <cx:pt idx="1442">East - Hospital</cx:pt>
          <cx:pt idx="1443">East - Hospital</cx:pt>
          <cx:pt idx="1444">East - Hospital</cx:pt>
          <cx:pt idx="1445">East - Hospital</cx:pt>
          <cx:pt idx="1446">East - Hospital</cx:pt>
          <cx:pt idx="1447">East - Hospital</cx:pt>
          <cx:pt idx="1448">East - Hospital</cx:pt>
          <cx:pt idx="1449">East - Hospital</cx:pt>
          <cx:pt idx="1450">East - Hospital</cx:pt>
          <cx:pt idx="1451">East - Hospital</cx:pt>
          <cx:pt idx="1452">East - Hospital</cx:pt>
          <cx:pt idx="1453">East - Hospital</cx:pt>
          <cx:pt idx="1454">East - Hospital</cx:pt>
          <cx:pt idx="1455">East - Hospital</cx:pt>
          <cx:pt idx="1456">East - Hospital</cx:pt>
          <cx:pt idx="1457">East - Hospital</cx:pt>
          <cx:pt idx="1458">East - Hospital</cx:pt>
          <cx:pt idx="1459">East - Hospital</cx:pt>
          <cx:pt idx="1460">East - Hospital</cx:pt>
          <cx:pt idx="1461">East - Hospital</cx:pt>
          <cx:pt idx="1462">East - Hospital</cx:pt>
          <cx:pt idx="1463">East - Hospital</cx:pt>
          <cx:pt idx="1464">East - Hospital</cx:pt>
          <cx:pt idx="1465">East - Hospital</cx:pt>
          <cx:pt idx="1466">East - Hospital</cx:pt>
          <cx:pt idx="1467">East - Hospital</cx:pt>
          <cx:pt idx="1468">East - Hospital</cx:pt>
          <cx:pt idx="1469">East - Hospital</cx:pt>
          <cx:pt idx="1470">East - Hospital</cx:pt>
          <cx:pt idx="1471">East - Hospital</cx:pt>
          <cx:pt idx="1472">East - Hospital</cx:pt>
          <cx:pt idx="1473">East - Hospital</cx:pt>
          <cx:pt idx="1474">East - Hospital</cx:pt>
          <cx:pt idx="1475">East - Hospital</cx:pt>
          <cx:pt idx="1476">East - Hospital</cx:pt>
          <cx:pt idx="1477">East - Hospital</cx:pt>
          <cx:pt idx="1478">East - Hospital</cx:pt>
          <cx:pt idx="1479">East - Hospital</cx:pt>
          <cx:pt idx="1480">East - Hospital</cx:pt>
          <cx:pt idx="1481">East - Hospital</cx:pt>
          <cx:pt idx="1482">East - Hospital</cx:pt>
          <cx:pt idx="1483">East - Hospital</cx:pt>
          <cx:pt idx="1484">East - Hospital</cx:pt>
          <cx:pt idx="1485">East - Hospital</cx:pt>
          <cx:pt idx="1486">East - Hospital</cx:pt>
          <cx:pt idx="1487">East - Hospital</cx:pt>
          <cx:pt idx="1488">East - Hospital</cx:pt>
          <cx:pt idx="1489">East - Hospital</cx:pt>
          <cx:pt idx="1490">East - Hospital</cx:pt>
          <cx:pt idx="1491">East - Hospital</cx:pt>
          <cx:pt idx="1492">East - Hospital</cx:pt>
          <cx:pt idx="1493">East - Hospital</cx:pt>
          <cx:pt idx="1494">East - Hospital</cx:pt>
          <cx:pt idx="1495">East - Hospital</cx:pt>
          <cx:pt idx="1496">East - Hospital</cx:pt>
          <cx:pt idx="1497">East - Hospital</cx:pt>
          <cx:pt idx="1498">East - Hospital</cx:pt>
          <cx:pt idx="1499">East - Hospital</cx:pt>
          <cx:pt idx="1500">East - Hospital</cx:pt>
          <cx:pt idx="1501">East - Hospital</cx:pt>
          <cx:pt idx="1502">East - Hospital</cx:pt>
          <cx:pt idx="1503">East - Hospital</cx:pt>
          <cx:pt idx="1504">East - Hospital</cx:pt>
          <cx:pt idx="1505">East - Hospital</cx:pt>
          <cx:pt idx="1506">East - Hospital</cx:pt>
          <cx:pt idx="1507">East - Hospital</cx:pt>
          <cx:pt idx="1508">East - Hospital</cx:pt>
          <cx:pt idx="1509">East - Hospital</cx:pt>
          <cx:pt idx="1510">East - Hospital</cx:pt>
          <cx:pt idx="1511">East - Hospital</cx:pt>
          <cx:pt idx="1512">East - Hospital</cx:pt>
          <cx:pt idx="1513">East - Hospital</cx:pt>
          <cx:pt idx="1514">East - Hospital</cx:pt>
          <cx:pt idx="1515">East - Hospital</cx:pt>
          <cx:pt idx="1516">East - Hospital</cx:pt>
          <cx:pt idx="1517">East - Hospital</cx:pt>
          <cx:pt idx="1518">East - Hospital</cx:pt>
          <cx:pt idx="1519">East - Hospital</cx:pt>
          <cx:pt idx="1520">East - Hospital</cx:pt>
          <cx:pt idx="1521">East - Hospital</cx:pt>
          <cx:pt idx="1522">East - Hospital</cx:pt>
          <cx:pt idx="1523">East - Hospital</cx:pt>
          <cx:pt idx="1524">East - Hospital</cx:pt>
          <cx:pt idx="1525">East - Hospital</cx:pt>
          <cx:pt idx="1526">East - Hospital</cx:pt>
          <cx:pt idx="1527">East - Hospital</cx:pt>
          <cx:pt idx="1528">East - Hospital</cx:pt>
          <cx:pt idx="1529">East - Hospital</cx:pt>
          <cx:pt idx="1530">East - Hospital</cx:pt>
          <cx:pt idx="1531">East - Hospital</cx:pt>
          <cx:pt idx="1532">East - Hospital</cx:pt>
          <cx:pt idx="1533">East - Hospital</cx:pt>
          <cx:pt idx="1534">East - Hospital</cx:pt>
          <cx:pt idx="1535">East - Hospital</cx:pt>
          <cx:pt idx="1536">East - Hospital</cx:pt>
          <cx:pt idx="1537">East - Hospital</cx:pt>
          <cx:pt idx="1538">East - Hospital</cx:pt>
          <cx:pt idx="1539">East - Hospital</cx:pt>
          <cx:pt idx="1540">East - Hospital</cx:pt>
          <cx:pt idx="1541">East - Hospital</cx:pt>
          <cx:pt idx="1542">East - Hospital</cx:pt>
          <cx:pt idx="1543">East - Hospital</cx:pt>
          <cx:pt idx="1544">East - Hospital</cx:pt>
          <cx:pt idx="1545">East - Hospital</cx:pt>
          <cx:pt idx="1546">East - Hospital</cx:pt>
          <cx:pt idx="1547">East - Hospital</cx:pt>
          <cx:pt idx="1548">East - Hospital</cx:pt>
          <cx:pt idx="1549">East - Hospital</cx:pt>
          <cx:pt idx="1550">East - Hospital</cx:pt>
          <cx:pt idx="1551">East - Hospital</cx:pt>
          <cx:pt idx="1552">East - Hospital</cx:pt>
          <cx:pt idx="1553">East - Hospital</cx:pt>
          <cx:pt idx="1554">East - Hospital</cx:pt>
          <cx:pt idx="1555">East - Hospital</cx:pt>
          <cx:pt idx="1556">East - Hospital</cx:pt>
          <cx:pt idx="1557">East - Hospital</cx:pt>
          <cx:pt idx="1558">East - Hospital</cx:pt>
          <cx:pt idx="1559">East - Hospital</cx:pt>
          <cx:pt idx="1560">East - Hospital</cx:pt>
          <cx:pt idx="1561">East - Hospital</cx:pt>
          <cx:pt idx="1562">East - Hospital</cx:pt>
          <cx:pt idx="1563">East - Hospital</cx:pt>
          <cx:pt idx="1564">East - Hospital</cx:pt>
          <cx:pt idx="1565">East - Hospital</cx:pt>
          <cx:pt idx="1566">East - Hospital</cx:pt>
          <cx:pt idx="1567">East - Hospital</cx:pt>
          <cx:pt idx="1568">East - Hospital</cx:pt>
          <cx:pt idx="1569">East - Hospital</cx:pt>
          <cx:pt idx="1570">East - Hospital</cx:pt>
          <cx:pt idx="1571">East - Hospital</cx:pt>
          <cx:pt idx="1572">East - Hospital</cx:pt>
          <cx:pt idx="1573">East - Hospital</cx:pt>
          <cx:pt idx="1574">East - Hospital</cx:pt>
          <cx:pt idx="1575">East - Hospital</cx:pt>
          <cx:pt idx="1576">East - Hospital</cx:pt>
          <cx:pt idx="1577">East - Hospital</cx:pt>
          <cx:pt idx="1578">East - Hospital</cx:pt>
          <cx:pt idx="1579">East - Hospital</cx:pt>
          <cx:pt idx="1580">East - Hospital</cx:pt>
          <cx:pt idx="1581">East - Hospital</cx:pt>
          <cx:pt idx="1582">East - Hospital</cx:pt>
          <cx:pt idx="1583">East - Hospital</cx:pt>
          <cx:pt idx="1584">East - Hospital</cx:pt>
          <cx:pt idx="1585">East - Hospital</cx:pt>
          <cx:pt idx="1586">East - Hospital</cx:pt>
          <cx:pt idx="1587">East - Hospital</cx:pt>
          <cx:pt idx="1588">East - Hospital</cx:pt>
          <cx:pt idx="1589">East - Hospital</cx:pt>
          <cx:pt idx="1590">East - Hospital</cx:pt>
          <cx:pt idx="1591">East - Hospital</cx:pt>
          <cx:pt idx="1592">East - Hospital</cx:pt>
          <cx:pt idx="1593">East - Hospital</cx:pt>
          <cx:pt idx="1594">East - Hospital</cx:pt>
          <cx:pt idx="1595">East - Hospital</cx:pt>
          <cx:pt idx="1596">East - Hospital</cx:pt>
          <cx:pt idx="1597">East - Hospital</cx:pt>
          <cx:pt idx="1598">East - Hospital</cx:pt>
          <cx:pt idx="1599">East - Hospital</cx:pt>
          <cx:pt idx="1600">East - Hospital</cx:pt>
          <cx:pt idx="1601">East - Hospital</cx:pt>
          <cx:pt idx="1602">East - Hospital</cx:pt>
          <cx:pt idx="1603">East - Hospital</cx:pt>
          <cx:pt idx="1604">East - Hospital</cx:pt>
          <cx:pt idx="1605">East - Hospital</cx:pt>
          <cx:pt idx="1606">East - Hospital</cx:pt>
          <cx:pt idx="1607">East - Hospital</cx:pt>
          <cx:pt idx="1608">East - Hospital</cx:pt>
          <cx:pt idx="1609">East - Hospital</cx:pt>
          <cx:pt idx="1610">East - Hospital</cx:pt>
          <cx:pt idx="1611">East - Hospital</cx:pt>
          <cx:pt idx="1612">East - Hospital</cx:pt>
          <cx:pt idx="1613">East - Hospital</cx:pt>
          <cx:pt idx="1614">East - Hospital</cx:pt>
          <cx:pt idx="1615">East - Hospital</cx:pt>
          <cx:pt idx="1616">East - Hospital</cx:pt>
          <cx:pt idx="1617">East - Hospital</cx:pt>
          <cx:pt idx="1618">East - Hospital</cx:pt>
          <cx:pt idx="1619">East - Hospital</cx:pt>
          <cx:pt idx="1620">East - Hospital</cx:pt>
          <cx:pt idx="1621">East - Hospital</cx:pt>
          <cx:pt idx="1622">East - Hospital</cx:pt>
          <cx:pt idx="1623">East - Hospital</cx:pt>
          <cx:pt idx="1624">East - Hospital</cx:pt>
          <cx:pt idx="1625">East - Hospital</cx:pt>
          <cx:pt idx="1626">East - Hospital</cx:pt>
          <cx:pt idx="1627">East - Hospital</cx:pt>
          <cx:pt idx="1628">East - Hospital</cx:pt>
          <cx:pt idx="1629">East - Hospital</cx:pt>
          <cx:pt idx="1630">East - Hospital</cx:pt>
          <cx:pt idx="1631">East - Hospital</cx:pt>
          <cx:pt idx="1632">East - Hospital</cx:pt>
          <cx:pt idx="1633">East - Hospital</cx:pt>
          <cx:pt idx="1634">East - Hospital</cx:pt>
          <cx:pt idx="1635">East - Hospital</cx:pt>
          <cx:pt idx="1636">East - Hospital</cx:pt>
          <cx:pt idx="1637">East - Hospital</cx:pt>
          <cx:pt idx="1638">East - Hospital</cx:pt>
          <cx:pt idx="1639">East - Hospital</cx:pt>
          <cx:pt idx="1640">East - Hospital</cx:pt>
          <cx:pt idx="1641">East - Hospital</cx:pt>
          <cx:pt idx="1642">East - Hospital</cx:pt>
          <cx:pt idx="1643">East - Hospital</cx:pt>
          <cx:pt idx="1644">East - Hospital</cx:pt>
          <cx:pt idx="1645">East - Hospital</cx:pt>
          <cx:pt idx="1646">East - Hospital</cx:pt>
          <cx:pt idx="1647">East - Hospital</cx:pt>
          <cx:pt idx="1648">East - Hospital</cx:pt>
          <cx:pt idx="1649">East - Hospital</cx:pt>
          <cx:pt idx="1650">East - Hospital</cx:pt>
          <cx:pt idx="1651">East - Hospital</cx:pt>
          <cx:pt idx="1652">East - Hospital</cx:pt>
          <cx:pt idx="1653">East - Hospital</cx:pt>
          <cx:pt idx="1654">East - Hospital</cx:pt>
          <cx:pt idx="1655">East - Hospital</cx:pt>
          <cx:pt idx="1656">East - Hospital</cx:pt>
          <cx:pt idx="1657">East - Hospital</cx:pt>
          <cx:pt idx="1658">East - Hospital</cx:pt>
          <cx:pt idx="1659">East - Hospital</cx:pt>
          <cx:pt idx="1660">East - Hospital</cx:pt>
          <cx:pt idx="1661">East - Hospital</cx:pt>
          <cx:pt idx="1662">East - Hospital</cx:pt>
          <cx:pt idx="1663">East - Hospital</cx:pt>
          <cx:pt idx="1664">East - Hospital</cx:pt>
          <cx:pt idx="1665">East - Hospital</cx:pt>
          <cx:pt idx="1666">East - Hospital</cx:pt>
          <cx:pt idx="1667">East - Hospital</cx:pt>
          <cx:pt idx="1668">East - Hospital</cx:pt>
          <cx:pt idx="1669">East - Hospital</cx:pt>
          <cx:pt idx="1670">East - Hospital</cx:pt>
          <cx:pt idx="1671">East - Hospital</cx:pt>
          <cx:pt idx="1672">East - Hospital</cx:pt>
          <cx:pt idx="1673">East - Hospital</cx:pt>
          <cx:pt idx="1674">East - Hospital</cx:pt>
          <cx:pt idx="1675">East - Hospital</cx:pt>
          <cx:pt idx="1676">East - Hospital</cx:pt>
          <cx:pt idx="1677">East - Hospital</cx:pt>
          <cx:pt idx="1678">East - Hospital</cx:pt>
          <cx:pt idx="1679">East - Hospital</cx:pt>
          <cx:pt idx="1680">East - Hospital</cx:pt>
          <cx:pt idx="1681">East - Hospital</cx:pt>
          <cx:pt idx="1682">East - Hospital</cx:pt>
          <cx:pt idx="1683">East - Hospital</cx:pt>
          <cx:pt idx="1684">East - Hospital</cx:pt>
          <cx:pt idx="1685">East - Hospital</cx:pt>
          <cx:pt idx="1686">East - Hospital</cx:pt>
          <cx:pt idx="1687">East - Hospital</cx:pt>
          <cx:pt idx="1688">East - Hospital</cx:pt>
          <cx:pt idx="1689">East - Hospital</cx:pt>
          <cx:pt idx="1690">East - Hospital</cx:pt>
          <cx:pt idx="1691">East - Hospital</cx:pt>
          <cx:pt idx="1692">East - Hospital</cx:pt>
          <cx:pt idx="1693">East - TRIA</cx:pt>
          <cx:pt idx="1694">East - TRIA</cx:pt>
          <cx:pt idx="1695">East - TRIA</cx:pt>
          <cx:pt idx="1696">East - TRIA</cx:pt>
          <cx:pt idx="1697">East - TRIA</cx:pt>
          <cx:pt idx="1698">East - TRIA</cx:pt>
          <cx:pt idx="1699">East - TRIA</cx:pt>
          <cx:pt idx="1700">East - TRIA</cx:pt>
          <cx:pt idx="1701">East - TRIA</cx:pt>
          <cx:pt idx="1702">East - TRIA</cx:pt>
          <cx:pt idx="1703">East - TRIA</cx:pt>
          <cx:pt idx="1704">East - TRIA</cx:pt>
          <cx:pt idx="1705">East - TRIA</cx:pt>
          <cx:pt idx="1706">East - TRIA</cx:pt>
          <cx:pt idx="1707">East - TRIA</cx:pt>
          <cx:pt idx="1708">East - TRIA</cx:pt>
          <cx:pt idx="1709">East - TRIA</cx:pt>
          <cx:pt idx="1710">East - TRIA</cx:pt>
          <cx:pt idx="1711">East - TRIA</cx:pt>
          <cx:pt idx="1712">East - TRIA</cx:pt>
          <cx:pt idx="1713">East - TRIA</cx:pt>
          <cx:pt idx="1714">East - TRIA</cx:pt>
          <cx:pt idx="1715">East - TRIA</cx:pt>
          <cx:pt idx="1716">East - TRIA</cx:pt>
          <cx:pt idx="1717">East - TRIA</cx:pt>
          <cx:pt idx="1718">East - TRIA</cx:pt>
          <cx:pt idx="1719">East - TRIA</cx:pt>
          <cx:pt idx="1720">East - TRIA</cx:pt>
          <cx:pt idx="1721">East - TRIA</cx:pt>
          <cx:pt idx="1722">East - TRIA</cx:pt>
          <cx:pt idx="1723">East - TRIA</cx:pt>
          <cx:pt idx="1724">East - TRIA</cx:pt>
          <cx:pt idx="1725">East - TRIA</cx:pt>
          <cx:pt idx="1726">East - TRIA</cx:pt>
          <cx:pt idx="1727">East - TRIA</cx:pt>
          <cx:pt idx="1728">East - TRIA</cx:pt>
          <cx:pt idx="1729">East - TRIA</cx:pt>
          <cx:pt idx="1730">East - TRIA</cx:pt>
          <cx:pt idx="1731">East - TRIA</cx:pt>
          <cx:pt idx="1732">East - TRIA</cx:pt>
          <cx:pt idx="1733">East - TRIA</cx:pt>
          <cx:pt idx="1734">East - TRIA</cx:pt>
          <cx:pt idx="1735">East - TRIA</cx:pt>
          <cx:pt idx="1736">East - TRIA</cx:pt>
          <cx:pt idx="1737">East - TRIA</cx:pt>
          <cx:pt idx="1738">East - TRIA</cx:pt>
          <cx:pt idx="1739">East - TRIA</cx:pt>
          <cx:pt idx="1740">East - TRIA</cx:pt>
          <cx:pt idx="1741">East - TRIA</cx:pt>
          <cx:pt idx="1742">East - TRIA</cx:pt>
          <cx:pt idx="1743">East - TRIA</cx:pt>
          <cx:pt idx="1744">East - TRIA</cx:pt>
          <cx:pt idx="1745">East - TRIA</cx:pt>
          <cx:pt idx="1746">East - TRIA</cx:pt>
          <cx:pt idx="1747">East - TRIA</cx:pt>
          <cx:pt idx="1748">East - TRIA</cx:pt>
          <cx:pt idx="1749">East - TRIA</cx:pt>
          <cx:pt idx="1750">East - TRIA</cx:pt>
          <cx:pt idx="1751">East - TRIA</cx:pt>
          <cx:pt idx="1752">East - TRIA</cx:pt>
          <cx:pt idx="1753">East - TRIA</cx:pt>
          <cx:pt idx="1754">East - TRIA</cx:pt>
          <cx:pt idx="1755">East - TRIA</cx:pt>
          <cx:pt idx="1756">East - TRIA</cx:pt>
          <cx:pt idx="1757">East - TRIA</cx:pt>
          <cx:pt idx="1758">East - TRIA</cx:pt>
          <cx:pt idx="1759">East - TRIA</cx:pt>
          <cx:pt idx="1760">East - TRIA</cx:pt>
          <cx:pt idx="1761">East - TRIA</cx:pt>
          <cx:pt idx="1762">East - TRIA</cx:pt>
          <cx:pt idx="1763">East - TRIA</cx:pt>
          <cx:pt idx="1764">East - TRIA</cx:pt>
          <cx:pt idx="1765">East - TRIA</cx:pt>
          <cx:pt idx="1766">East - TRIA</cx:pt>
          <cx:pt idx="1767">East - TRIA</cx:pt>
          <cx:pt idx="1768">East - TRIA</cx:pt>
          <cx:pt idx="1769">East - TRIA</cx:pt>
          <cx:pt idx="1770">East - TRIA</cx:pt>
          <cx:pt idx="1771">East - TRIA</cx:pt>
          <cx:pt idx="1772">East - TRIA</cx:pt>
          <cx:pt idx="1773">East - TRIA</cx:pt>
          <cx:pt idx="1774">East - TRIA</cx:pt>
          <cx:pt idx="1775">East - TRIA</cx:pt>
          <cx:pt idx="1776">East - TRIA</cx:pt>
          <cx:pt idx="1777">East - TRIA</cx:pt>
          <cx:pt idx="1778">East - TRIA</cx:pt>
          <cx:pt idx="1779">East - TRIA</cx:pt>
          <cx:pt idx="1780">East - TRIA</cx:pt>
          <cx:pt idx="1781">East - TRIA</cx:pt>
          <cx:pt idx="1782">East - TRIA</cx:pt>
          <cx:pt idx="1783">East - TRIA</cx:pt>
          <cx:pt idx="1784">East - TRIA</cx:pt>
          <cx:pt idx="1785">East - TRIA</cx:pt>
          <cx:pt idx="1786">East - TRIA</cx:pt>
          <cx:pt idx="1787">East - TRIA</cx:pt>
          <cx:pt idx="1788">East - TRIA</cx:pt>
          <cx:pt idx="1789">East - TRIA</cx:pt>
          <cx:pt idx="1790">East - TRIA</cx:pt>
          <cx:pt idx="1791">East - TRIA</cx:pt>
          <cx:pt idx="1792">East - TRIA</cx:pt>
          <cx:pt idx="1793">East - TRIA</cx:pt>
          <cx:pt idx="1794">East - TRIA</cx:pt>
          <cx:pt idx="1795">East - TRIA</cx:pt>
          <cx:pt idx="1796">East - TRIA</cx:pt>
          <cx:pt idx="1797">East - TRIA</cx:pt>
          <cx:pt idx="1798">East - TRIA</cx:pt>
          <cx:pt idx="1799">East - TRIA</cx:pt>
          <cx:pt idx="1800">East - TRIA</cx:pt>
          <cx:pt idx="1801">East - TRIA</cx:pt>
          <cx:pt idx="1802">East - TRIA</cx:pt>
          <cx:pt idx="1803">East - TRIA</cx:pt>
          <cx:pt idx="1804">East - TRIA</cx:pt>
          <cx:pt idx="1805">East - TRIA</cx:pt>
          <cx:pt idx="1806">East - TRIA</cx:pt>
          <cx:pt idx="1807">East - TRIA</cx:pt>
          <cx:pt idx="1808">East - TRIA</cx:pt>
          <cx:pt idx="1809">East - TRIA</cx:pt>
          <cx:pt idx="1810">East - TRIA</cx:pt>
          <cx:pt idx="1811">East - TRIA</cx:pt>
          <cx:pt idx="1812">East - TRIA</cx:pt>
          <cx:pt idx="1813">East - TRIA</cx:pt>
          <cx:pt idx="1814">East - TRIA</cx:pt>
          <cx:pt idx="1815">East - TRIA</cx:pt>
          <cx:pt idx="1816">East - TRIA</cx:pt>
          <cx:pt idx="1817">East - TRIA</cx:pt>
          <cx:pt idx="1818">East - TRIA</cx:pt>
          <cx:pt idx="1819">East - TRIA</cx:pt>
          <cx:pt idx="1820">East - TRIA</cx:pt>
          <cx:pt idx="1821">East - TRIA</cx:pt>
          <cx:pt idx="1822">East - TRIA</cx:pt>
          <cx:pt idx="1823">East - TRIA</cx:pt>
          <cx:pt idx="1824">East - TRIA</cx:pt>
          <cx:pt idx="1825">East - TRIA</cx:pt>
          <cx:pt idx="1826">East - TRIA</cx:pt>
          <cx:pt idx="1827">East - TRIA</cx:pt>
          <cx:pt idx="1828">East - TRIA</cx:pt>
          <cx:pt idx="1829">East - TRIA</cx:pt>
          <cx:pt idx="1830">East - TRIA</cx:pt>
          <cx:pt idx="1831">East - TRIA</cx:pt>
          <cx:pt idx="1832">East - TRIA</cx:pt>
          <cx:pt idx="1833">East - TRIA</cx:pt>
          <cx:pt idx="1834">East - TRIA</cx:pt>
          <cx:pt idx="1835">East - TRIA</cx:pt>
          <cx:pt idx="1836">East - TRIA</cx:pt>
          <cx:pt idx="1837">East - TRIA</cx:pt>
          <cx:pt idx="1838">East - TRIA</cx:pt>
          <cx:pt idx="1839">East - TRIA</cx:pt>
          <cx:pt idx="1840">East - TRIA</cx:pt>
          <cx:pt idx="1841">East - TRIA</cx:pt>
          <cx:pt idx="1842">East - TRIA</cx:pt>
          <cx:pt idx="1843">East - TRIA</cx:pt>
          <cx:pt idx="1844">East - TRIA</cx:pt>
          <cx:pt idx="1845">East - TRIA</cx:pt>
          <cx:pt idx="1846">East - TRIA</cx:pt>
          <cx:pt idx="1847">East - TRIA</cx:pt>
          <cx:pt idx="1848">East - TRIA</cx:pt>
          <cx:pt idx="1849">East - TRIA</cx:pt>
          <cx:pt idx="1850">East - TRIA</cx:pt>
          <cx:pt idx="1851">East - TRIA</cx:pt>
          <cx:pt idx="1852">East - TRIA</cx:pt>
          <cx:pt idx="1853">East - TRIA</cx:pt>
          <cx:pt idx="1854">East - TRIA</cx:pt>
          <cx:pt idx="1855">East - TRIA</cx:pt>
          <cx:pt idx="1856">East - TRIA</cx:pt>
          <cx:pt idx="1857">East - TRIA</cx:pt>
          <cx:pt idx="1858">East - TRIA</cx:pt>
          <cx:pt idx="1859">East - TRIA</cx:pt>
          <cx:pt idx="1860">East - TRIA</cx:pt>
          <cx:pt idx="1861">East - TRIA</cx:pt>
          <cx:pt idx="1862">East - TRIA</cx:pt>
          <cx:pt idx="1863">East - TRIA</cx:pt>
          <cx:pt idx="1864">East - TRIA</cx:pt>
          <cx:pt idx="1865">East - TRIA</cx:pt>
          <cx:pt idx="1866">East - TRIA</cx:pt>
          <cx:pt idx="1867">East - TRIA</cx:pt>
          <cx:pt idx="1868">East - TRIA</cx:pt>
          <cx:pt idx="1869">East - TRIA</cx:pt>
          <cx:pt idx="1870">East - TRIA</cx:pt>
          <cx:pt idx="1871">East - TRIA</cx:pt>
          <cx:pt idx="1872">East - TRIA</cx:pt>
          <cx:pt idx="1873">East - TRIA</cx:pt>
          <cx:pt idx="1874">East - TRIA</cx:pt>
          <cx:pt idx="1875">East - TRIA</cx:pt>
          <cx:pt idx="1876">East - TRIA</cx:pt>
          <cx:pt idx="1877">East - TRIA</cx:pt>
          <cx:pt idx="1878">East - TRIA</cx:pt>
          <cx:pt idx="1879">East - TRIA</cx:pt>
          <cx:pt idx="1880">East - TRIA</cx:pt>
          <cx:pt idx="1881">East - TRIA</cx:pt>
          <cx:pt idx="1882">East - TRIA</cx:pt>
          <cx:pt idx="1883">East - TRIA</cx:pt>
          <cx:pt idx="1884">East - TRIA</cx:pt>
          <cx:pt idx="1885">East - TRIA</cx:pt>
          <cx:pt idx="1886">East - TRIA</cx:pt>
          <cx:pt idx="1887">East - TRIA</cx:pt>
          <cx:pt idx="1888">East - TRIA</cx:pt>
          <cx:pt idx="1889">East - TRIA</cx:pt>
          <cx:pt idx="1890">East - TRIA</cx:pt>
          <cx:pt idx="1891">East - TRIA</cx:pt>
          <cx:pt idx="1892">East - TRIA</cx:pt>
          <cx:pt idx="1893">East - TRIA</cx:pt>
          <cx:pt idx="1894">East - TRIA</cx:pt>
          <cx:pt idx="1895">East - TRIA</cx:pt>
          <cx:pt idx="1896">East - TRIA</cx:pt>
          <cx:pt idx="1897">East - TRIA</cx:pt>
          <cx:pt idx="1898">East - TRIA</cx:pt>
          <cx:pt idx="1899">East - TRIA</cx:pt>
          <cx:pt idx="1900">East - TRIA</cx:pt>
          <cx:pt idx="1901">East - TRIA</cx:pt>
          <cx:pt idx="1902">East - TRIA</cx:pt>
          <cx:pt idx="1903">East - TRIA</cx:pt>
          <cx:pt idx="1904">East - TRIA</cx:pt>
          <cx:pt idx="1905">East - TRIA</cx:pt>
          <cx:pt idx="1906">East - TRIA</cx:pt>
          <cx:pt idx="1907">East - TRIA</cx:pt>
          <cx:pt idx="1908">East - TRIA</cx:pt>
          <cx:pt idx="1909">East - TRIA</cx:pt>
          <cx:pt idx="1910">East - TRIA</cx:pt>
          <cx:pt idx="1911">East - TRIA</cx:pt>
          <cx:pt idx="1912">East - TRIA</cx:pt>
          <cx:pt idx="1913">East - TRIA</cx:pt>
          <cx:pt idx="1914">East - TRIA</cx:pt>
          <cx:pt idx="1915">East - TRIA</cx:pt>
          <cx:pt idx="1916">East - TRIA</cx:pt>
          <cx:pt idx="1917">East - TRIA</cx:pt>
          <cx:pt idx="1918">East - TRIA</cx:pt>
          <cx:pt idx="1919">East - TRIA</cx:pt>
          <cx:pt idx="1920">East - TRIA</cx:pt>
          <cx:pt idx="1921">East - TRIA</cx:pt>
          <cx:pt idx="1922">East - TRIA</cx:pt>
          <cx:pt idx="1923">East - TRIA</cx:pt>
          <cx:pt idx="1924">East - TRIA</cx:pt>
          <cx:pt idx="1925">East - TRIA</cx:pt>
          <cx:pt idx="1926">East - TRIA</cx:pt>
          <cx:pt idx="1927">East - TRIA</cx:pt>
          <cx:pt idx="1928">East - TRIA</cx:pt>
          <cx:pt idx="1929">East - TRIA</cx:pt>
          <cx:pt idx="1930">East - TRIA</cx:pt>
          <cx:pt idx="1931">East - TRIA</cx:pt>
          <cx:pt idx="1932">East - TRIA</cx:pt>
          <cx:pt idx="1933">East - TRIA</cx:pt>
          <cx:pt idx="1934">East - TRIA</cx:pt>
          <cx:pt idx="1935">East - TRIA</cx:pt>
          <cx:pt idx="1936">East - TRIA</cx:pt>
          <cx:pt idx="1937">East - TRIA</cx:pt>
          <cx:pt idx="1938">East - TRIA</cx:pt>
          <cx:pt idx="1939">East - TRIA</cx:pt>
          <cx:pt idx="1940">East - TRIA</cx:pt>
          <cx:pt idx="1941">East - TRIA</cx:pt>
          <cx:pt idx="1942">East - TRIA</cx:pt>
          <cx:pt idx="1943">East - TRIA</cx:pt>
          <cx:pt idx="1944">East - TRIA</cx:pt>
          <cx:pt idx="1945">East - TRIA</cx:pt>
          <cx:pt idx="1946">East - TRIA</cx:pt>
          <cx:pt idx="1947">East - TRIA</cx:pt>
          <cx:pt idx="1948">East - TRIA</cx:pt>
          <cx:pt idx="1949">East - TRIA</cx:pt>
          <cx:pt idx="1950">East - TRIA</cx:pt>
          <cx:pt idx="1951">East - TRIA</cx:pt>
          <cx:pt idx="1952">East - TRIA</cx:pt>
          <cx:pt idx="1953">East - TRIA</cx:pt>
          <cx:pt idx="1954">East - TRIA</cx:pt>
          <cx:pt idx="1955">East - TRIA</cx:pt>
          <cx:pt idx="1956">East - TRIA</cx:pt>
          <cx:pt idx="1957">East - TRIA</cx:pt>
          <cx:pt idx="1958">East - TRIA</cx:pt>
          <cx:pt idx="1959">East - TRIA</cx:pt>
          <cx:pt idx="1960">East - TRIA</cx:pt>
          <cx:pt idx="1961">East - TRIA</cx:pt>
          <cx:pt idx="1962">East - TRIA</cx:pt>
          <cx:pt idx="1963">East - TRIA</cx:pt>
          <cx:pt idx="1964">East - TRIA</cx:pt>
          <cx:pt idx="1965">East - TRIA</cx:pt>
          <cx:pt idx="1966">East - TRIA</cx:pt>
          <cx:pt idx="1967">East - TRIA</cx:pt>
          <cx:pt idx="1968">East - TRIA</cx:pt>
          <cx:pt idx="1969">East - TRIA</cx:pt>
          <cx:pt idx="1970">East - TRIA</cx:pt>
          <cx:pt idx="1971">East - TRIA</cx:pt>
          <cx:pt idx="1972">East - TRIA</cx:pt>
          <cx:pt idx="1973">East - TRIA</cx:pt>
          <cx:pt idx="1974">East - TRIA</cx:pt>
          <cx:pt idx="1975">East - TRIA</cx:pt>
          <cx:pt idx="1976">East - TRIA</cx:pt>
          <cx:pt idx="1977">East - TRIA</cx:pt>
          <cx:pt idx="1978">East - TRIA</cx:pt>
          <cx:pt idx="1979">East - TRIA</cx:pt>
          <cx:pt idx="1980">East - TRIA</cx:pt>
          <cx:pt idx="1981">East - TRIA</cx:pt>
          <cx:pt idx="1982">East - TRIA</cx:pt>
          <cx:pt idx="1983">East - TRIA</cx:pt>
          <cx:pt idx="1984">East - TRIA</cx:pt>
          <cx:pt idx="1985">East - TRIA</cx:pt>
          <cx:pt idx="1986">East - TRIA</cx:pt>
          <cx:pt idx="1987">East - TRIA</cx:pt>
          <cx:pt idx="1988">East - TRIA</cx:pt>
          <cx:pt idx="1989">East - TRIA</cx:pt>
          <cx:pt idx="1990">East - TRIA</cx:pt>
          <cx:pt idx="1991">East - TRIA</cx:pt>
          <cx:pt idx="1992">East - TRIA</cx:pt>
          <cx:pt idx="1993">East - TRIA</cx:pt>
          <cx:pt idx="1994">East - TRIA</cx:pt>
          <cx:pt idx="1995">East - TRIA</cx:pt>
          <cx:pt idx="1996">East - TRIA</cx:pt>
          <cx:pt idx="1997">East - TRIA</cx:pt>
          <cx:pt idx="1998">East - TRIA</cx:pt>
          <cx:pt idx="1999">East - TRIA</cx:pt>
          <cx:pt idx="2000">East - TRIA</cx:pt>
          <cx:pt idx="2001">East - TRIA</cx:pt>
          <cx:pt idx="2002">East - TRIA</cx:pt>
          <cx:pt idx="2003">East - TRIA</cx:pt>
          <cx:pt idx="2004">East - TRIA</cx:pt>
          <cx:pt idx="2005">East - TRIA</cx:pt>
          <cx:pt idx="2006">East - TRIA</cx:pt>
          <cx:pt idx="2007">East - TRIA</cx:pt>
          <cx:pt idx="2008">East - TRIA</cx:pt>
          <cx:pt idx="2009">East - TRIA</cx:pt>
          <cx:pt idx="2010">East - TRIA</cx:pt>
          <cx:pt idx="2011">East - TRIA</cx:pt>
          <cx:pt idx="2012">East - TRIA</cx:pt>
          <cx:pt idx="2013">East - TRIA</cx:pt>
          <cx:pt idx="2014">East - TRIA</cx:pt>
          <cx:pt idx="2015">East - TRIA</cx:pt>
          <cx:pt idx="2016">East - TRIA</cx:pt>
          <cx:pt idx="2017">East - TRIA</cx:pt>
          <cx:pt idx="2018">East - TRIA</cx:pt>
          <cx:pt idx="2019">East - TRIA</cx:pt>
          <cx:pt idx="2020">East - TRIA</cx:pt>
          <cx:pt idx="2021">East - TRIA</cx:pt>
          <cx:pt idx="2022">East - TRIA</cx:pt>
          <cx:pt idx="2023">East - TRIA</cx:pt>
          <cx:pt idx="2024">East - TRIA</cx:pt>
          <cx:pt idx="2025">East - TRIA</cx:pt>
          <cx:pt idx="2026">East - TRIA</cx:pt>
          <cx:pt idx="2027">East - TRIA</cx:pt>
          <cx:pt idx="2028">East - TRIA</cx:pt>
          <cx:pt idx="2029">East - TRIA</cx:pt>
          <cx:pt idx="2030">East - TRIA</cx:pt>
          <cx:pt idx="2031">East - TRIA</cx:pt>
          <cx:pt idx="2032">East - TRIA</cx:pt>
          <cx:pt idx="2033">East - TRIA</cx:pt>
          <cx:pt idx="2034">East - TRIA</cx:pt>
          <cx:pt idx="2035">East - TRIA</cx:pt>
          <cx:pt idx="2036">East - TRIA</cx:pt>
          <cx:pt idx="2037">East - TRIA</cx:pt>
          <cx:pt idx="2038">East - TRIA</cx:pt>
          <cx:pt idx="2039">East - TRIA</cx:pt>
          <cx:pt idx="2040">East - TRIA</cx:pt>
          <cx:pt idx="2041">East - TRIA</cx:pt>
          <cx:pt idx="2042">East - TRIA</cx:pt>
          <cx:pt idx="2043">East - TRIA</cx:pt>
          <cx:pt idx="2044">East - TRIA</cx:pt>
          <cx:pt idx="2045">East - TRIA</cx:pt>
          <cx:pt idx="2046">East - TRIA</cx:pt>
          <cx:pt idx="2047">East - TRIA</cx:pt>
          <cx:pt idx="2048">East - TRIA</cx:pt>
          <cx:pt idx="2049">East - TRIA</cx:pt>
          <cx:pt idx="2050">East - TRIA</cx:pt>
          <cx:pt idx="2051">East - TRIA</cx:pt>
          <cx:pt idx="2052">East - TRIA</cx:pt>
          <cx:pt idx="2053">East - TRIA</cx:pt>
          <cx:pt idx="2054">East - TRIA</cx:pt>
          <cx:pt idx="2055">East - TRIA</cx:pt>
          <cx:pt idx="2056">East - TRIA</cx:pt>
          <cx:pt idx="2057">East - TRIA</cx:pt>
          <cx:pt idx="2058">East - TRIA</cx:pt>
          <cx:pt idx="2059">East - TRIA</cx:pt>
          <cx:pt idx="2060">East - TRIA</cx:pt>
          <cx:pt idx="2061">East - TRIA</cx:pt>
          <cx:pt idx="2062">East - TRIA</cx:pt>
          <cx:pt idx="2063">East - TRIA</cx:pt>
          <cx:pt idx="2064">East - TRIA</cx:pt>
          <cx:pt idx="2065">East - TRIA</cx:pt>
          <cx:pt idx="2066">East - TRIA</cx:pt>
          <cx:pt idx="2067">East - TRIA</cx:pt>
          <cx:pt idx="2068">East - TRIA</cx:pt>
          <cx:pt idx="2069">East - TRIA</cx:pt>
          <cx:pt idx="2070">East - TRIA</cx:pt>
          <cx:pt idx="2071">East - TRIA</cx:pt>
          <cx:pt idx="2072">East - TRIA</cx:pt>
          <cx:pt idx="2073">East - TRIA</cx:pt>
          <cx:pt idx="2074">East - TRIA</cx:pt>
          <cx:pt idx="2075">East - TRIA</cx:pt>
          <cx:pt idx="2076">East - TRIA</cx:pt>
          <cx:pt idx="2077">East - TRIA</cx:pt>
          <cx:pt idx="2078">East - TRIA</cx:pt>
          <cx:pt idx="2079">East - TRIA</cx:pt>
          <cx:pt idx="2080">East - TRIA</cx:pt>
          <cx:pt idx="2081">East - TRIA</cx:pt>
          <cx:pt idx="2082">East - TRIA</cx:pt>
          <cx:pt idx="2083">East - TRIA</cx:pt>
          <cx:pt idx="2084">East - TRIA</cx:pt>
          <cx:pt idx="2085">East - TRIA</cx:pt>
          <cx:pt idx="2086">East - TRIA</cx:pt>
          <cx:pt idx="2087">East - TRIA</cx:pt>
          <cx:pt idx="2088">East - TRIA</cx:pt>
          <cx:pt idx="2089">East - TRIA</cx:pt>
          <cx:pt idx="2090">East - TRIA</cx:pt>
          <cx:pt idx="2091">East - TRIA</cx:pt>
          <cx:pt idx="2092">East - TRIA</cx:pt>
          <cx:pt idx="2093">East - TRIA</cx:pt>
          <cx:pt idx="2094">East - TRIA</cx:pt>
          <cx:pt idx="2095">East - TRIA</cx:pt>
          <cx:pt idx="2096">East - TRIA</cx:pt>
          <cx:pt idx="2097">East - TRIA</cx:pt>
          <cx:pt idx="2098">East - TRIA</cx:pt>
          <cx:pt idx="2099">East - TRIA</cx:pt>
          <cx:pt idx="2100">East - TRIA</cx:pt>
          <cx:pt idx="2101">East - TRIA</cx:pt>
          <cx:pt idx="2102">East - TRIA</cx:pt>
          <cx:pt idx="2103">East - TRIA</cx:pt>
          <cx:pt idx="2104">East - TRIA</cx:pt>
          <cx:pt idx="2105">East - TRIA</cx:pt>
          <cx:pt idx="2106">East - TRIA</cx:pt>
          <cx:pt idx="2107">East - TRIA</cx:pt>
          <cx:pt idx="2108">East - TRIA</cx:pt>
          <cx:pt idx="2109">East - TRIA</cx:pt>
          <cx:pt idx="2110">East - TRIA</cx:pt>
          <cx:pt idx="2111">East - TRIA</cx:pt>
          <cx:pt idx="2112">East - TRIA</cx:pt>
          <cx:pt idx="2113">East - TRIA</cx:pt>
          <cx:pt idx="2114">East - TRIA</cx:pt>
          <cx:pt idx="2115">East - TRIA</cx:pt>
          <cx:pt idx="2116">East - TRIA</cx:pt>
          <cx:pt idx="2117">East - TRIA</cx:pt>
          <cx:pt idx="2118">East - TRIA</cx:pt>
          <cx:pt idx="2119">East - TRIA</cx:pt>
          <cx:pt idx="2120">East - TRIA</cx:pt>
          <cx:pt idx="2121">East - TRIA</cx:pt>
          <cx:pt idx="2122">East - TRIA</cx:pt>
          <cx:pt idx="2123">East - TRIA</cx:pt>
          <cx:pt idx="2124">East - TRIA</cx:pt>
          <cx:pt idx="2125">East - TRIA</cx:pt>
          <cx:pt idx="2126">East - TRIA</cx:pt>
          <cx:pt idx="2127">East - TRIA</cx:pt>
          <cx:pt idx="2128">East - TRIA</cx:pt>
          <cx:pt idx="2129">East - TRIA</cx:pt>
          <cx:pt idx="2130">East - TRIA</cx:pt>
          <cx:pt idx="2131">East - TRIA</cx:pt>
          <cx:pt idx="2132">East - TRIA</cx:pt>
          <cx:pt idx="2133">East - TRIA</cx:pt>
          <cx:pt idx="2134">East - TRIA</cx:pt>
          <cx:pt idx="2135">East - TRIA</cx:pt>
          <cx:pt idx="2136">East - TRIA</cx:pt>
          <cx:pt idx="2137">East - TRIA</cx:pt>
          <cx:pt idx="2138">East - TRIA</cx:pt>
          <cx:pt idx="2139">East - TRIA</cx:pt>
          <cx:pt idx="2140">East - TRIA</cx:pt>
          <cx:pt idx="2141">East - TRIA</cx:pt>
          <cx:pt idx="2142">East - TRIA</cx:pt>
          <cx:pt idx="2143">East - TRIA</cx:pt>
          <cx:pt idx="2144">East - TRIA</cx:pt>
          <cx:pt idx="2145">East - TRIA</cx:pt>
          <cx:pt idx="2146">East - TRIA</cx:pt>
          <cx:pt idx="2147">East - TRIA</cx:pt>
          <cx:pt idx="2148">East - TRIA</cx:pt>
          <cx:pt idx="2149">East - TRIA</cx:pt>
          <cx:pt idx="2150">East - TRIA</cx:pt>
          <cx:pt idx="2151">East - TRIA</cx:pt>
          <cx:pt idx="2152">East - TRIA</cx:pt>
          <cx:pt idx="2153">East - TRIA</cx:pt>
          <cx:pt idx="2154">East - TRIA</cx:pt>
          <cx:pt idx="2155">East - TRIA</cx:pt>
          <cx:pt idx="2156">East - TRIA</cx:pt>
          <cx:pt idx="2157">East - TRIA</cx:pt>
          <cx:pt idx="2158">East - TRIA</cx:pt>
          <cx:pt idx="2159">East - TRIA</cx:pt>
          <cx:pt idx="2160">East - TRIA</cx:pt>
          <cx:pt idx="2161">East - TRIA</cx:pt>
          <cx:pt idx="2162">East - TRIA</cx:pt>
          <cx:pt idx="2163">East - TRIA</cx:pt>
          <cx:pt idx="2164">East - TRIA</cx:pt>
          <cx:pt idx="2165">East - TRIA</cx:pt>
          <cx:pt idx="2166">East - TRIA</cx:pt>
          <cx:pt idx="2167">East - TRIA</cx:pt>
          <cx:pt idx="2168">East - TRIA</cx:pt>
          <cx:pt idx="2169">East - TRIA</cx:pt>
          <cx:pt idx="2170">East - TRIA</cx:pt>
          <cx:pt idx="2171">East - TRIA</cx:pt>
          <cx:pt idx="2172">East - TRIA</cx:pt>
          <cx:pt idx="2173">East - TRIA</cx:pt>
          <cx:pt idx="2174">East - TRIA</cx:pt>
          <cx:pt idx="2175">East - TRIA</cx:pt>
          <cx:pt idx="2176">East - TRIA</cx:pt>
          <cx:pt idx="2177">East - TRIA</cx:pt>
          <cx:pt idx="2178">East - TRIA</cx:pt>
          <cx:pt idx="2179">East - TRIA</cx:pt>
          <cx:pt idx="2180">East - TRIA</cx:pt>
          <cx:pt idx="2181">East - TRIA</cx:pt>
          <cx:pt idx="2182">East - TRIA</cx:pt>
          <cx:pt idx="2183">East - TRIA</cx:pt>
          <cx:pt idx="2184">East - TRIA</cx:pt>
          <cx:pt idx="2185">East - TRIA</cx:pt>
          <cx:pt idx="2186">East - TRIA</cx:pt>
          <cx:pt idx="2187">East - TRIA</cx:pt>
          <cx:pt idx="2188">East - TRIA</cx:pt>
          <cx:pt idx="2189">East - TRIA</cx:pt>
          <cx:pt idx="2190">East - TRIA</cx:pt>
          <cx:pt idx="2191">East - TRIA</cx:pt>
          <cx:pt idx="2192">East - TRIA</cx:pt>
          <cx:pt idx="2193">East - TRIA</cx:pt>
          <cx:pt idx="2194">East - TRIA</cx:pt>
          <cx:pt idx="2195">East - TRIA</cx:pt>
          <cx:pt idx="2196">East - TRIA</cx:pt>
          <cx:pt idx="2197">East - TRIA</cx:pt>
          <cx:pt idx="2198">East - TRIA</cx:pt>
          <cx:pt idx="2199">East - TRIA</cx:pt>
          <cx:pt idx="2200">East - TRIA</cx:pt>
          <cx:pt idx="2201">East - TRIA</cx:pt>
          <cx:pt idx="2202">East - TRIA</cx:pt>
          <cx:pt idx="2203">East - TRIA</cx:pt>
          <cx:pt idx="2204">East - TRIA</cx:pt>
          <cx:pt idx="2205">East - TRIA</cx:pt>
          <cx:pt idx="2206">East - TRIA</cx:pt>
          <cx:pt idx="2207">East - TRIA</cx:pt>
          <cx:pt idx="2208">East - TRIA</cx:pt>
          <cx:pt idx="2209">East - TRIA</cx:pt>
          <cx:pt idx="2210">East - TRIA</cx:pt>
          <cx:pt idx="2211">East - TRIA</cx:pt>
          <cx:pt idx="2212">East - TRIA</cx:pt>
          <cx:pt idx="2213">East - TRIA</cx:pt>
          <cx:pt idx="2214">East - TRIA</cx:pt>
          <cx:pt idx="2215">East - TRIA</cx:pt>
          <cx:pt idx="2216">East - TRIA</cx:pt>
          <cx:pt idx="2217">East - TRIA</cx:pt>
          <cx:pt idx="2218">East - TRIA</cx:pt>
          <cx:pt idx="2219">East - TRIA</cx:pt>
          <cx:pt idx="2220">East - TRIA</cx:pt>
          <cx:pt idx="2221">East - TRIA</cx:pt>
          <cx:pt idx="2222">East - TRIA</cx:pt>
          <cx:pt idx="2223">East - TRIA</cx:pt>
          <cx:pt idx="2224">East - TRIA</cx:pt>
          <cx:pt idx="2225">East - TRIA</cx:pt>
          <cx:pt idx="2226">East - TRIA</cx:pt>
          <cx:pt idx="2227">East - TRIA</cx:pt>
          <cx:pt idx="2228">East - TRIA</cx:pt>
          <cx:pt idx="2229">East - TRIA</cx:pt>
          <cx:pt idx="2230">East - TRIA</cx:pt>
          <cx:pt idx="2231">East - TRIA</cx:pt>
          <cx:pt idx="2232">East - TRIA</cx:pt>
          <cx:pt idx="2233">East - TRIA</cx:pt>
          <cx:pt idx="2234">East - TRIA</cx:pt>
          <cx:pt idx="2235">East - TRIA</cx:pt>
          <cx:pt idx="2236">East - TRIA</cx:pt>
          <cx:pt idx="2237">East - TRIA</cx:pt>
          <cx:pt idx="2238">East - TRIA</cx:pt>
          <cx:pt idx="2239">East - TRIA</cx:pt>
          <cx:pt idx="2240">East - TRIA</cx:pt>
          <cx:pt idx="2241">East - TRIA</cx:pt>
          <cx:pt idx="2242">East - TRIA</cx:pt>
          <cx:pt idx="2243">East - TRIA</cx:pt>
          <cx:pt idx="2244">East - TRIA</cx:pt>
          <cx:pt idx="2245">East - TRIA</cx:pt>
          <cx:pt idx="2246">East - TRIA</cx:pt>
          <cx:pt idx="2247">East - TRIA</cx:pt>
          <cx:pt idx="2248">East - TRIA</cx:pt>
          <cx:pt idx="2249">East - TRIA</cx:pt>
          <cx:pt idx="2250">East - TRIA</cx:pt>
          <cx:pt idx="2251">East - TRIA</cx:pt>
          <cx:pt idx="2252">East - TRIA</cx:pt>
          <cx:pt idx="2253">East - TRIA</cx:pt>
          <cx:pt idx="2254">East - TRIA</cx:pt>
          <cx:pt idx="2255">East - TRIA</cx:pt>
          <cx:pt idx="2256">East - TRIA</cx:pt>
          <cx:pt idx="2257">East - TRIA</cx:pt>
          <cx:pt idx="2258">East - TRIA</cx:pt>
          <cx:pt idx="2259">East - TRIA</cx:pt>
          <cx:pt idx="2260">East - TRIA</cx:pt>
          <cx:pt idx="2261">East - TRIA</cx:pt>
          <cx:pt idx="2262">East - TRIA</cx:pt>
          <cx:pt idx="2263">East - TRIA</cx:pt>
          <cx:pt idx="2264">East - TRIA</cx:pt>
          <cx:pt idx="2265">East - TRIA</cx:pt>
          <cx:pt idx="2266">East - TRIA</cx:pt>
          <cx:pt idx="2267">East - TRIA</cx:pt>
          <cx:pt idx="2268">East - TRIA</cx:pt>
          <cx:pt idx="2269">East - TRIA</cx:pt>
          <cx:pt idx="2270">East - TRIA</cx:pt>
          <cx:pt idx="2271">East - TRIA</cx:pt>
          <cx:pt idx="2272">East - TRIA</cx:pt>
          <cx:pt idx="2273">East - TRIA</cx:pt>
          <cx:pt idx="2274">East - TRIA</cx:pt>
          <cx:pt idx="2275">East - TRIA</cx:pt>
          <cx:pt idx="2276">East - TRIA</cx:pt>
          <cx:pt idx="2277">East - TRIA</cx:pt>
          <cx:pt idx="2278">East - TRIA</cx:pt>
          <cx:pt idx="2279">East - TRIA</cx:pt>
          <cx:pt idx="2280">East - TRIA</cx:pt>
          <cx:pt idx="2281">East - TRIA</cx:pt>
          <cx:pt idx="2282">East - TRIA</cx:pt>
          <cx:pt idx="2283">East - TRIA</cx:pt>
          <cx:pt idx="2284">East - TRIA</cx:pt>
          <cx:pt idx="2285">East - TRIA</cx:pt>
          <cx:pt idx="2286">East - TRIA</cx:pt>
          <cx:pt idx="2287">East - TRIA</cx:pt>
          <cx:pt idx="2288">East - TRIA</cx:pt>
          <cx:pt idx="2289">East - TRIA</cx:pt>
          <cx:pt idx="2290">East - TRIA</cx:pt>
          <cx:pt idx="2291">East - TRIA</cx:pt>
          <cx:pt idx="2292">East - TRIA</cx:pt>
          <cx:pt idx="2293">West - Hospital</cx:pt>
          <cx:pt idx="2294">West - Hospital</cx:pt>
          <cx:pt idx="2295">West - Hospital</cx:pt>
          <cx:pt idx="2296">West - Hospital</cx:pt>
          <cx:pt idx="2297">West - Hospital</cx:pt>
          <cx:pt idx="2298">West - Hospital</cx:pt>
          <cx:pt idx="2299">West - Hospital</cx:pt>
          <cx:pt idx="2300">West - Hospital</cx:pt>
          <cx:pt idx="2301">West - Hospital</cx:pt>
          <cx:pt idx="2302">West - Hospital</cx:pt>
          <cx:pt idx="2303">West - Hospital</cx:pt>
          <cx:pt idx="2304">West - Hospital</cx:pt>
          <cx:pt idx="2305">West - Hospital</cx:pt>
          <cx:pt idx="2306">West - Hospital</cx:pt>
          <cx:pt idx="2307">West - Hospital</cx:pt>
          <cx:pt idx="2308">West - Hospital</cx:pt>
          <cx:pt idx="2309">West - Hospital</cx:pt>
          <cx:pt idx="2310">West - Hospital</cx:pt>
          <cx:pt idx="2311">West - Hospital</cx:pt>
          <cx:pt idx="2312">West - Hospital</cx:pt>
          <cx:pt idx="2313">West - Hospital</cx:pt>
          <cx:pt idx="2314">West - Hospital</cx:pt>
          <cx:pt idx="2315">West - Hospital</cx:pt>
          <cx:pt idx="2316">West - Hospital</cx:pt>
          <cx:pt idx="2317">West - Hospital</cx:pt>
          <cx:pt idx="2318">West - Hospital</cx:pt>
          <cx:pt idx="2319">West - Hospital</cx:pt>
          <cx:pt idx="2320">West - Hospital</cx:pt>
          <cx:pt idx="2321">West - Hospital</cx:pt>
          <cx:pt idx="2322">West - Hospital</cx:pt>
          <cx:pt idx="2323">West - Hospital</cx:pt>
          <cx:pt idx="2324">West - Hospital</cx:pt>
          <cx:pt idx="2325">West - Hospital</cx:pt>
          <cx:pt idx="2326">West - Hospital</cx:pt>
          <cx:pt idx="2327">West - Hospital</cx:pt>
          <cx:pt idx="2328">West - Hospital</cx:pt>
          <cx:pt idx="2329">West - Hospital</cx:pt>
          <cx:pt idx="2330">West - Hospital</cx:pt>
          <cx:pt idx="2331">West - Hospital</cx:pt>
          <cx:pt idx="2332">West - Hospital</cx:pt>
          <cx:pt idx="2333">West - Hospital</cx:pt>
          <cx:pt idx="2334">West - Hospital</cx:pt>
          <cx:pt idx="2335">West - Hospital</cx:pt>
          <cx:pt idx="2336">West - Hospital</cx:pt>
          <cx:pt idx="2337">West - Hospital</cx:pt>
          <cx:pt idx="2338">West - Hospital</cx:pt>
          <cx:pt idx="2339">West - Hospital</cx:pt>
          <cx:pt idx="2340">West - Hospital</cx:pt>
          <cx:pt idx="2341">West - Hospital</cx:pt>
          <cx:pt idx="2342">West - Hospital</cx:pt>
          <cx:pt idx="2343">West - Hospital</cx:pt>
          <cx:pt idx="2344">West - Hospital</cx:pt>
          <cx:pt idx="2345">West - Hospital</cx:pt>
          <cx:pt idx="2346">West - Hospital</cx:pt>
          <cx:pt idx="2347">West - Hospital</cx:pt>
          <cx:pt idx="2348">West - Hospital</cx:pt>
          <cx:pt idx="2349">West - Hospital</cx:pt>
          <cx:pt idx="2350">West - Hospital</cx:pt>
          <cx:pt idx="2351">West - Hospital</cx:pt>
          <cx:pt idx="2352">West - Hospital</cx:pt>
          <cx:pt idx="2353">West - Hospital</cx:pt>
          <cx:pt idx="2354">West - Hospital</cx:pt>
          <cx:pt idx="2355">West - Hospital</cx:pt>
          <cx:pt idx="2356">West - Hospital</cx:pt>
          <cx:pt idx="2357">West - Hospital</cx:pt>
          <cx:pt idx="2358">West - Hospital</cx:pt>
          <cx:pt idx="2359">West - Hospital</cx:pt>
          <cx:pt idx="2360">West - Hospital</cx:pt>
          <cx:pt idx="2361">West - Hospital</cx:pt>
          <cx:pt idx="2362">West - Hospital</cx:pt>
          <cx:pt idx="2363">West - Hospital</cx:pt>
          <cx:pt idx="2364">West - Hospital</cx:pt>
          <cx:pt idx="2365">West - Hospital</cx:pt>
          <cx:pt idx="2366">West - Hospital</cx:pt>
          <cx:pt idx="2367">West - Hospital</cx:pt>
          <cx:pt idx="2368">West - Hospital</cx:pt>
          <cx:pt idx="2369">West - Hospital</cx:pt>
          <cx:pt idx="2370">West - Hospital</cx:pt>
          <cx:pt idx="2371">West - Hospital</cx:pt>
          <cx:pt idx="2372">West - Hospital</cx:pt>
          <cx:pt idx="2373">West - Hospital</cx:pt>
          <cx:pt idx="2374">West - Hospital</cx:pt>
          <cx:pt idx="2375">West - Hospital</cx:pt>
          <cx:pt idx="2376">West - Hospital</cx:pt>
          <cx:pt idx="2377">West - Hospital</cx:pt>
          <cx:pt idx="2378">West - Hospital</cx:pt>
          <cx:pt idx="2379">West - Hospital</cx:pt>
          <cx:pt idx="2380">West - Hospital</cx:pt>
          <cx:pt idx="2381">West - Hospital</cx:pt>
          <cx:pt idx="2382">West - Hospital</cx:pt>
          <cx:pt idx="2383">West - Hospital</cx:pt>
          <cx:pt idx="2384">West - Hospital</cx:pt>
          <cx:pt idx="2385">West - Hospital</cx:pt>
          <cx:pt idx="2386">West - Hospital</cx:pt>
          <cx:pt idx="2387">West - Hospital</cx:pt>
          <cx:pt idx="2388">West - Hospital</cx:pt>
          <cx:pt idx="2389">West - Hospital</cx:pt>
          <cx:pt idx="2390">West - Hospital</cx:pt>
          <cx:pt idx="2391">West - Hospital</cx:pt>
          <cx:pt idx="2392">West - Hospital</cx:pt>
          <cx:pt idx="2393">West - Hospital</cx:pt>
          <cx:pt idx="2394">West - Hospital</cx:pt>
          <cx:pt idx="2395">West - Hospital</cx:pt>
          <cx:pt idx="2396">West - Hospital</cx:pt>
          <cx:pt idx="2397">West - Hospital</cx:pt>
          <cx:pt idx="2398">West - Hospital</cx:pt>
          <cx:pt idx="2399">West - Hospital</cx:pt>
          <cx:pt idx="2400">West - Hospital</cx:pt>
          <cx:pt idx="2401">West - Hospital</cx:pt>
          <cx:pt idx="2402">West - Hospital</cx:pt>
          <cx:pt idx="2403">West - Hospital</cx:pt>
          <cx:pt idx="2404">West - Hospital</cx:pt>
          <cx:pt idx="2405">West - Hospital</cx:pt>
          <cx:pt idx="2406">West - Hospital</cx:pt>
          <cx:pt idx="2407">West - Hospital</cx:pt>
          <cx:pt idx="2408">West - Hospital</cx:pt>
          <cx:pt idx="2409">West - Hospital</cx:pt>
          <cx:pt idx="2410">West - Hospital</cx:pt>
          <cx:pt idx="2411">West - Hospital</cx:pt>
          <cx:pt idx="2412">West - Hospital</cx:pt>
          <cx:pt idx="2413">West - Hospital</cx:pt>
          <cx:pt idx="2414">West - Hospital</cx:pt>
          <cx:pt idx="2415">West - Hospital</cx:pt>
          <cx:pt idx="2416">West - Hospital</cx:pt>
          <cx:pt idx="2417">West - Hospital</cx:pt>
          <cx:pt idx="2418">West - Hospital</cx:pt>
          <cx:pt idx="2419">West - Hospital</cx:pt>
          <cx:pt idx="2420">West - Hospital</cx:pt>
          <cx:pt idx="2421">West - Hospital</cx:pt>
          <cx:pt idx="2422">West - Hospital</cx:pt>
          <cx:pt idx="2423">West - Hospital</cx:pt>
          <cx:pt idx="2424">West - Hospital</cx:pt>
          <cx:pt idx="2425">West - Hospital</cx:pt>
          <cx:pt idx="2426">West - Hospital</cx:pt>
          <cx:pt idx="2427">West - Hospital</cx:pt>
          <cx:pt idx="2428">West - Hospital</cx:pt>
          <cx:pt idx="2429">West - Hospital</cx:pt>
          <cx:pt idx="2430">West - Hospital</cx:pt>
          <cx:pt idx="2431">West - Hospital</cx:pt>
          <cx:pt idx="2432">West - Hospital</cx:pt>
          <cx:pt idx="2433">West - Hospital</cx:pt>
          <cx:pt idx="2434">West - Hospital</cx:pt>
          <cx:pt idx="2435">West - Hospital</cx:pt>
          <cx:pt idx="2436">West - Hospital</cx:pt>
          <cx:pt idx="2437">West - Hospital</cx:pt>
          <cx:pt idx="2438">West - Hospital</cx:pt>
          <cx:pt idx="2439">West - Hospital</cx:pt>
          <cx:pt idx="2440">West - Hospital</cx:pt>
          <cx:pt idx="2441">West - Hospital</cx:pt>
          <cx:pt idx="2442">West - Hospital</cx:pt>
          <cx:pt idx="2443">West - Hospital</cx:pt>
          <cx:pt idx="2444">West - Hospital</cx:pt>
          <cx:pt idx="2445">West - Hospital</cx:pt>
          <cx:pt idx="2446">West - Hospital</cx:pt>
          <cx:pt idx="2447">West - Hospital</cx:pt>
          <cx:pt idx="2448">West - Hospital</cx:pt>
          <cx:pt idx="2449">West - Hospital</cx:pt>
          <cx:pt idx="2450">West - Hospital</cx:pt>
          <cx:pt idx="2451">West - Hospital</cx:pt>
          <cx:pt idx="2452">West - Hospital</cx:pt>
          <cx:pt idx="2453">West - Hospital</cx:pt>
          <cx:pt idx="2454">West - Hospital</cx:pt>
          <cx:pt idx="2455">West - Hospital</cx:pt>
          <cx:pt idx="2456">West - Hospital</cx:pt>
          <cx:pt idx="2457">West - Hospital</cx:pt>
          <cx:pt idx="2458">West - Hospital</cx:pt>
          <cx:pt idx="2459">West - Hospital</cx:pt>
          <cx:pt idx="2460">West - Hospital</cx:pt>
          <cx:pt idx="2461">West - Hospital</cx:pt>
          <cx:pt idx="2462">West - Hospital</cx:pt>
          <cx:pt idx="2463">West - Hospital</cx:pt>
          <cx:pt idx="2464">West - Hospital</cx:pt>
          <cx:pt idx="2465">West - Hospital</cx:pt>
          <cx:pt idx="2466">West - Hospital</cx:pt>
          <cx:pt idx="2467">West - Hospital</cx:pt>
          <cx:pt idx="2468">West - Hospital</cx:pt>
          <cx:pt idx="2469">West - Hospital</cx:pt>
          <cx:pt idx="2470">West - Hospital</cx:pt>
          <cx:pt idx="2471">West - Hospital</cx:pt>
          <cx:pt idx="2472">West - Hospital</cx:pt>
          <cx:pt idx="2473">West - Hospital</cx:pt>
          <cx:pt idx="2474">West - Hospital</cx:pt>
          <cx:pt idx="2475">West - Hospital</cx:pt>
          <cx:pt idx="2476">West - Hospital</cx:pt>
          <cx:pt idx="2477">West - Hospital</cx:pt>
          <cx:pt idx="2478">West - Hospital</cx:pt>
          <cx:pt idx="2479">West - Hospital</cx:pt>
          <cx:pt idx="2480">West - Hospital</cx:pt>
          <cx:pt idx="2481">West - Hospital</cx:pt>
          <cx:pt idx="2482">West - Hospital</cx:pt>
          <cx:pt idx="2483">West - Hospital</cx:pt>
          <cx:pt idx="2484">West - Hospital</cx:pt>
          <cx:pt idx="2485">West - Hospital</cx:pt>
          <cx:pt idx="2486">West - Hospital</cx:pt>
          <cx:pt idx="2487">West - Hospital</cx:pt>
          <cx:pt idx="2488">West - Hospital</cx:pt>
          <cx:pt idx="2489">West - Hospital</cx:pt>
          <cx:pt idx="2490">West - Hospital</cx:pt>
          <cx:pt idx="2491">West - Hospital</cx:pt>
          <cx:pt idx="2492">West - Hospital</cx:pt>
          <cx:pt idx="2493">West - Hospital</cx:pt>
          <cx:pt idx="2494">West - Hospital</cx:pt>
          <cx:pt idx="2495">West - Hospital</cx:pt>
          <cx:pt idx="2496">West - Hospital</cx:pt>
          <cx:pt idx="2497">West - Hospital</cx:pt>
          <cx:pt idx="2498">West - Hospital</cx:pt>
          <cx:pt idx="2499">West - Hospital</cx:pt>
          <cx:pt idx="2500">West - Hospital</cx:pt>
          <cx:pt idx="2501">West - Hospital</cx:pt>
          <cx:pt idx="2502">West - Hospital</cx:pt>
          <cx:pt idx="2503">West - Hospital</cx:pt>
          <cx:pt idx="2504">West - Hospital</cx:pt>
          <cx:pt idx="2505">West - Hospital</cx:pt>
          <cx:pt idx="2506">West - Hospital</cx:pt>
          <cx:pt idx="2507">West - Hospital</cx:pt>
          <cx:pt idx="2508">West - Hospital</cx:pt>
          <cx:pt idx="2509">West - Hospital</cx:pt>
          <cx:pt idx="2510">West - Hospital</cx:pt>
          <cx:pt idx="2511">West - Hospital</cx:pt>
          <cx:pt idx="2512">West - Hospital</cx:pt>
          <cx:pt idx="2513">West - Hospital</cx:pt>
          <cx:pt idx="2514">West - Hospital</cx:pt>
          <cx:pt idx="2515">West - Hospital</cx:pt>
          <cx:pt idx="2516">West - Hospital</cx:pt>
          <cx:pt idx="2517">West - Hospital</cx:pt>
          <cx:pt idx="2518">West - Hospital</cx:pt>
          <cx:pt idx="2519">West - Hospital</cx:pt>
          <cx:pt idx="2520">West - Hospital</cx:pt>
          <cx:pt idx="2521">West - Hospital</cx:pt>
          <cx:pt idx="2522">West - Hospital</cx:pt>
          <cx:pt idx="2523">West - Hospital</cx:pt>
          <cx:pt idx="2524">West - Hospital</cx:pt>
          <cx:pt idx="2525">West - Hospital</cx:pt>
          <cx:pt idx="2526">West - Hospital</cx:pt>
          <cx:pt idx="2527">West - Hospital</cx:pt>
          <cx:pt idx="2528">West - Hospital</cx:pt>
          <cx:pt idx="2529">West - Hospital</cx:pt>
          <cx:pt idx="2530">West - Hospital</cx:pt>
          <cx:pt idx="2531">West - Hospital</cx:pt>
          <cx:pt idx="2532">West - Hospital</cx:pt>
          <cx:pt idx="2533">West - Hospital</cx:pt>
          <cx:pt idx="2534">West - Hospital</cx:pt>
          <cx:pt idx="2535">West - Hospital</cx:pt>
          <cx:pt idx="2536">West - Hospital</cx:pt>
          <cx:pt idx="2537">West - Hospital</cx:pt>
          <cx:pt idx="2538">West - Hospital</cx:pt>
          <cx:pt idx="2539">West - Hospital</cx:pt>
          <cx:pt idx="2540">West - Hospital</cx:pt>
          <cx:pt idx="2541">West - Hospital</cx:pt>
          <cx:pt idx="2542">West - Hospital</cx:pt>
          <cx:pt idx="2543">West - Hospital</cx:pt>
          <cx:pt idx="2544">West - Hospital</cx:pt>
          <cx:pt idx="2545">West - Hospital</cx:pt>
          <cx:pt idx="2546">West - Hospital</cx:pt>
          <cx:pt idx="2547">West - Hospital</cx:pt>
          <cx:pt idx="2548">West - Hospital</cx:pt>
          <cx:pt idx="2549">West - Hospital</cx:pt>
          <cx:pt idx="2550">West - Hospital</cx:pt>
          <cx:pt idx="2551">West - Hospital</cx:pt>
          <cx:pt idx="2552">West - Hospital</cx:pt>
          <cx:pt idx="2553">West - Hospital</cx:pt>
          <cx:pt idx="2554">West - Hospital</cx:pt>
          <cx:pt idx="2555">West - Hospital</cx:pt>
          <cx:pt idx="2556">West - Hospital</cx:pt>
          <cx:pt idx="2557">West - Hospital</cx:pt>
          <cx:pt idx="2558">West - Hospital</cx:pt>
          <cx:pt idx="2559">West - Hospital</cx:pt>
          <cx:pt idx="2560">West - Hospital</cx:pt>
          <cx:pt idx="2561">West - Hospital</cx:pt>
          <cx:pt idx="2562">West - Hospital</cx:pt>
          <cx:pt idx="2563">West - Hospital</cx:pt>
          <cx:pt idx="2564">West - Hospital</cx:pt>
          <cx:pt idx="2565">West - Hospital</cx:pt>
          <cx:pt idx="2566">West - Hospital</cx:pt>
          <cx:pt idx="2567">West - Hospital</cx:pt>
          <cx:pt idx="2568">West - Hospital</cx:pt>
          <cx:pt idx="2569">West - Hospital</cx:pt>
          <cx:pt idx="2570">West - Hospital</cx:pt>
          <cx:pt idx="2571">West - Hospital</cx:pt>
          <cx:pt idx="2572">West - Hospital</cx:pt>
          <cx:pt idx="2573">West - Hospital</cx:pt>
          <cx:pt idx="2574">West - Hospital</cx:pt>
          <cx:pt idx="2575">West - Hospital</cx:pt>
          <cx:pt idx="2576">West - Hospital</cx:pt>
          <cx:pt idx="2577">West - Hospital</cx:pt>
          <cx:pt idx="2578">West - Hospital</cx:pt>
          <cx:pt idx="2579">West - Hospital</cx:pt>
          <cx:pt idx="2580">West - Hospital</cx:pt>
          <cx:pt idx="2581">West - Hospital</cx:pt>
          <cx:pt idx="2582">West - Hospital</cx:pt>
          <cx:pt idx="2583">West - Hospital</cx:pt>
          <cx:pt idx="2584">West - Hospital</cx:pt>
          <cx:pt idx="2585">West - Hospital</cx:pt>
          <cx:pt idx="2586">West - Hospital</cx:pt>
          <cx:pt idx="2587">West - Hospital</cx:pt>
          <cx:pt idx="2588">West - Hospital</cx:pt>
          <cx:pt idx="2589">West - Hospital</cx:pt>
          <cx:pt idx="2590">West - Hospital</cx:pt>
          <cx:pt idx="2591">West - Hospital</cx:pt>
          <cx:pt idx="2592">West - Hospital</cx:pt>
          <cx:pt idx="2593">West - Hospital</cx:pt>
          <cx:pt idx="2594">West - Hospital</cx:pt>
          <cx:pt idx="2595">West - Hospital</cx:pt>
          <cx:pt idx="2596">West - Hospital</cx:pt>
          <cx:pt idx="2597">West - Hospital</cx:pt>
          <cx:pt idx="2598">West - Hospital</cx:pt>
          <cx:pt idx="2599">West - Hospital</cx:pt>
          <cx:pt idx="2600">West - Hospital</cx:pt>
          <cx:pt idx="2601">West - Hospital</cx:pt>
          <cx:pt idx="2602">West - Hospital</cx:pt>
          <cx:pt idx="2603">West - Hospital</cx:pt>
          <cx:pt idx="2604">West - Hospital</cx:pt>
          <cx:pt idx="2605">West - Hospital</cx:pt>
          <cx:pt idx="2606">West - Hospital</cx:pt>
          <cx:pt idx="2607">West - Hospital</cx:pt>
          <cx:pt idx="2608">West - Hospital</cx:pt>
          <cx:pt idx="2609">West - Hospital</cx:pt>
          <cx:pt idx="2610">West - Hospital</cx:pt>
          <cx:pt idx="2611">West - Hospital</cx:pt>
          <cx:pt idx="2612">West - Hospital</cx:pt>
          <cx:pt idx="2613">West - Hospital</cx:pt>
          <cx:pt idx="2614">West - Hospital</cx:pt>
          <cx:pt idx="2615">West - Hospital</cx:pt>
          <cx:pt idx="2616">West - Hospital</cx:pt>
          <cx:pt idx="2617">West - Hospital</cx:pt>
          <cx:pt idx="2618">West - Hospital</cx:pt>
          <cx:pt idx="2619">West - Hospital</cx:pt>
          <cx:pt idx="2620">West - Hospital</cx:pt>
          <cx:pt idx="2621">West - Hospital</cx:pt>
          <cx:pt idx="2622">West - Hospital</cx:pt>
          <cx:pt idx="2623">West - Hospital</cx:pt>
          <cx:pt idx="2624">West - Hospital</cx:pt>
          <cx:pt idx="2625">West - Hospital</cx:pt>
          <cx:pt idx="2626">West - Hospital</cx:pt>
          <cx:pt idx="2627">West - Hospital</cx:pt>
          <cx:pt idx="2628">West - Hospital</cx:pt>
          <cx:pt idx="2629">West - Hospital</cx:pt>
          <cx:pt idx="2630">West - Hospital</cx:pt>
          <cx:pt idx="2631">West - Hospital</cx:pt>
          <cx:pt idx="2632">West - Hospital</cx:pt>
          <cx:pt idx="2633">West - Hospital</cx:pt>
          <cx:pt idx="2634">West - Hospital</cx:pt>
          <cx:pt idx="2635">West - Hospital</cx:pt>
          <cx:pt idx="2636">West - Hospital</cx:pt>
          <cx:pt idx="2637">West - Hospital</cx:pt>
          <cx:pt idx="2638">West - Hospital</cx:pt>
          <cx:pt idx="2639">West - Hospital</cx:pt>
          <cx:pt idx="2640">West - Hospital</cx:pt>
          <cx:pt idx="2641">West - Hospital</cx:pt>
          <cx:pt idx="2642">West - Hospital</cx:pt>
          <cx:pt idx="2643">West - Hospital</cx:pt>
          <cx:pt idx="2644">West - Hospital</cx:pt>
          <cx:pt idx="2645">West - Hospital</cx:pt>
          <cx:pt idx="2646">West - Hospital</cx:pt>
          <cx:pt idx="2647">West - Hospital</cx:pt>
          <cx:pt idx="2648">West - Hospital</cx:pt>
          <cx:pt idx="2649">West - Hospital</cx:pt>
          <cx:pt idx="2650">West - Hospital</cx:pt>
          <cx:pt idx="2651">West - Hospital</cx:pt>
          <cx:pt idx="2652">West - Hospital</cx:pt>
          <cx:pt idx="2653">West - Hospital</cx:pt>
          <cx:pt idx="2654">West - Hospital</cx:pt>
          <cx:pt idx="2655">West - Hospital</cx:pt>
          <cx:pt idx="2656">West - Hospital</cx:pt>
          <cx:pt idx="2657">West - Hospital</cx:pt>
          <cx:pt idx="2658">West - Hospital</cx:pt>
          <cx:pt idx="2659">West - Hospital</cx:pt>
          <cx:pt idx="2660">West - Hospital</cx:pt>
          <cx:pt idx="2661">West - Hospital</cx:pt>
          <cx:pt idx="2662">West - Hospital</cx:pt>
          <cx:pt idx="2663">West - Hospital</cx:pt>
          <cx:pt idx="2664">West - Hospital</cx:pt>
          <cx:pt idx="2665">West - Hospital</cx:pt>
          <cx:pt idx="2666">West - Hospital</cx:pt>
          <cx:pt idx="2667">West - Hospital</cx:pt>
          <cx:pt idx="2668">West - Hospital</cx:pt>
          <cx:pt idx="2669">West - Hospital</cx:pt>
          <cx:pt idx="2670">West - Hospital</cx:pt>
          <cx:pt idx="2671">West - Hospital</cx:pt>
          <cx:pt idx="2672">West - Hospital</cx:pt>
          <cx:pt idx="2673">West - Hospital</cx:pt>
          <cx:pt idx="2674">West - Hospital</cx:pt>
          <cx:pt idx="2675">West - Hospital</cx:pt>
          <cx:pt idx="2676">West - Hospital</cx:pt>
          <cx:pt idx="2677">West - Hospital</cx:pt>
          <cx:pt idx="2678">West - Hospital</cx:pt>
          <cx:pt idx="2679">West - Hospital</cx:pt>
          <cx:pt idx="2680">West - Hospital</cx:pt>
          <cx:pt idx="2681">West - Hospital</cx:pt>
          <cx:pt idx="2682">West - Hospital</cx:pt>
          <cx:pt idx="2683">West - Hospital</cx:pt>
          <cx:pt idx="2684">West - Hospital</cx:pt>
          <cx:pt idx="2685">West - Hospital</cx:pt>
          <cx:pt idx="2686">West - Hospital</cx:pt>
          <cx:pt idx="2687">West - Hospital</cx:pt>
          <cx:pt idx="2688">West - Hospital</cx:pt>
          <cx:pt idx="2689">West - Hospital</cx:pt>
          <cx:pt idx="2690">West - Hospital</cx:pt>
          <cx:pt idx="2691">West - Hospital</cx:pt>
          <cx:pt idx="2692">West - Hospital</cx:pt>
          <cx:pt idx="2693">West - Hospital</cx:pt>
          <cx:pt idx="2694">West - Hospital</cx:pt>
          <cx:pt idx="2695">West - Hospital</cx:pt>
          <cx:pt idx="2696">West - Hospital</cx:pt>
          <cx:pt idx="2697">West - Hospital</cx:pt>
          <cx:pt idx="2698">West - Hospital</cx:pt>
          <cx:pt idx="2699">West - Hospital</cx:pt>
          <cx:pt idx="2700">West - Hospital</cx:pt>
          <cx:pt idx="2701">West - Hospital</cx:pt>
          <cx:pt idx="2702">West - Hospital</cx:pt>
          <cx:pt idx="2703">West - Hospital</cx:pt>
          <cx:pt idx="2704">West - Hospital</cx:pt>
          <cx:pt idx="2705">West - Hospital</cx:pt>
          <cx:pt idx="2706">West - Hospital</cx:pt>
          <cx:pt idx="2707">West - Hospital</cx:pt>
          <cx:pt idx="2708">West - Hospital</cx:pt>
          <cx:pt idx="2709">West - Hospital</cx:pt>
          <cx:pt idx="2710">West - Hospital</cx:pt>
          <cx:pt idx="2711">West - Hospital</cx:pt>
          <cx:pt idx="2712">West - Hospital</cx:pt>
          <cx:pt idx="2713">West - Hospital</cx:pt>
          <cx:pt idx="2714">West - Hospital</cx:pt>
          <cx:pt idx="2715">West - Hospital</cx:pt>
          <cx:pt idx="2716">West - Hospital</cx:pt>
          <cx:pt idx="2717">West - Hospital</cx:pt>
          <cx:pt idx="2718">West - Hospital</cx:pt>
          <cx:pt idx="2719">West - Hospital</cx:pt>
          <cx:pt idx="2720">West - Hospital</cx:pt>
          <cx:pt idx="2721">West - Hospital</cx:pt>
          <cx:pt idx="2722">West - Hospital</cx:pt>
          <cx:pt idx="2723">West - Hospital</cx:pt>
          <cx:pt idx="2724">West - Hospital</cx:pt>
          <cx:pt idx="2725">West - Hospital</cx:pt>
          <cx:pt idx="2726">West - Hospital</cx:pt>
          <cx:pt idx="2727">West - Hospital</cx:pt>
          <cx:pt idx="2728">West - Hospital</cx:pt>
          <cx:pt idx="2729">West - Hospital</cx:pt>
          <cx:pt idx="2730">West - Hospital</cx:pt>
          <cx:pt idx="2731">West - Hospital</cx:pt>
          <cx:pt idx="2732">West - Hospital</cx:pt>
          <cx:pt idx="2733">West - Hospital</cx:pt>
          <cx:pt idx="2734">West - Hospital</cx:pt>
          <cx:pt idx="2735">West - Hospital</cx:pt>
          <cx:pt idx="2736">West - Hospital</cx:pt>
          <cx:pt idx="2737">West - Hospital</cx:pt>
          <cx:pt idx="2738">West - Hospital</cx:pt>
          <cx:pt idx="2739">West - Hospital</cx:pt>
          <cx:pt idx="2740">West - Hospital</cx:pt>
          <cx:pt idx="2741">West - Hospital</cx:pt>
          <cx:pt idx="2742">West - Hospital</cx:pt>
          <cx:pt idx="2743">West - Hospital</cx:pt>
          <cx:pt idx="2744">West - Hospital</cx:pt>
          <cx:pt idx="2745">West - Hospital</cx:pt>
          <cx:pt idx="2746">West - Hospital</cx:pt>
          <cx:pt idx="2747">West - Hospital</cx:pt>
          <cx:pt idx="2748">West - Hospital</cx:pt>
          <cx:pt idx="2749">West - Hospital</cx:pt>
          <cx:pt idx="2750">West - Hospital</cx:pt>
          <cx:pt idx="2751">West - Hospital</cx:pt>
          <cx:pt idx="2752">West - Hospital</cx:pt>
          <cx:pt idx="2753">West - Hospital</cx:pt>
          <cx:pt idx="2754">West - Hospital</cx:pt>
          <cx:pt idx="2755">West - Hospital</cx:pt>
          <cx:pt idx="2756">West - Hospital</cx:pt>
          <cx:pt idx="2757">West - Hospital</cx:pt>
          <cx:pt idx="2758">West - Hospital</cx:pt>
          <cx:pt idx="2759">West - Hospital</cx:pt>
          <cx:pt idx="2760">West - Hospital</cx:pt>
          <cx:pt idx="2761">West - Hospital</cx:pt>
          <cx:pt idx="2762">West - Hospital</cx:pt>
          <cx:pt idx="2763">West - Hospital</cx:pt>
          <cx:pt idx="2764">West - Hospital</cx:pt>
          <cx:pt idx="2765">West - Hospital</cx:pt>
          <cx:pt idx="2766">West - Hospital</cx:pt>
          <cx:pt idx="2767">West - Hospital</cx:pt>
          <cx:pt idx="2768">West - Hospital</cx:pt>
          <cx:pt idx="2769">West - Hospital</cx:pt>
          <cx:pt idx="2770">West - Hospital</cx:pt>
          <cx:pt idx="2771">West - Hospital</cx:pt>
          <cx:pt idx="2772">West - Hospital</cx:pt>
          <cx:pt idx="2773">West - Hospital</cx:pt>
          <cx:pt idx="2774">West - Hospital</cx:pt>
          <cx:pt idx="2775">West - Hospital</cx:pt>
          <cx:pt idx="2776">West - Hospital</cx:pt>
          <cx:pt idx="2777">West - Hospital</cx:pt>
          <cx:pt idx="2778">West - Hospital</cx:pt>
          <cx:pt idx="2779">West - Hospital</cx:pt>
          <cx:pt idx="2780">West - Hospital</cx:pt>
          <cx:pt idx="2781">West - Hospital</cx:pt>
          <cx:pt idx="2782">West - Hospital</cx:pt>
          <cx:pt idx="2783">West - Hospital</cx:pt>
          <cx:pt idx="2784">West - Hospital</cx:pt>
          <cx:pt idx="2785">West - Hospital</cx:pt>
          <cx:pt idx="2786">West - Hospital</cx:pt>
          <cx:pt idx="2787">West - Hospital</cx:pt>
          <cx:pt idx="2788">West - Hospital</cx:pt>
          <cx:pt idx="2789">West - Hospital</cx:pt>
          <cx:pt idx="2790">West - Hospital</cx:pt>
          <cx:pt idx="2791">West - Hospital</cx:pt>
          <cx:pt idx="2792">West - Hospital</cx:pt>
          <cx:pt idx="2793">West - Hospital</cx:pt>
          <cx:pt idx="2794">West - Hospital</cx:pt>
          <cx:pt idx="2795">West - Hospital</cx:pt>
          <cx:pt idx="2796">West - Hospital</cx:pt>
          <cx:pt idx="2797">West - Hospital</cx:pt>
          <cx:pt idx="2798">West - Hospital</cx:pt>
          <cx:pt idx="2799">West - Hospital</cx:pt>
          <cx:pt idx="2800">West - Hospital</cx:pt>
          <cx:pt idx="2801">West - Hospital</cx:pt>
          <cx:pt idx="2802">West - Hospital</cx:pt>
          <cx:pt idx="2803">West - Hospital</cx:pt>
          <cx:pt idx="2804">West - Hospital</cx:pt>
          <cx:pt idx="2805">West - Hospital</cx:pt>
          <cx:pt idx="2806">West - Hospital</cx:pt>
          <cx:pt idx="2807">West - Hospital</cx:pt>
          <cx:pt idx="2808">West - Hospital</cx:pt>
          <cx:pt idx="2809">West - Hospital</cx:pt>
          <cx:pt idx="2810">West - Hospital</cx:pt>
          <cx:pt idx="2811">West - Hospital</cx:pt>
          <cx:pt idx="2812">West - Hospital</cx:pt>
          <cx:pt idx="2813">West - Hospital</cx:pt>
          <cx:pt idx="2814">West - Hospital</cx:pt>
          <cx:pt idx="2815">West - Hospital</cx:pt>
          <cx:pt idx="2816">West - Hospital</cx:pt>
          <cx:pt idx="2817">West - Hospital</cx:pt>
          <cx:pt idx="2818">West - Hospital</cx:pt>
          <cx:pt idx="2819">West - Hospital</cx:pt>
          <cx:pt idx="2820">West - Hospital</cx:pt>
          <cx:pt idx="2821">West - Hospital</cx:pt>
          <cx:pt idx="2822">West - Hospital</cx:pt>
          <cx:pt idx="2823">West - Hospital</cx:pt>
          <cx:pt idx="2824">West - Hospital</cx:pt>
          <cx:pt idx="2825">West - Hospital</cx:pt>
          <cx:pt idx="2826">West - Hospital</cx:pt>
          <cx:pt idx="2827">West - Hospital</cx:pt>
          <cx:pt idx="2828">West - Hospital</cx:pt>
          <cx:pt idx="2829">West - Hospital</cx:pt>
          <cx:pt idx="2830">West - Hospital</cx:pt>
          <cx:pt idx="2831">West - Hospital</cx:pt>
          <cx:pt idx="2832">West - Hospital</cx:pt>
          <cx:pt idx="2833">West - Hospital</cx:pt>
          <cx:pt idx="2834">West - Hospital</cx:pt>
          <cx:pt idx="2835">West - Hospital</cx:pt>
          <cx:pt idx="2836">West - Hospital</cx:pt>
          <cx:pt idx="2837">West - Hospital</cx:pt>
          <cx:pt idx="2838">West - Hospital</cx:pt>
          <cx:pt idx="2839">West - Hospital</cx:pt>
          <cx:pt idx="2840">West - Hospital</cx:pt>
          <cx:pt idx="2841">West - Hospital</cx:pt>
          <cx:pt idx="2842">West - Hospital</cx:pt>
          <cx:pt idx="2843">West - Hospital</cx:pt>
          <cx:pt idx="2844">West - Hospital</cx:pt>
          <cx:pt idx="2845">West - Hospital</cx:pt>
          <cx:pt idx="2846">West - Hospital</cx:pt>
          <cx:pt idx="2847">West - Hospital</cx:pt>
          <cx:pt idx="2848">West - Hospital</cx:pt>
          <cx:pt idx="2849">West - Hospital</cx:pt>
          <cx:pt idx="2850">West - Hospital</cx:pt>
          <cx:pt idx="2851">West - Hospital</cx:pt>
          <cx:pt idx="2852">West - Hospital</cx:pt>
          <cx:pt idx="2853">West - Hospital</cx:pt>
          <cx:pt idx="2854">West - Hospital</cx:pt>
          <cx:pt idx="2855">West - Hospital</cx:pt>
          <cx:pt idx="2856">West - Hospital</cx:pt>
          <cx:pt idx="2857">West - Hospital</cx:pt>
          <cx:pt idx="2858">West - Hospital</cx:pt>
          <cx:pt idx="2859">West - Hospital</cx:pt>
          <cx:pt idx="2860">West - Hospital</cx:pt>
          <cx:pt idx="2861">West - Hospital</cx:pt>
          <cx:pt idx="2862">West - Hospital</cx:pt>
          <cx:pt idx="2863">West - Hospital</cx:pt>
          <cx:pt idx="2864">West - Hospital</cx:pt>
          <cx:pt idx="2865">West - Hospital</cx:pt>
          <cx:pt idx="2866">West - Hospital</cx:pt>
          <cx:pt idx="2867">West - Hospital</cx:pt>
          <cx:pt idx="2868">West - Hospital</cx:pt>
          <cx:pt idx="2869">West - Hospital</cx:pt>
          <cx:pt idx="2870">West - Hospital</cx:pt>
          <cx:pt idx="2871">West - Hospital</cx:pt>
          <cx:pt idx="2872">West - Hospital</cx:pt>
          <cx:pt idx="2873">West - Hospital</cx:pt>
          <cx:pt idx="2874">West - Hospital</cx:pt>
          <cx:pt idx="2875">West - Hospital</cx:pt>
          <cx:pt idx="2876">West - Hospital</cx:pt>
          <cx:pt idx="2877">West - Hospital</cx:pt>
          <cx:pt idx="2878">West - Hospital</cx:pt>
          <cx:pt idx="2879">West - Hospital</cx:pt>
          <cx:pt idx="2880">West - Hospital</cx:pt>
          <cx:pt idx="2881">West - Hospital</cx:pt>
          <cx:pt idx="2882">West - Hospital</cx:pt>
          <cx:pt idx="2883">West - Hospital</cx:pt>
          <cx:pt idx="2884">West - Hospital</cx:pt>
          <cx:pt idx="2885">West - Hospital</cx:pt>
          <cx:pt idx="2886">West - Hospital</cx:pt>
          <cx:pt idx="2887">West - Hospital</cx:pt>
          <cx:pt idx="2888">West - Hospital</cx:pt>
          <cx:pt idx="2889">West - Hospital</cx:pt>
          <cx:pt idx="2890">West - Hospital</cx:pt>
          <cx:pt idx="2891">West - Hospital</cx:pt>
          <cx:pt idx="2892">West - Hospital</cx:pt>
          <cx:pt idx="2893">West - Hospital</cx:pt>
          <cx:pt idx="2894">West - Hospital</cx:pt>
          <cx:pt idx="2895">West - Hospital</cx:pt>
          <cx:pt idx="2896">West - Hospital</cx:pt>
          <cx:pt idx="2897">West - Hospital</cx:pt>
          <cx:pt idx="2898">West - Hospital</cx:pt>
          <cx:pt idx="2899">West - Hospital</cx:pt>
          <cx:pt idx="2900">West - Hospital</cx:pt>
          <cx:pt idx="2901">West - Hospital</cx:pt>
          <cx:pt idx="2902">West - Hospital</cx:pt>
          <cx:pt idx="2903">West - Hospital</cx:pt>
          <cx:pt idx="2904">West - Hospital</cx:pt>
          <cx:pt idx="2905">West - Hospital</cx:pt>
          <cx:pt idx="2906">West - Hospital</cx:pt>
          <cx:pt idx="2907">West - Hospital</cx:pt>
          <cx:pt idx="2908">West - Hospital</cx:pt>
          <cx:pt idx="2909">West - Hospital</cx:pt>
          <cx:pt idx="2910">West - Hospital</cx:pt>
          <cx:pt idx="2911">West - Hospital</cx:pt>
          <cx:pt idx="2912">West - Hospital</cx:pt>
          <cx:pt idx="2913">West - Hospital</cx:pt>
          <cx:pt idx="2914">West - Hospital</cx:pt>
          <cx:pt idx="2915">West - Hospital</cx:pt>
          <cx:pt idx="2916">West - Hospital</cx:pt>
          <cx:pt idx="2917">West - Hospital</cx:pt>
          <cx:pt idx="2918">West - Hospital</cx:pt>
          <cx:pt idx="2919">West - Hospital</cx:pt>
          <cx:pt idx="2920">West - Hospital</cx:pt>
          <cx:pt idx="2921">West - Hospital</cx:pt>
          <cx:pt idx="2922">West - Hospital</cx:pt>
          <cx:pt idx="2923">West - Hospital</cx:pt>
          <cx:pt idx="2924">West - Hospital</cx:pt>
          <cx:pt idx="2925">West - Hospital</cx:pt>
          <cx:pt idx="2926">West - Hospital</cx:pt>
          <cx:pt idx="2927">West - Hospital</cx:pt>
          <cx:pt idx="2928">West - Hospital</cx:pt>
          <cx:pt idx="2929">West - Hospital</cx:pt>
          <cx:pt idx="2930">West - Hospital</cx:pt>
          <cx:pt idx="2931">West - Hospital</cx:pt>
          <cx:pt idx="2932">West - Hospital</cx:pt>
          <cx:pt idx="2933">West - Hospital</cx:pt>
          <cx:pt idx="2934">West - Hospital</cx:pt>
          <cx:pt idx="2935">West - Hospital</cx:pt>
          <cx:pt idx="2936">West - Hospital</cx:pt>
          <cx:pt idx="2937">West - Hospital</cx:pt>
          <cx:pt idx="2938">West - Hospital</cx:pt>
          <cx:pt idx="2939">West - Hospital</cx:pt>
          <cx:pt idx="2940">West - Hospital</cx:pt>
          <cx:pt idx="2941">West - Hospital</cx:pt>
          <cx:pt idx="2942">West - Hospital</cx:pt>
          <cx:pt idx="2943">West - Hospital</cx:pt>
          <cx:pt idx="2944">West - Hospital</cx:pt>
          <cx:pt idx="2945">West - Hospital</cx:pt>
          <cx:pt idx="2946">West - Hospital</cx:pt>
          <cx:pt idx="2947">West - Hospital</cx:pt>
          <cx:pt idx="2948">West - Hospital</cx:pt>
          <cx:pt idx="2949">West - Hospital</cx:pt>
          <cx:pt idx="2950">West - Hospital</cx:pt>
          <cx:pt idx="2951">West - Hospital</cx:pt>
          <cx:pt idx="2952">West - Hospital</cx:pt>
          <cx:pt idx="2953">West - Hospital</cx:pt>
          <cx:pt idx="2954">West - Hospital</cx:pt>
          <cx:pt idx="2955">West - Hospital</cx:pt>
          <cx:pt idx="2956">West - Hospital</cx:pt>
          <cx:pt idx="2957">West - Hospital</cx:pt>
          <cx:pt idx="2958">West - Hospital</cx:pt>
          <cx:pt idx="2959">West - Hospital</cx:pt>
          <cx:pt idx="2960">West - Hospital</cx:pt>
          <cx:pt idx="2961">West - Hospital</cx:pt>
          <cx:pt idx="2962">West - Hospital</cx:pt>
          <cx:pt idx="2963">West - Hospital</cx:pt>
          <cx:pt idx="2964">West - Hospital</cx:pt>
          <cx:pt idx="2965">West - Hospital</cx:pt>
          <cx:pt idx="2966">West - Hospital</cx:pt>
          <cx:pt idx="2967">West - Hospital</cx:pt>
          <cx:pt idx="2968">West - Hospital</cx:pt>
          <cx:pt idx="2969">West - Hospital</cx:pt>
          <cx:pt idx="2970">West - Hospital</cx:pt>
          <cx:pt idx="2971">West - Hospital</cx:pt>
          <cx:pt idx="2972">West - Hospital</cx:pt>
          <cx:pt idx="2973">West - Hospital</cx:pt>
          <cx:pt idx="2974">West - Hospital</cx:pt>
          <cx:pt idx="2975">West - Hospital</cx:pt>
          <cx:pt idx="2976">West - Hospital</cx:pt>
          <cx:pt idx="2977">West - Hospital</cx:pt>
          <cx:pt idx="2978">West - Hospital</cx:pt>
          <cx:pt idx="2979">West - Hospital</cx:pt>
          <cx:pt idx="2980">West - Hospital</cx:pt>
          <cx:pt idx="2981">West - Hospital</cx:pt>
          <cx:pt idx="2982">West - Hospital</cx:pt>
          <cx:pt idx="2983">West - Hospital</cx:pt>
          <cx:pt idx="2984">West - Hospital</cx:pt>
          <cx:pt idx="2985">West - Hospital</cx:pt>
          <cx:pt idx="2986">West - Hospital</cx:pt>
          <cx:pt idx="2987">West - Hospital</cx:pt>
          <cx:pt idx="2988">West - Hospital</cx:pt>
          <cx:pt idx="2989">West - Hospital</cx:pt>
          <cx:pt idx="2990">West - Hospital</cx:pt>
          <cx:pt idx="2991">West - Hospital</cx:pt>
          <cx:pt idx="2992">West - Hospital</cx:pt>
          <cx:pt idx="2993">West - Hospital</cx:pt>
          <cx:pt idx="2994">West - Hospital</cx:pt>
          <cx:pt idx="2995">West - Hospital</cx:pt>
          <cx:pt idx="2996">West - Hospital</cx:pt>
          <cx:pt idx="2997">West - Hospital</cx:pt>
          <cx:pt idx="2998">West - Hospital</cx:pt>
          <cx:pt idx="2999">West - Hospital</cx:pt>
          <cx:pt idx="3000">West - Hospital</cx:pt>
          <cx:pt idx="3001">West - Hospital</cx:pt>
          <cx:pt idx="3002">West - Hospital</cx:pt>
          <cx:pt idx="3003">West - Hospital</cx:pt>
          <cx:pt idx="3004">West - Hospital</cx:pt>
          <cx:pt idx="3005">West - Hospital</cx:pt>
          <cx:pt idx="3006">West - Hospital</cx:pt>
          <cx:pt idx="3007">West - Hospital</cx:pt>
          <cx:pt idx="3008">West - Hospital</cx:pt>
          <cx:pt idx="3009">West - Hospital</cx:pt>
          <cx:pt idx="3010">West - Hospital</cx:pt>
          <cx:pt idx="3011">West - Hospital</cx:pt>
          <cx:pt idx="3012">West - Hospital</cx:pt>
          <cx:pt idx="3013">West - Hospital</cx:pt>
          <cx:pt idx="3014">West - Hospital</cx:pt>
          <cx:pt idx="3015">West - Hospital</cx:pt>
          <cx:pt idx="3016">West - Hospital</cx:pt>
          <cx:pt idx="3017">West - Hospital</cx:pt>
          <cx:pt idx="3018">West - Hospital</cx:pt>
          <cx:pt idx="3019">West - Hospital</cx:pt>
          <cx:pt idx="3020">West - Hospital</cx:pt>
          <cx:pt idx="3021">West - Hospital</cx:pt>
          <cx:pt idx="3022">West - Hospital</cx:pt>
          <cx:pt idx="3023">West - Hospital</cx:pt>
          <cx:pt idx="3024">West - Hospital</cx:pt>
          <cx:pt idx="3025">West - Hospital</cx:pt>
          <cx:pt idx="3026">West - Hospital</cx:pt>
          <cx:pt idx="3027">West - Hospital</cx:pt>
          <cx:pt idx="3028">West - Hospital</cx:pt>
          <cx:pt idx="3029">West - Hospital</cx:pt>
          <cx:pt idx="3030">West - Hospital</cx:pt>
          <cx:pt idx="3031">West - Hospital</cx:pt>
          <cx:pt idx="3032">West - Hospital</cx:pt>
          <cx:pt idx="3033">West - Hospital</cx:pt>
          <cx:pt idx="3034">West - Hospital</cx:pt>
          <cx:pt idx="3035">West - Hospital</cx:pt>
          <cx:pt idx="3036">West - Hospital</cx:pt>
          <cx:pt idx="3037">West - Hospital</cx:pt>
          <cx:pt idx="3038">West - Hospital</cx:pt>
          <cx:pt idx="3039">West - Hospital</cx:pt>
          <cx:pt idx="3040">West - Hospital</cx:pt>
          <cx:pt idx="3041">West - Hospital</cx:pt>
          <cx:pt idx="3042">West - Hospital</cx:pt>
          <cx:pt idx="3043">West - Hospital</cx:pt>
          <cx:pt idx="3044">West - Hospital</cx:pt>
          <cx:pt idx="3045">West - Hospital</cx:pt>
          <cx:pt idx="3046">West - Hospital</cx:pt>
          <cx:pt idx="3047">West - Hospital</cx:pt>
          <cx:pt idx="3048">West - Hospital</cx:pt>
          <cx:pt idx="3049">West - Hospital</cx:pt>
          <cx:pt idx="3050">West - Hospital</cx:pt>
          <cx:pt idx="3051">West - Hospital</cx:pt>
          <cx:pt idx="3052">West - Hospital</cx:pt>
          <cx:pt idx="3053">West - Hospital</cx:pt>
          <cx:pt idx="3054">West - Hospital</cx:pt>
          <cx:pt idx="3055">West - Hospital</cx:pt>
          <cx:pt idx="3056">West - Hospital</cx:pt>
          <cx:pt idx="3057">West - Hospital</cx:pt>
          <cx:pt idx="3058">West - Hospital</cx:pt>
          <cx:pt idx="3059">West - Hospital</cx:pt>
          <cx:pt idx="3060">West - Hospital</cx:pt>
          <cx:pt idx="3061">West - Hospital</cx:pt>
          <cx:pt idx="3062">West - Hospital</cx:pt>
          <cx:pt idx="3063">West - Hospital</cx:pt>
          <cx:pt idx="3064">West - Hospital</cx:pt>
          <cx:pt idx="3065">West - Hospital</cx:pt>
          <cx:pt idx="3066">West - Hospital</cx:pt>
          <cx:pt idx="3067">West - Hospital</cx:pt>
          <cx:pt idx="3068">West - Hospital</cx:pt>
          <cx:pt idx="3069">West - Hospital</cx:pt>
          <cx:pt idx="3070">West - Hospital</cx:pt>
          <cx:pt idx="3071">West - Hospital</cx:pt>
          <cx:pt idx="3072">West - Hospital</cx:pt>
          <cx:pt idx="3073">West - Hospital</cx:pt>
          <cx:pt idx="3074">West - Hospital</cx:pt>
          <cx:pt idx="3075">West - Hospital</cx:pt>
          <cx:pt idx="3076">West - Hospital</cx:pt>
          <cx:pt idx="3077">West - Hospital</cx:pt>
          <cx:pt idx="3078">West - Hospital</cx:pt>
          <cx:pt idx="3079">West - Hospital</cx:pt>
          <cx:pt idx="3080">West - Hospital</cx:pt>
          <cx:pt idx="3081">West - Hospital</cx:pt>
          <cx:pt idx="3082">West - Hospital</cx:pt>
          <cx:pt idx="3083">West - Hospital</cx:pt>
          <cx:pt idx="3084">West - Hospital</cx:pt>
          <cx:pt idx="3085">West - Hospital</cx:pt>
          <cx:pt idx="3086">West - Hospital</cx:pt>
          <cx:pt idx="3087">West - Hospital</cx:pt>
          <cx:pt idx="3088">West - Hospital</cx:pt>
          <cx:pt idx="3089">West - Hospital</cx:pt>
          <cx:pt idx="3090">West - Hospital</cx:pt>
          <cx:pt idx="3091">West - Hospital</cx:pt>
          <cx:pt idx="3092">West - Hospital</cx:pt>
          <cx:pt idx="3093">West - Hospital</cx:pt>
          <cx:pt idx="3094">West - Hospital</cx:pt>
          <cx:pt idx="3095">West - Hospital</cx:pt>
          <cx:pt idx="3096">West - Hospital</cx:pt>
          <cx:pt idx="3097">West - Hospital</cx:pt>
          <cx:pt idx="3098">West - Hospital</cx:pt>
          <cx:pt idx="3099">West - Hospital</cx:pt>
          <cx:pt idx="3100">West - Hospital</cx:pt>
          <cx:pt idx="3101">West - Hospital</cx:pt>
          <cx:pt idx="3102">West - Hospital</cx:pt>
          <cx:pt idx="3103">West - Hospital</cx:pt>
          <cx:pt idx="3104">West - Hospital</cx:pt>
          <cx:pt idx="3105">West - Hospital</cx:pt>
          <cx:pt idx="3106">West - Hospital</cx:pt>
          <cx:pt idx="3107">West - Hospital</cx:pt>
          <cx:pt idx="3108">West - Hospital</cx:pt>
          <cx:pt idx="3109">West - Hospital</cx:pt>
          <cx:pt idx="3110">West - Hospital</cx:pt>
          <cx:pt idx="3111">West - Hospital</cx:pt>
          <cx:pt idx="3112">West - Hospital</cx:pt>
          <cx:pt idx="3113">West - Hospital</cx:pt>
          <cx:pt idx="3114">West - Hospital</cx:pt>
          <cx:pt idx="3115">West - Hospital</cx:pt>
          <cx:pt idx="3116">West - Hospital</cx:pt>
          <cx:pt idx="3117">West - Hospital</cx:pt>
          <cx:pt idx="3118">West - Hospital</cx:pt>
          <cx:pt idx="3119">West - Hospital</cx:pt>
          <cx:pt idx="3120">West - Hospital</cx:pt>
          <cx:pt idx="3121">West - Hospital</cx:pt>
          <cx:pt idx="3122">West - Hospital</cx:pt>
          <cx:pt idx="3123">West - Hospital</cx:pt>
          <cx:pt idx="3124">West - Hospital</cx:pt>
          <cx:pt idx="3125">West - Hospital</cx:pt>
          <cx:pt idx="3126">West - Hospital</cx:pt>
          <cx:pt idx="3127">West - Hospital</cx:pt>
          <cx:pt idx="3128">West - Hospital</cx:pt>
          <cx:pt idx="3129">West - Hospital</cx:pt>
          <cx:pt idx="3130">West - Hospital</cx:pt>
          <cx:pt idx="3131">West - Hospital</cx:pt>
          <cx:pt idx="3132">West - Hospital</cx:pt>
          <cx:pt idx="3133">West - Hospital</cx:pt>
          <cx:pt idx="3134">West - Hospital</cx:pt>
          <cx:pt idx="3135">West - Hospital</cx:pt>
          <cx:pt idx="3136">West - Hospital</cx:pt>
          <cx:pt idx="3137">West - Hospital</cx:pt>
          <cx:pt idx="3138">West - Hospital</cx:pt>
          <cx:pt idx="3139">West - Hospital</cx:pt>
          <cx:pt idx="3140">West - Hospital</cx:pt>
          <cx:pt idx="3141">West - Hospital</cx:pt>
          <cx:pt idx="3142">West - Hospital</cx:pt>
          <cx:pt idx="3143">West - Hospital</cx:pt>
          <cx:pt idx="3144">West - Hospital</cx:pt>
          <cx:pt idx="3145">West - Hospital</cx:pt>
          <cx:pt idx="3146">West - Hospital</cx:pt>
          <cx:pt idx="3147">West - Hospital</cx:pt>
          <cx:pt idx="3148">West - Hospital</cx:pt>
          <cx:pt idx="3149">West - Hospital</cx:pt>
          <cx:pt idx="3150">West - Hospital</cx:pt>
          <cx:pt idx="3151">West - Hospital</cx:pt>
          <cx:pt idx="3152">West - Hospital</cx:pt>
          <cx:pt idx="3153">West - Hospital</cx:pt>
          <cx:pt idx="3154">West - Hospital</cx:pt>
          <cx:pt idx="3155">West - Hospital</cx:pt>
          <cx:pt idx="3156">West - Hospital</cx:pt>
          <cx:pt idx="3157">West - Hospital</cx:pt>
          <cx:pt idx="3158">West - Hospital</cx:pt>
          <cx:pt idx="3159">West - Hospital</cx:pt>
          <cx:pt idx="3160">West - Hospital</cx:pt>
          <cx:pt idx="3161">West - Hospital</cx:pt>
          <cx:pt idx="3162">West - Hospital</cx:pt>
          <cx:pt idx="3163">West - Hospital</cx:pt>
          <cx:pt idx="3164">West - Hospital</cx:pt>
          <cx:pt idx="3165">West - Hospital</cx:pt>
          <cx:pt idx="3166">West - Hospital</cx:pt>
          <cx:pt idx="3167">West - Hospital</cx:pt>
          <cx:pt idx="3168">West - Hospital</cx:pt>
          <cx:pt idx="3169">West - Hospital</cx:pt>
          <cx:pt idx="3170">West - Hospital</cx:pt>
          <cx:pt idx="3171">West - Hospital</cx:pt>
          <cx:pt idx="3172">West - Hospital</cx:pt>
          <cx:pt idx="3173">West - Hospital</cx:pt>
          <cx:pt idx="3174">West - Hospital</cx:pt>
          <cx:pt idx="3175">West - Hospital</cx:pt>
          <cx:pt idx="3176">West - Hospital</cx:pt>
          <cx:pt idx="3177">West - Hospital</cx:pt>
          <cx:pt idx="3178">West - Hospital</cx:pt>
          <cx:pt idx="3179">West - Hospital</cx:pt>
          <cx:pt idx="3180">West - Hospital</cx:pt>
          <cx:pt idx="3181">West - Hospital</cx:pt>
          <cx:pt idx="3182">West - Hospital</cx:pt>
          <cx:pt idx="3183">West - Hospital</cx:pt>
          <cx:pt idx="3184">West - Hospital</cx:pt>
          <cx:pt idx="3185">West - Hospital</cx:pt>
          <cx:pt idx="3186">West - Hospital</cx:pt>
          <cx:pt idx="3187">West - Hospital</cx:pt>
          <cx:pt idx="3188">West - Hospital</cx:pt>
          <cx:pt idx="3189">West - Hospital</cx:pt>
          <cx:pt idx="3190">West - Hospital</cx:pt>
          <cx:pt idx="3191">West - Hospital</cx:pt>
          <cx:pt idx="3192">West - Hospital</cx:pt>
          <cx:pt idx="3193">West - Hospital</cx:pt>
          <cx:pt idx="3194">West - Hospital</cx:pt>
          <cx:pt idx="3195">West - Hospital</cx:pt>
          <cx:pt idx="3196">West - Hospital</cx:pt>
          <cx:pt idx="3197">West - Hospital</cx:pt>
          <cx:pt idx="3198">West - Hospital</cx:pt>
          <cx:pt idx="3199">West - Hospital</cx:pt>
          <cx:pt idx="3200">West - Hospital</cx:pt>
          <cx:pt idx="3201">West - Hospital</cx:pt>
          <cx:pt idx="3202">West - Hospital</cx:pt>
          <cx:pt idx="3203">West - Hospital</cx:pt>
          <cx:pt idx="3204">West - Hospital</cx:pt>
          <cx:pt idx="3205">West - Hospital</cx:pt>
          <cx:pt idx="3206">West - Hospital</cx:pt>
          <cx:pt idx="3207">West - Hospital</cx:pt>
          <cx:pt idx="3208">West - Hospital</cx:pt>
          <cx:pt idx="3209">West - Hospital</cx:pt>
          <cx:pt idx="3210">West - Hospital</cx:pt>
          <cx:pt idx="3211">West - Hospital</cx:pt>
          <cx:pt idx="3212">West - Hospital</cx:pt>
          <cx:pt idx="3213">West - Hospital</cx:pt>
          <cx:pt idx="3214">West - Hospital</cx:pt>
          <cx:pt idx="3215">West - Hospital</cx:pt>
          <cx:pt idx="3216">West - Hospital</cx:pt>
          <cx:pt idx="3217">West - Hospital</cx:pt>
          <cx:pt idx="3218">West - Hospital</cx:pt>
          <cx:pt idx="3219">West - Hospital</cx:pt>
          <cx:pt idx="3220">West - Hospital</cx:pt>
          <cx:pt idx="3221">West - Hospital</cx:pt>
          <cx:pt idx="3222">West - Hospital</cx:pt>
          <cx:pt idx="3223">West - Hospital</cx:pt>
          <cx:pt idx="3224">West - Hospital</cx:pt>
          <cx:pt idx="3225">West - Hospital</cx:pt>
          <cx:pt idx="3226">West - Hospital</cx:pt>
          <cx:pt idx="3227">West - Hospital</cx:pt>
          <cx:pt idx="3228">West - Hospital</cx:pt>
          <cx:pt idx="3229">West - Hospital</cx:pt>
          <cx:pt idx="3230">West - Hospital</cx:pt>
          <cx:pt idx="3231">West - Hospital</cx:pt>
          <cx:pt idx="3232">West - Hospital</cx:pt>
          <cx:pt idx="3233">West - Hospital</cx:pt>
          <cx:pt idx="3234">West - Hospital</cx:pt>
          <cx:pt idx="3235">West - Hospital</cx:pt>
          <cx:pt idx="3236">West - Hospital</cx:pt>
          <cx:pt idx="3237">West - Hospital</cx:pt>
          <cx:pt idx="3238">West - Hospital</cx:pt>
          <cx:pt idx="3239">West - Hospital</cx:pt>
          <cx:pt idx="3240">West - Hospital</cx:pt>
          <cx:pt idx="3241">West - Hospital</cx:pt>
          <cx:pt idx="3242">West - Hospital</cx:pt>
          <cx:pt idx="3243">West - Hospital</cx:pt>
          <cx:pt idx="3244">West - Hospital</cx:pt>
          <cx:pt idx="3245">West - Hospital</cx:pt>
          <cx:pt idx="3246">West - Hospital</cx:pt>
          <cx:pt idx="3247">West - Hospital</cx:pt>
          <cx:pt idx="3248">West - Hospital</cx:pt>
          <cx:pt idx="3249">West - Hospital</cx:pt>
          <cx:pt idx="3250">West - Hospital</cx:pt>
          <cx:pt idx="3251">West - Hospital</cx:pt>
          <cx:pt idx="3252">West - Hospital</cx:pt>
          <cx:pt idx="3253">West - Hospital</cx:pt>
          <cx:pt idx="3254">West - Hospital</cx:pt>
          <cx:pt idx="3255">West - Hospital</cx:pt>
          <cx:pt idx="3256">West - Hospital</cx:pt>
          <cx:pt idx="3257">West - Hospital</cx:pt>
          <cx:pt idx="3258">West - Hospital</cx:pt>
          <cx:pt idx="3259">West - Hospital</cx:pt>
          <cx:pt idx="3260">West - Hospital</cx:pt>
          <cx:pt idx="3261">West - Hospital</cx:pt>
          <cx:pt idx="3262">West - Hospital</cx:pt>
          <cx:pt idx="3263">West - Hospital</cx:pt>
          <cx:pt idx="3264">West - Hospital</cx:pt>
          <cx:pt idx="3265">West - Hospital</cx:pt>
          <cx:pt idx="3266">West - Hospital</cx:pt>
          <cx:pt idx="3267">West - Hospital</cx:pt>
          <cx:pt idx="3268">West - Hospital</cx:pt>
          <cx:pt idx="3269">West - Hospital</cx:pt>
          <cx:pt idx="3270">West - Hospital</cx:pt>
          <cx:pt idx="3271">West - Hospital</cx:pt>
          <cx:pt idx="3272">West - Hospital</cx:pt>
          <cx:pt idx="3273">West - Hospital</cx:pt>
          <cx:pt idx="3274">West - Hospital</cx:pt>
          <cx:pt idx="3275">West - Hospital</cx:pt>
          <cx:pt idx="3276">West - Hospital</cx:pt>
          <cx:pt idx="3277">West - Hospital</cx:pt>
          <cx:pt idx="3278">West - Hospital</cx:pt>
          <cx:pt idx="3279">West - Hospital</cx:pt>
          <cx:pt idx="3280">West - Hospital</cx:pt>
          <cx:pt idx="3281">West - Hospital</cx:pt>
          <cx:pt idx="3282">West - Hospital</cx:pt>
          <cx:pt idx="3283">West - Hospital</cx:pt>
          <cx:pt idx="3284">West - Hospital</cx:pt>
          <cx:pt idx="3285">West - Hospital</cx:pt>
          <cx:pt idx="3286">West - Hospital</cx:pt>
          <cx:pt idx="3287">West - Hospital</cx:pt>
          <cx:pt idx="3288">West - Hospital</cx:pt>
          <cx:pt idx="3289">West - Hospital</cx:pt>
          <cx:pt idx="3290">West - Hospital</cx:pt>
          <cx:pt idx="3291">West - Hospital</cx:pt>
          <cx:pt idx="3292">West - Hospital</cx:pt>
          <cx:pt idx="3293">West - Hospital</cx:pt>
          <cx:pt idx="3294">West - Hospital</cx:pt>
          <cx:pt idx="3295">West - Hospital</cx:pt>
          <cx:pt idx="3296">West - Hospital</cx:pt>
          <cx:pt idx="3297">West - Hospital</cx:pt>
          <cx:pt idx="3298">West - Hospital</cx:pt>
          <cx:pt idx="3299">West - Hospital</cx:pt>
          <cx:pt idx="3300">West - Hospital</cx:pt>
          <cx:pt idx="3301">West - Hospital</cx:pt>
          <cx:pt idx="3302">West - Hospital</cx:pt>
          <cx:pt idx="3303">West - Hospital</cx:pt>
          <cx:pt idx="3304">West - Hospital</cx:pt>
          <cx:pt idx="3305">West - Hospital</cx:pt>
          <cx:pt idx="3306">West - Hospital</cx:pt>
          <cx:pt idx="3307">West - Hospital</cx:pt>
          <cx:pt idx="3308">West - Hospital</cx:pt>
          <cx:pt idx="3309">West - Hospital</cx:pt>
          <cx:pt idx="3310">West - Hospital</cx:pt>
          <cx:pt idx="3311">West - Hospital</cx:pt>
          <cx:pt idx="3312">West - Hospital</cx:pt>
          <cx:pt idx="3313">West - Hospital</cx:pt>
          <cx:pt idx="3314">West - Hospital</cx:pt>
          <cx:pt idx="3315">West - Hospital</cx:pt>
          <cx:pt idx="3316">West - Hospital</cx:pt>
          <cx:pt idx="3317">West - Hospital</cx:pt>
          <cx:pt idx="3318">West - Hospital</cx:pt>
          <cx:pt idx="3319">West - Hospital</cx:pt>
          <cx:pt idx="3320">West - Hospital</cx:pt>
          <cx:pt idx="3321">West - Hospital</cx:pt>
          <cx:pt idx="3322">West - Hospital</cx:pt>
          <cx:pt idx="3323">West - Hospital</cx:pt>
          <cx:pt idx="3324">West - Hospital</cx:pt>
          <cx:pt idx="3325">West - Hospital</cx:pt>
          <cx:pt idx="3326">West - Hospital</cx:pt>
          <cx:pt idx="3327">West - Hospital</cx:pt>
          <cx:pt idx="3328">West - Hospital</cx:pt>
          <cx:pt idx="3329">West - Hospital</cx:pt>
          <cx:pt idx="3330">West - Hospital</cx:pt>
          <cx:pt idx="3331">West - Hospital</cx:pt>
          <cx:pt idx="3332">West - Hospital</cx:pt>
          <cx:pt idx="3333">West - Hospital</cx:pt>
          <cx:pt idx="3334">West - Hospital</cx:pt>
          <cx:pt idx="3335">West - Hospital</cx:pt>
          <cx:pt idx="3336">West - Hospital</cx:pt>
          <cx:pt idx="3337">West - Hospital</cx:pt>
          <cx:pt idx="3338">West - Hospital</cx:pt>
          <cx:pt idx="3339">West - Hospital</cx:pt>
          <cx:pt idx="3340">West - Hospital</cx:pt>
          <cx:pt idx="3341">West - Hospital</cx:pt>
          <cx:pt idx="3342">West - Hospital</cx:pt>
          <cx:pt idx="3343">West - Hospital</cx:pt>
          <cx:pt idx="3344">West - Hospital</cx:pt>
          <cx:pt idx="3345">West - Hospital</cx:pt>
          <cx:pt idx="3346">West - Hospital</cx:pt>
          <cx:pt idx="3347">West - Hospital</cx:pt>
          <cx:pt idx="3348">West - Hospital</cx:pt>
          <cx:pt idx="3349">West - Hospital</cx:pt>
          <cx:pt idx="3350">West - Hospital</cx:pt>
          <cx:pt idx="3351">West - Hospital</cx:pt>
          <cx:pt idx="3352">West - Hospital</cx:pt>
          <cx:pt idx="3353">West - Hospital</cx:pt>
          <cx:pt idx="3354">West - Hospital</cx:pt>
          <cx:pt idx="3355">West - Hospital</cx:pt>
          <cx:pt idx="3356">West - Hospital</cx:pt>
          <cx:pt idx="3357">West - Hospital</cx:pt>
          <cx:pt idx="3358">West - Hospital</cx:pt>
          <cx:pt idx="3359">West - Hospital</cx:pt>
          <cx:pt idx="3360">West - Hospital</cx:pt>
          <cx:pt idx="3361">West - Hospital</cx:pt>
          <cx:pt idx="3362">West - Hospital</cx:pt>
          <cx:pt idx="3363">West - Hospital</cx:pt>
          <cx:pt idx="3364">West - Hospital</cx:pt>
          <cx:pt idx="3365">West - Hospital</cx:pt>
          <cx:pt idx="3366">West - Hospital</cx:pt>
          <cx:pt idx="3367">West - Hospital</cx:pt>
          <cx:pt idx="3368">West - Hospital</cx:pt>
          <cx:pt idx="3369">West - Hospital</cx:pt>
          <cx:pt idx="3370">West - Hospital</cx:pt>
          <cx:pt idx="3371">West - Hospital</cx:pt>
          <cx:pt idx="3372">West - Hospital</cx:pt>
          <cx:pt idx="3373">West - Hospital</cx:pt>
          <cx:pt idx="3374">West - Hospital</cx:pt>
          <cx:pt idx="3375">West - Hospital</cx:pt>
          <cx:pt idx="3376">West - Hospital</cx:pt>
          <cx:pt idx="3377">West - Hospital</cx:pt>
          <cx:pt idx="3378">West - Hospital</cx:pt>
          <cx:pt idx="3379">West - Hospital</cx:pt>
          <cx:pt idx="3380">West - Hospital</cx:pt>
          <cx:pt idx="3381">West - Hospital</cx:pt>
          <cx:pt idx="3382">West - Hospital</cx:pt>
          <cx:pt idx="3383">West - Hospital</cx:pt>
          <cx:pt idx="3384">West - Hospital</cx:pt>
          <cx:pt idx="3385">West - Hospital</cx:pt>
          <cx:pt idx="3386">West - Hospital</cx:pt>
          <cx:pt idx="3387">West - Hospital</cx:pt>
          <cx:pt idx="3388">West - Hospital</cx:pt>
          <cx:pt idx="3389">West - Hospital</cx:pt>
          <cx:pt idx="3390">West - Hospital</cx:pt>
          <cx:pt idx="3391">West - Hospital</cx:pt>
          <cx:pt idx="3392">West - Hospital</cx:pt>
          <cx:pt idx="3393">West - Hospital</cx:pt>
          <cx:pt idx="3394">West - Hospital</cx:pt>
          <cx:pt idx="3395">West - Hospital</cx:pt>
          <cx:pt idx="3396">West - Hospital</cx:pt>
          <cx:pt idx="3397">West - Hospital</cx:pt>
          <cx:pt idx="3398">West - Hospital</cx:pt>
          <cx:pt idx="3399">West - Hospital</cx:pt>
          <cx:pt idx="3400">West - Hospital</cx:pt>
          <cx:pt idx="3401">West - Hospital</cx:pt>
          <cx:pt idx="3402">West - Hospital</cx:pt>
          <cx:pt idx="3403">West - Hospital</cx:pt>
          <cx:pt idx="3404">West - Hospital</cx:pt>
          <cx:pt idx="3405">West - Hospital</cx:pt>
          <cx:pt idx="3406">West - Hospital</cx:pt>
          <cx:pt idx="3407">West - Hospital</cx:pt>
          <cx:pt idx="3408">West - Hospital</cx:pt>
          <cx:pt idx="3409">West - Hospital</cx:pt>
          <cx:pt idx="3410">West - Hospital</cx:pt>
          <cx:pt idx="3411">West - Hospital</cx:pt>
          <cx:pt idx="3412">West - Hospital</cx:pt>
          <cx:pt idx="3413">West - Hospital</cx:pt>
          <cx:pt idx="3414">West - Hospital</cx:pt>
          <cx:pt idx="3415">West - Hospital</cx:pt>
          <cx:pt idx="3416">West - Hospital</cx:pt>
          <cx:pt idx="3417">West - Hospital</cx:pt>
          <cx:pt idx="3418">West - Hospital</cx:pt>
          <cx:pt idx="3419">West - Hospital</cx:pt>
          <cx:pt idx="3420">West - Hospital</cx:pt>
          <cx:pt idx="3421">West - Hospital</cx:pt>
          <cx:pt idx="3422">West - Hospital</cx:pt>
          <cx:pt idx="3423">West - Hospital</cx:pt>
          <cx:pt idx="3424">West - Hospital</cx:pt>
          <cx:pt idx="3425">West - Hospital</cx:pt>
          <cx:pt idx="3426">West - Hospital</cx:pt>
          <cx:pt idx="3427">West - Hospital</cx:pt>
          <cx:pt idx="3428">West - Hospital</cx:pt>
          <cx:pt idx="3429">West - Hospital</cx:pt>
          <cx:pt idx="3430">West - Hospital</cx:pt>
          <cx:pt idx="3431">West - Hospital</cx:pt>
          <cx:pt idx="3432">West - Hospital</cx:pt>
          <cx:pt idx="3433">West - Hospital</cx:pt>
          <cx:pt idx="3434">West - Hospital</cx:pt>
          <cx:pt idx="3435">West - Hospital</cx:pt>
          <cx:pt idx="3436">West - Hospital</cx:pt>
          <cx:pt idx="3437">West - Hospital</cx:pt>
          <cx:pt idx="3438">West - Hospital</cx:pt>
          <cx:pt idx="3439">West - Hospital</cx:pt>
          <cx:pt idx="3440">West - Hospital</cx:pt>
          <cx:pt idx="3441">West - Hospital</cx:pt>
          <cx:pt idx="3442">West - Hospital</cx:pt>
          <cx:pt idx="3443">West - Hospital</cx:pt>
          <cx:pt idx="3444">West - Hospital</cx:pt>
          <cx:pt idx="3445">West - Hospital</cx:pt>
          <cx:pt idx="3446">West - Hospital</cx:pt>
          <cx:pt idx="3447">West - Hospital</cx:pt>
          <cx:pt idx="3448">West - Hospital</cx:pt>
          <cx:pt idx="3449">West - Hospital</cx:pt>
          <cx:pt idx="3450">West - Hospital</cx:pt>
          <cx:pt idx="3451">West - Hospital</cx:pt>
          <cx:pt idx="3452">West - Hospital</cx:pt>
          <cx:pt idx="3453">West - Hospital</cx:pt>
          <cx:pt idx="3454">West - Hospital</cx:pt>
          <cx:pt idx="3455">West - Hospital</cx:pt>
          <cx:pt idx="3456">West - Hospital</cx:pt>
          <cx:pt idx="3457">West - Hospital</cx:pt>
          <cx:pt idx="3458">West - Hospital</cx:pt>
          <cx:pt idx="3459">West - Hospital</cx:pt>
          <cx:pt idx="3460">West - Hospital</cx:pt>
          <cx:pt idx="3461">West - Hospital</cx:pt>
          <cx:pt idx="3462">West - Hospital</cx:pt>
          <cx:pt idx="3463">West - Hospital</cx:pt>
          <cx:pt idx="3464">West - Hospital</cx:pt>
          <cx:pt idx="3465">West - Hospital</cx:pt>
          <cx:pt idx="3466">West - Hospital</cx:pt>
          <cx:pt idx="3467">West - Hospital</cx:pt>
          <cx:pt idx="3468">West - Hospital</cx:pt>
          <cx:pt idx="3469">West - Hospital</cx:pt>
          <cx:pt idx="3470">West - Hospital</cx:pt>
          <cx:pt idx="3471">West - Hospital</cx:pt>
          <cx:pt idx="3472">West - Hospital</cx:pt>
          <cx:pt idx="3473">West - Hospital</cx:pt>
          <cx:pt idx="3474">West - Hospital</cx:pt>
          <cx:pt idx="3475">West - Hospital</cx:pt>
          <cx:pt idx="3476">West - Hospital</cx:pt>
          <cx:pt idx="3477">West - Hospital</cx:pt>
          <cx:pt idx="3478">West - Hospital</cx:pt>
          <cx:pt idx="3479">West - Hospital</cx:pt>
          <cx:pt idx="3480">West - Hospital</cx:pt>
          <cx:pt idx="3481">West - Hospital</cx:pt>
          <cx:pt idx="3482">West - Hospital</cx:pt>
          <cx:pt idx="3483">West - Hospital</cx:pt>
          <cx:pt idx="3484">West - Hospital</cx:pt>
          <cx:pt idx="3485">West - Hospital</cx:pt>
          <cx:pt idx="3486">West - Hospital</cx:pt>
          <cx:pt idx="3487">West - Hospital</cx:pt>
          <cx:pt idx="3488">West - Hospital</cx:pt>
          <cx:pt idx="3489">West - Hospital</cx:pt>
          <cx:pt idx="3490">West - Hospital</cx:pt>
          <cx:pt idx="3491">West - Hospital</cx:pt>
          <cx:pt idx="3492">West - Hospital</cx:pt>
          <cx:pt idx="3493">West - Hospital</cx:pt>
          <cx:pt idx="3494">West - Hospital</cx:pt>
          <cx:pt idx="3495">West - Hospital</cx:pt>
          <cx:pt idx="3496">West - Hospital</cx:pt>
          <cx:pt idx="3497">West - Hospital</cx:pt>
          <cx:pt idx="3498">West - Hospital</cx:pt>
          <cx:pt idx="3499">West - Hospital</cx:pt>
          <cx:pt idx="3500">West - Hospital</cx:pt>
          <cx:pt idx="3501">West - Hospital</cx:pt>
          <cx:pt idx="3502">West - Hospital</cx:pt>
          <cx:pt idx="3503">West - Hospital</cx:pt>
          <cx:pt idx="3504">West - Hospital</cx:pt>
          <cx:pt idx="3505">West - Hospital</cx:pt>
          <cx:pt idx="3506">West - Hospital</cx:pt>
          <cx:pt idx="3507">West - Hospital</cx:pt>
          <cx:pt idx="3508">West - Hospital</cx:pt>
          <cx:pt idx="3509">West - Hospital</cx:pt>
          <cx:pt idx="3510">West - Hospital</cx:pt>
          <cx:pt idx="3511">West - Hospital</cx:pt>
          <cx:pt idx="3512">West - Hospital</cx:pt>
          <cx:pt idx="3513">West - Hospital</cx:pt>
          <cx:pt idx="3514">West - Hospital</cx:pt>
          <cx:pt idx="3515">West - Hospital</cx:pt>
          <cx:pt idx="3516">West - Hospital</cx:pt>
          <cx:pt idx="3517">West - Hospital</cx:pt>
          <cx:pt idx="3518">West - Hospital</cx:pt>
          <cx:pt idx="3519">West - Hospital</cx:pt>
          <cx:pt idx="3520">West - Hospital</cx:pt>
          <cx:pt idx="3521">West - Hospital</cx:pt>
          <cx:pt idx="3522">West - Hospital</cx:pt>
          <cx:pt idx="3523">West - Hospital</cx:pt>
          <cx:pt idx="3524">West - Hospital</cx:pt>
          <cx:pt idx="3525">West - Hospital</cx:pt>
          <cx:pt idx="3526">West - Hospital</cx:pt>
          <cx:pt idx="3527">West - Hospital</cx:pt>
          <cx:pt idx="3528">West - Hospital</cx:pt>
          <cx:pt idx="3529">West - Hospital</cx:pt>
          <cx:pt idx="3530">West - Hospital</cx:pt>
          <cx:pt idx="3531">West - Hospital</cx:pt>
          <cx:pt idx="3532">West - Hospital</cx:pt>
          <cx:pt idx="3533">West - Hospital</cx:pt>
          <cx:pt idx="3534">West - Hospital</cx:pt>
          <cx:pt idx="3535">West - Hospital</cx:pt>
          <cx:pt idx="3536">West - Hospital</cx:pt>
          <cx:pt idx="3537">West - Hospital</cx:pt>
          <cx:pt idx="3538">West - Hospital</cx:pt>
          <cx:pt idx="3539">West - Hospital</cx:pt>
          <cx:pt idx="3540">West - Hospital</cx:pt>
          <cx:pt idx="3541">West - Hospital</cx:pt>
          <cx:pt idx="3542">West - Hospital</cx:pt>
          <cx:pt idx="3543">West - Hospital</cx:pt>
          <cx:pt idx="3544">West - Hospital</cx:pt>
          <cx:pt idx="3545">West - Hospital</cx:pt>
          <cx:pt idx="3546">West - Hospital</cx:pt>
          <cx:pt idx="3547">West - Hospital</cx:pt>
          <cx:pt idx="3548">West - Hospital</cx:pt>
          <cx:pt idx="3549">West - Hospital</cx:pt>
          <cx:pt idx="3550">West - Hospital</cx:pt>
          <cx:pt idx="3551">West - Hospital</cx:pt>
          <cx:pt idx="3552">West - Hospital</cx:pt>
          <cx:pt idx="3553">West - Hospital</cx:pt>
          <cx:pt idx="3554">West - Hospital</cx:pt>
          <cx:pt idx="3555">West - Hospital</cx:pt>
          <cx:pt idx="3556">West - Hospital</cx:pt>
          <cx:pt idx="3557">West - Hospital</cx:pt>
          <cx:pt idx="3558">West - Hospital</cx:pt>
          <cx:pt idx="3559">West - Hospital</cx:pt>
          <cx:pt idx="3560">West - Hospital</cx:pt>
          <cx:pt idx="3561">West - Hospital</cx:pt>
          <cx:pt idx="3562">West - Hospital</cx:pt>
          <cx:pt idx="3563">West - Hospital</cx:pt>
          <cx:pt idx="3564">West - Hospital</cx:pt>
          <cx:pt idx="3565">West - Hospital</cx:pt>
          <cx:pt idx="3566">West - Hospital</cx:pt>
          <cx:pt idx="3567">West - Hospital</cx:pt>
          <cx:pt idx="3568">West - Hospital</cx:pt>
          <cx:pt idx="3569">West - Hospital</cx:pt>
          <cx:pt idx="3570">West - Hospital</cx:pt>
          <cx:pt idx="3571">West - Hospital</cx:pt>
          <cx:pt idx="3572">West - Hospital</cx:pt>
          <cx:pt idx="3573">West - Hospital</cx:pt>
          <cx:pt idx="3574">West - Hospital</cx:pt>
          <cx:pt idx="3575">West - Hospital</cx:pt>
          <cx:pt idx="3576">West - Hospital</cx:pt>
          <cx:pt idx="3577">West - Hospital</cx:pt>
          <cx:pt idx="3578">West - Hospital</cx:pt>
          <cx:pt idx="3579">West - Hospital</cx:pt>
          <cx:pt idx="3580">West - Hospital</cx:pt>
          <cx:pt idx="3581">West - Hospital</cx:pt>
          <cx:pt idx="3582">West - Hospital</cx:pt>
          <cx:pt idx="3583">West - Hospital</cx:pt>
          <cx:pt idx="3584">West - Hospital</cx:pt>
          <cx:pt idx="3585">West - Hospital</cx:pt>
          <cx:pt idx="3586">West - Hospital</cx:pt>
          <cx:pt idx="3587">West - Hospital</cx:pt>
          <cx:pt idx="3588">West - Hospital</cx:pt>
          <cx:pt idx="3589">West - Hospital</cx:pt>
          <cx:pt idx="3590">West - Hospital</cx:pt>
          <cx:pt idx="3591">West - Hospital</cx:pt>
          <cx:pt idx="3592">West - Hospital</cx:pt>
          <cx:pt idx="3593">West - Hospital</cx:pt>
          <cx:pt idx="3594">West - Hospital</cx:pt>
          <cx:pt idx="3595">West - Hospital</cx:pt>
          <cx:pt idx="3596">West - Hospital</cx:pt>
          <cx:pt idx="3597">West - Hospital</cx:pt>
          <cx:pt idx="3598">West - Hospital</cx:pt>
          <cx:pt idx="3599">West - Hospital</cx:pt>
          <cx:pt idx="3600">West - Hospital</cx:pt>
          <cx:pt idx="3601">West - Hospital</cx:pt>
          <cx:pt idx="3602">West - Hospital</cx:pt>
          <cx:pt idx="3603">West - Hospital</cx:pt>
          <cx:pt idx="3604">West - Hospital</cx:pt>
          <cx:pt idx="3605">West - Hospital</cx:pt>
          <cx:pt idx="3606">West - Hospital</cx:pt>
          <cx:pt idx="3607">West - Hospital</cx:pt>
          <cx:pt idx="3608">West - Hospital</cx:pt>
          <cx:pt idx="3609">West - Hospital</cx:pt>
          <cx:pt idx="3610">West - Hospital</cx:pt>
          <cx:pt idx="3611">West - Hospital</cx:pt>
          <cx:pt idx="3612">West - Hospital</cx:pt>
          <cx:pt idx="3613">West - Hospital</cx:pt>
          <cx:pt idx="3614">West - Hospital</cx:pt>
          <cx:pt idx="3615">West - Hospital</cx:pt>
          <cx:pt idx="3616">West - Hospital</cx:pt>
          <cx:pt idx="3617">West - Hospital</cx:pt>
          <cx:pt idx="3618">West - Hospital</cx:pt>
          <cx:pt idx="3619">West - Hospital</cx:pt>
          <cx:pt idx="3620">West - Hospital</cx:pt>
          <cx:pt idx="3621">West - Hospital</cx:pt>
          <cx:pt idx="3622">West - Hospital</cx:pt>
          <cx:pt idx="3623">West - Hospital</cx:pt>
          <cx:pt idx="3624">West - Hospital</cx:pt>
          <cx:pt idx="3625">West - Hospital</cx:pt>
          <cx:pt idx="3626">West - Hospital</cx:pt>
          <cx:pt idx="3627">West - Hospital</cx:pt>
          <cx:pt idx="3628">West - Hospital</cx:pt>
          <cx:pt idx="3629">West - Hospital</cx:pt>
          <cx:pt idx="3630">West - Hospital</cx:pt>
          <cx:pt idx="3631">West - Hospital</cx:pt>
          <cx:pt idx="3632">West - Hospital</cx:pt>
          <cx:pt idx="3633">West - Hospital</cx:pt>
          <cx:pt idx="3634">West - Hospital</cx:pt>
          <cx:pt idx="3635">West - Hospital</cx:pt>
          <cx:pt idx="3636">West - Hospital</cx:pt>
          <cx:pt idx="3637">West - Hospital</cx:pt>
          <cx:pt idx="3638">West - Hospital</cx:pt>
          <cx:pt idx="3639">West - Hospital</cx:pt>
          <cx:pt idx="3640">West - Hospital</cx:pt>
          <cx:pt idx="3641">West - Hospital</cx:pt>
          <cx:pt idx="3642">West - Hospital</cx:pt>
          <cx:pt idx="3643">West - Hospital</cx:pt>
          <cx:pt idx="3644">West - Hospital</cx:pt>
          <cx:pt idx="3645">West - Hospital</cx:pt>
          <cx:pt idx="3646">West - Hospital</cx:pt>
          <cx:pt idx="3647">West - Hospital</cx:pt>
          <cx:pt idx="3648">West - Hospital</cx:pt>
          <cx:pt idx="3649">West - Hospital</cx:pt>
          <cx:pt idx="3650">West - Hospital</cx:pt>
          <cx:pt idx="3651">West - Hospital</cx:pt>
          <cx:pt idx="3652">West - Hospital</cx:pt>
          <cx:pt idx="3653">West - Hospital</cx:pt>
          <cx:pt idx="3654">West - Hospital</cx:pt>
          <cx:pt idx="3655">West - Hospital</cx:pt>
          <cx:pt idx="3656">West - Hospital</cx:pt>
          <cx:pt idx="3657">West - Hospital</cx:pt>
          <cx:pt idx="3658">West - Hospital</cx:pt>
          <cx:pt idx="3659">West - Hospital</cx:pt>
          <cx:pt idx="3660">West - Hospital</cx:pt>
          <cx:pt idx="3661">West - Hospital</cx:pt>
          <cx:pt idx="3662">West - Hospital</cx:pt>
          <cx:pt idx="3663">West - Hospital</cx:pt>
          <cx:pt idx="3664">West - Hospital</cx:pt>
          <cx:pt idx="3665">West - Hospital</cx:pt>
          <cx:pt idx="3666">West - Hospital</cx:pt>
          <cx:pt idx="3667">West - Hospital</cx:pt>
          <cx:pt idx="3668">West - Hospital</cx:pt>
          <cx:pt idx="3669">West - Hospital</cx:pt>
          <cx:pt idx="3670">West - Hospital</cx:pt>
          <cx:pt idx="3671">West - Hospital</cx:pt>
          <cx:pt idx="3672">West - Hospital</cx:pt>
          <cx:pt idx="3673">West - Hospital</cx:pt>
          <cx:pt idx="3674">West - Hospital</cx:pt>
          <cx:pt idx="3675">West - Hospital</cx:pt>
          <cx:pt idx="3676">West - Hospital</cx:pt>
          <cx:pt idx="3677">West - Hospital</cx:pt>
          <cx:pt idx="3678">West - Hospital</cx:pt>
          <cx:pt idx="3679">West - Hospital</cx:pt>
          <cx:pt idx="3680">West - Hospital</cx:pt>
          <cx:pt idx="3681">West - Hospital</cx:pt>
          <cx:pt idx="3682">West - Hospital</cx:pt>
          <cx:pt idx="3683">West - Hospital</cx:pt>
          <cx:pt idx="3684">West - Hospital</cx:pt>
          <cx:pt idx="3685">West - Hospital</cx:pt>
          <cx:pt idx="3686">West - Hospital</cx:pt>
          <cx:pt idx="3687">West - Hospital</cx:pt>
          <cx:pt idx="3688">West - Hospital</cx:pt>
          <cx:pt idx="3689">West - Hospital</cx:pt>
          <cx:pt idx="3690">West - Hospital</cx:pt>
          <cx:pt idx="3691">West - Hospital</cx:pt>
          <cx:pt idx="3692">West - Hospital</cx:pt>
          <cx:pt idx="3693">West - Hospital</cx:pt>
          <cx:pt idx="3694">West - Hospital</cx:pt>
          <cx:pt idx="3695">West - Hospital</cx:pt>
          <cx:pt idx="3696">West - Hospital</cx:pt>
          <cx:pt idx="3697">West - Hospital</cx:pt>
          <cx:pt idx="3698">West - Hospital</cx:pt>
          <cx:pt idx="3699">West - Hospital</cx:pt>
          <cx:pt idx="3700">West - Hospital</cx:pt>
          <cx:pt idx="3701">West - Hospital</cx:pt>
          <cx:pt idx="3702">West - Hospital</cx:pt>
          <cx:pt idx="3703">West - Hospital</cx:pt>
          <cx:pt idx="3704">West - Hospital</cx:pt>
          <cx:pt idx="3705">West - Hospital</cx:pt>
          <cx:pt idx="3706">West - Hospital</cx:pt>
          <cx:pt idx="3707">West - Hospital</cx:pt>
          <cx:pt idx="3708">West - Hospital</cx:pt>
          <cx:pt idx="3709">West - Hospital</cx:pt>
          <cx:pt idx="3710">West - Hospital</cx:pt>
          <cx:pt idx="3711">West - Hospital</cx:pt>
          <cx:pt idx="3712">West - Hospital</cx:pt>
          <cx:pt idx="3713">West - Hospital</cx:pt>
          <cx:pt idx="3714">West - Hospital</cx:pt>
          <cx:pt idx="3715">West - Hospital</cx:pt>
          <cx:pt idx="3716">West - Hospital</cx:pt>
          <cx:pt idx="3717">West - Hospital</cx:pt>
          <cx:pt idx="3718">West - Hospital</cx:pt>
          <cx:pt idx="3719">West - Hospital</cx:pt>
          <cx:pt idx="3720">West - Hospital</cx:pt>
          <cx:pt idx="3721">West - Hospital</cx:pt>
          <cx:pt idx="3722">West - Hospital</cx:pt>
          <cx:pt idx="3723">West - Hospital</cx:pt>
          <cx:pt idx="3724">West - Hospital</cx:pt>
          <cx:pt idx="3725">West - Hospital</cx:pt>
          <cx:pt idx="3726">West - Hospital</cx:pt>
          <cx:pt idx="3727">West - Hospital</cx:pt>
          <cx:pt idx="3728">West - Hospital</cx:pt>
          <cx:pt idx="3729">West - Hospital</cx:pt>
          <cx:pt idx="3730">West - Hospital</cx:pt>
          <cx:pt idx="3731">West - Hospital</cx:pt>
          <cx:pt idx="3732">West - Hospital</cx:pt>
          <cx:pt idx="3733">West - Hospital</cx:pt>
          <cx:pt idx="3734">West - Hospital</cx:pt>
          <cx:pt idx="3735">West - Hospital</cx:pt>
          <cx:pt idx="3736">West - Hospital</cx:pt>
          <cx:pt idx="3737">West - Hospital</cx:pt>
          <cx:pt idx="3738">West - Hospital</cx:pt>
          <cx:pt idx="3739">West - Hospital</cx:pt>
          <cx:pt idx="3740">West - Hospital</cx:pt>
          <cx:pt idx="3741">West - Hospital</cx:pt>
          <cx:pt idx="3742">West - Hospital</cx:pt>
          <cx:pt idx="3743">West - Hospital</cx:pt>
          <cx:pt idx="3744">West - Hospital</cx:pt>
          <cx:pt idx="3745">West - Hospital</cx:pt>
          <cx:pt idx="3746">West - Hospital</cx:pt>
          <cx:pt idx="3747">West - Hospital</cx:pt>
          <cx:pt idx="3748">West - Hospital</cx:pt>
          <cx:pt idx="3749">West - Hospital</cx:pt>
          <cx:pt idx="3750">West - Hospital</cx:pt>
          <cx:pt idx="3751">West - Hospital</cx:pt>
          <cx:pt idx="3752">West - Hospital</cx:pt>
          <cx:pt idx="3753">West - Hospital</cx:pt>
          <cx:pt idx="3754">West - Hospital</cx:pt>
          <cx:pt idx="3755">West - Hospital</cx:pt>
          <cx:pt idx="3756">West - Hospital</cx:pt>
          <cx:pt idx="3757">West - Hospital</cx:pt>
          <cx:pt idx="3758">West - Hospital</cx:pt>
          <cx:pt idx="3759">West - Hospital</cx:pt>
          <cx:pt idx="3760">West - Hospital</cx:pt>
          <cx:pt idx="3761">West - Hospital</cx:pt>
          <cx:pt idx="3762">West - Hospital</cx:pt>
          <cx:pt idx="3763">West - Hospital</cx:pt>
          <cx:pt idx="3764">West - Hospital</cx:pt>
          <cx:pt idx="3765">West - Hospital</cx:pt>
          <cx:pt idx="3766">West - Hospital</cx:pt>
          <cx:pt idx="3767">West - Hospital</cx:pt>
          <cx:pt idx="3768">West - Hospital</cx:pt>
          <cx:pt idx="3769">West - Hospital</cx:pt>
          <cx:pt idx="3770">West - Hospital</cx:pt>
          <cx:pt idx="3771">West - Hospital</cx:pt>
          <cx:pt idx="3772">West - Hospital</cx:pt>
          <cx:pt idx="3773">West - Hospital</cx:pt>
          <cx:pt idx="3774">West - Hospital</cx:pt>
          <cx:pt idx="3775">West - Hospital</cx:pt>
          <cx:pt idx="3776">West - Hospital</cx:pt>
          <cx:pt idx="3777">West - Hospital</cx:pt>
          <cx:pt idx="3778">West - Hospital</cx:pt>
          <cx:pt idx="3779">West - Hospital</cx:pt>
          <cx:pt idx="3780">West - Hospital</cx:pt>
          <cx:pt idx="3781">West - Hospital</cx:pt>
          <cx:pt idx="3782">West - Hospital</cx:pt>
          <cx:pt idx="3783">West - Hospital</cx:pt>
          <cx:pt idx="3784">West - Hospital</cx:pt>
          <cx:pt idx="3785">West - Hospital</cx:pt>
          <cx:pt idx="3786">West - Hospital</cx:pt>
          <cx:pt idx="3787">West - Hospital</cx:pt>
          <cx:pt idx="3788">West - Hospital</cx:pt>
          <cx:pt idx="3789">West - Hospital</cx:pt>
          <cx:pt idx="3790">West - Hospital</cx:pt>
          <cx:pt idx="3791">West - Hospital</cx:pt>
          <cx:pt idx="3792">West - Hospital</cx:pt>
          <cx:pt idx="3793">West - Hospital</cx:pt>
          <cx:pt idx="3794">West - Hospital</cx:pt>
          <cx:pt idx="3795">West - Hospital</cx:pt>
          <cx:pt idx="3796">West - Hospital</cx:pt>
          <cx:pt idx="3797">West - Hospital</cx:pt>
          <cx:pt idx="3798">West - Hospital</cx:pt>
          <cx:pt idx="3799">West - Hospital</cx:pt>
          <cx:pt idx="3800">West - Hospital</cx:pt>
          <cx:pt idx="3801">West - Hospital</cx:pt>
          <cx:pt idx="3802">West - Hospital</cx:pt>
          <cx:pt idx="3803">West - Hospital</cx:pt>
          <cx:pt idx="3804">West - Hospital</cx:pt>
          <cx:pt idx="3805">West - Hospital</cx:pt>
          <cx:pt idx="3806">West - Hospital</cx:pt>
          <cx:pt idx="3807">West - Hospital</cx:pt>
          <cx:pt idx="3808">West - Hospital</cx:pt>
          <cx:pt idx="3809">West - Hospital</cx:pt>
          <cx:pt idx="3810">West - Hospital</cx:pt>
          <cx:pt idx="3811">West - Hospital</cx:pt>
          <cx:pt idx="3812">West - Hospital</cx:pt>
          <cx:pt idx="3813">West - Hospital</cx:pt>
          <cx:pt idx="3814">West - Hospital</cx:pt>
          <cx:pt idx="3815">West - Hospital</cx:pt>
          <cx:pt idx="3816">West - Hospital</cx:pt>
          <cx:pt idx="3817">West - Hospital</cx:pt>
          <cx:pt idx="3818">West - Hospital</cx:pt>
          <cx:pt idx="3819">West - Hospital</cx:pt>
          <cx:pt idx="3820">West - Hospital</cx:pt>
          <cx:pt idx="3821">West - Hospital</cx:pt>
          <cx:pt idx="3822">West - Hospital</cx:pt>
          <cx:pt idx="3823">West - Hospital</cx:pt>
          <cx:pt idx="3824">West - Hospital</cx:pt>
          <cx:pt idx="3825">West - Hospital</cx:pt>
          <cx:pt idx="3826">West - Hospital</cx:pt>
          <cx:pt idx="3827">West - Hospital</cx:pt>
          <cx:pt idx="3828">West - Hospital</cx:pt>
          <cx:pt idx="3829">West - Hospital</cx:pt>
          <cx:pt idx="3830">West - Hospital</cx:pt>
          <cx:pt idx="3831">West - Hospital</cx:pt>
          <cx:pt idx="3832">West - Hospital</cx:pt>
          <cx:pt idx="3833">West - Hospital</cx:pt>
          <cx:pt idx="3834">West - Hospital</cx:pt>
          <cx:pt idx="3835">West - Hospital</cx:pt>
          <cx:pt idx="3836">West - Hospital</cx:pt>
          <cx:pt idx="3837">West - Hospital</cx:pt>
          <cx:pt idx="3838">West - Hospital</cx:pt>
          <cx:pt idx="3839">West - Hospital</cx:pt>
          <cx:pt idx="3840">West - Hospital</cx:pt>
          <cx:pt idx="3841">West - Hospital</cx:pt>
          <cx:pt idx="3842">West - Hospital</cx:pt>
          <cx:pt idx="3843">West - Hospital</cx:pt>
          <cx:pt idx="3844">West - Hospital</cx:pt>
          <cx:pt idx="3845">West - Hospital</cx:pt>
          <cx:pt idx="3846">West - Hospital</cx:pt>
          <cx:pt idx="3847">West - Hospital</cx:pt>
          <cx:pt idx="3848">West - Hospital</cx:pt>
          <cx:pt idx="3849">West - Hospital</cx:pt>
          <cx:pt idx="3850">West - Hospital</cx:pt>
          <cx:pt idx="3851">West - Hospital</cx:pt>
          <cx:pt idx="3852">West - Hospital</cx:pt>
          <cx:pt idx="3853">West - Hospital</cx:pt>
          <cx:pt idx="3854">West - Hospital</cx:pt>
          <cx:pt idx="3855">West - Hospital</cx:pt>
          <cx:pt idx="3856">West - Hospital</cx:pt>
          <cx:pt idx="3857">West - Hospital</cx:pt>
          <cx:pt idx="3858">West - Hospital</cx:pt>
          <cx:pt idx="3859">West - Hospital</cx:pt>
          <cx:pt idx="3860">West - Hospital</cx:pt>
          <cx:pt idx="3861">West - Hospital</cx:pt>
          <cx:pt idx="3862">West - Hospital</cx:pt>
          <cx:pt idx="3863">West - Hospital</cx:pt>
          <cx:pt idx="3864">West - Hospital</cx:pt>
          <cx:pt idx="3865">West - Hospital</cx:pt>
          <cx:pt idx="3866">West - Hospital</cx:pt>
          <cx:pt idx="3867">West - Hospital</cx:pt>
          <cx:pt idx="3868">West - Hospital</cx:pt>
          <cx:pt idx="3869">West - Hospital</cx:pt>
          <cx:pt idx="3870">West - Hospital</cx:pt>
          <cx:pt idx="3871">West - Hospital</cx:pt>
          <cx:pt idx="3872">West - Hospital</cx:pt>
          <cx:pt idx="3873">West - Hospital</cx:pt>
          <cx:pt idx="3874">West - Hospital</cx:pt>
          <cx:pt idx="3875">West - Hospital</cx:pt>
          <cx:pt idx="3876">West - Hospital</cx:pt>
          <cx:pt idx="3877">West - Hospital</cx:pt>
          <cx:pt idx="3878">West - Hospital</cx:pt>
          <cx:pt idx="3879">West - Hospital</cx:pt>
          <cx:pt idx="3880">West - Hospital</cx:pt>
          <cx:pt idx="3881">West - Hospital</cx:pt>
          <cx:pt idx="3882">West - Hospital</cx:pt>
          <cx:pt idx="3883">West - Hospital</cx:pt>
          <cx:pt idx="3884">West - Hospital</cx:pt>
          <cx:pt idx="3885">West - Hospital</cx:pt>
          <cx:pt idx="3886">West - Hospital</cx:pt>
          <cx:pt idx="3887">West - Hospital</cx:pt>
          <cx:pt idx="3888">West - Hospital</cx:pt>
          <cx:pt idx="3889">West - Hospital</cx:pt>
          <cx:pt idx="3890">West - Hospital</cx:pt>
          <cx:pt idx="3891">West - Hospital</cx:pt>
          <cx:pt idx="3892">West - Hospital</cx:pt>
          <cx:pt idx="3893">West - Hospital</cx:pt>
          <cx:pt idx="3894">West - Hospital</cx:pt>
          <cx:pt idx="3895">West - Hospital</cx:pt>
          <cx:pt idx="3896">West - Hospital</cx:pt>
          <cx:pt idx="3897">West - Hospital</cx:pt>
          <cx:pt idx="3898">West - Hospital</cx:pt>
          <cx:pt idx="3899">West - Hospital</cx:pt>
          <cx:pt idx="3900">West - Hospital</cx:pt>
          <cx:pt idx="3901">West - Hospital</cx:pt>
          <cx:pt idx="3902">West - Hospital</cx:pt>
          <cx:pt idx="3903">West - Hospital</cx:pt>
          <cx:pt idx="3904">West - Hospital</cx:pt>
          <cx:pt idx="3905">West - Hospital</cx:pt>
          <cx:pt idx="3906">West - Hospital</cx:pt>
          <cx:pt idx="3907">West - Hospital</cx:pt>
          <cx:pt idx="3908">West - Hospital</cx:pt>
          <cx:pt idx="3909">West - Hospital</cx:pt>
          <cx:pt idx="3910">West - Hospital</cx:pt>
          <cx:pt idx="3911">West - Hospital</cx:pt>
          <cx:pt idx="3912">West - Hospital</cx:pt>
          <cx:pt idx="3913">West - Hospital</cx:pt>
          <cx:pt idx="3914">West - Hospital</cx:pt>
          <cx:pt idx="3915">West - Hospital</cx:pt>
          <cx:pt idx="3916">West - Hospital</cx:pt>
          <cx:pt idx="3917">West - Hospital</cx:pt>
          <cx:pt idx="3918">West - Hospital</cx:pt>
          <cx:pt idx="3919">West - Hospital</cx:pt>
          <cx:pt idx="3920">West - Hospital</cx:pt>
          <cx:pt idx="3921">West - Hospital</cx:pt>
          <cx:pt idx="3922">West - Hospital</cx:pt>
          <cx:pt idx="3923">West - Hospital</cx:pt>
          <cx:pt idx="3924">West - Hospital</cx:pt>
          <cx:pt idx="3925">West - Hospital</cx:pt>
          <cx:pt idx="3926">West - Hospital</cx:pt>
          <cx:pt idx="3927">West - Hospital</cx:pt>
          <cx:pt idx="3928">West - Hospital</cx:pt>
          <cx:pt idx="3929">West - Hospital</cx:pt>
          <cx:pt idx="3930">West - Hospital</cx:pt>
          <cx:pt idx="3931">West - Hospital</cx:pt>
          <cx:pt idx="3932">West - Hospital</cx:pt>
          <cx:pt idx="3933">West - Hospital</cx:pt>
          <cx:pt idx="3934">West - Hospital</cx:pt>
          <cx:pt idx="3935">West - Hospital</cx:pt>
          <cx:pt idx="3936">West - Hospital</cx:pt>
          <cx:pt idx="3937">West - Hospital</cx:pt>
          <cx:pt idx="3938">West - Hospital</cx:pt>
          <cx:pt idx="3939">West - Hospital</cx:pt>
          <cx:pt idx="3940">West - Hospital</cx:pt>
          <cx:pt idx="3941">West - Hospital</cx:pt>
          <cx:pt idx="3942">West - Hospital</cx:pt>
          <cx:pt idx="3943">West - Hospital</cx:pt>
          <cx:pt idx="3944">West - Hospital</cx:pt>
          <cx:pt idx="3945">West - Hospital</cx:pt>
          <cx:pt idx="3946">West - Hospital</cx:pt>
          <cx:pt idx="3947">West - Hospital</cx:pt>
          <cx:pt idx="3948">West - Hospital</cx:pt>
          <cx:pt idx="3949">West - Hospital</cx:pt>
          <cx:pt idx="3950">West - Hospital</cx:pt>
          <cx:pt idx="3951">West - Hospital</cx:pt>
          <cx:pt idx="3952">West - Hospital</cx:pt>
          <cx:pt idx="3953">West - Hospital</cx:pt>
          <cx:pt idx="3954">West - Hospital</cx:pt>
          <cx:pt idx="3955">West - Hospital</cx:pt>
          <cx:pt idx="3956">West - Hospital</cx:pt>
          <cx:pt idx="3957">West - Hospital</cx:pt>
          <cx:pt idx="3958">West - Hospital</cx:pt>
          <cx:pt idx="3959">West - Hospital</cx:pt>
          <cx:pt idx="3960">West - Hospital</cx:pt>
          <cx:pt idx="3961">West - Hospital</cx:pt>
          <cx:pt idx="3962">West - Hospital</cx:pt>
          <cx:pt idx="3963">West - Hospital</cx:pt>
          <cx:pt idx="3964">West - Hospital</cx:pt>
          <cx:pt idx="3965">West - Hospital</cx:pt>
          <cx:pt idx="3966">West - Hospital</cx:pt>
          <cx:pt idx="3967">West - Hospital</cx:pt>
          <cx:pt idx="3968">West - Hospital</cx:pt>
          <cx:pt idx="3969">West - Hospital</cx:pt>
          <cx:pt idx="3970">West - Hospital</cx:pt>
          <cx:pt idx="3971">West - Hospital</cx:pt>
          <cx:pt idx="3972">West - Hospital</cx:pt>
          <cx:pt idx="3973">West - Hospital</cx:pt>
          <cx:pt idx="3974">West - Hospital</cx:pt>
          <cx:pt idx="3975">West - Hospital</cx:pt>
          <cx:pt idx="3976">West - Hospital</cx:pt>
          <cx:pt idx="3977">West - Hospital</cx:pt>
          <cx:pt idx="3978">West - Hospital</cx:pt>
          <cx:pt idx="3979">West - Hospital</cx:pt>
          <cx:pt idx="3980">West - Hospital</cx:pt>
          <cx:pt idx="3981">West - Hospital</cx:pt>
          <cx:pt idx="3982">West - Hospital</cx:pt>
          <cx:pt idx="3983">West - Hospital</cx:pt>
          <cx:pt idx="3984">West - Hospital</cx:pt>
          <cx:pt idx="3985">West - Hospital</cx:pt>
          <cx:pt idx="3986">West - Hospital</cx:pt>
          <cx:pt idx="3987">West - Hospital</cx:pt>
          <cx:pt idx="3988">West - Hospital</cx:pt>
          <cx:pt idx="3989">West - Hospital</cx:pt>
          <cx:pt idx="3990">West - Hospital</cx:pt>
          <cx:pt idx="3991">West - Hospital</cx:pt>
          <cx:pt idx="3992">West - Hospital</cx:pt>
          <cx:pt idx="3993">West - Hospital</cx:pt>
          <cx:pt idx="3994">West - Hospital</cx:pt>
          <cx:pt idx="3995">West - Hospital</cx:pt>
          <cx:pt idx="3996">West - Hospital</cx:pt>
          <cx:pt idx="3997">West - Hospital</cx:pt>
          <cx:pt idx="3998">West - Hospital</cx:pt>
          <cx:pt idx="3999">West - Hospital</cx:pt>
          <cx:pt idx="4000">West - Hospital</cx:pt>
          <cx:pt idx="4001">West - Hospital</cx:pt>
          <cx:pt idx="4002">West - Hospital</cx:pt>
          <cx:pt idx="4003">West - Hospital</cx:pt>
          <cx:pt idx="4004">West - Hospital</cx:pt>
          <cx:pt idx="4005">West - Hospital</cx:pt>
          <cx:pt idx="4006">West - Hospital</cx:pt>
          <cx:pt idx="4007">West - Hospital</cx:pt>
          <cx:pt idx="4008">West - Hospital</cx:pt>
          <cx:pt idx="4009">West - Hospital</cx:pt>
          <cx:pt idx="4010">West - Hospital</cx:pt>
          <cx:pt idx="4011">West - Hospital</cx:pt>
          <cx:pt idx="4012">West - Hospital</cx:pt>
          <cx:pt idx="4013">West - Hospital</cx:pt>
          <cx:pt idx="4014">West - Hospital</cx:pt>
          <cx:pt idx="4015">West - Hospital</cx:pt>
          <cx:pt idx="4016">West - Hospital</cx:pt>
          <cx:pt idx="4017">West - Hospital</cx:pt>
          <cx:pt idx="4018">West - Hospital</cx:pt>
          <cx:pt idx="4019">West - Hospital</cx:pt>
          <cx:pt idx="4020">West - Hospital</cx:pt>
          <cx:pt idx="4021">West - Hospital</cx:pt>
          <cx:pt idx="4022">West - Hospital</cx:pt>
          <cx:pt idx="4023">West - Hospital</cx:pt>
          <cx:pt idx="4024">West - Hospital</cx:pt>
          <cx:pt idx="4025">West - Hospital</cx:pt>
          <cx:pt idx="4026">West - Hospital</cx:pt>
          <cx:pt idx="4027">West - Hospital</cx:pt>
          <cx:pt idx="4028">West - Hospital</cx:pt>
          <cx:pt idx="4029">West - Hospital</cx:pt>
          <cx:pt idx="4030">West - Hospital</cx:pt>
          <cx:pt idx="4031">West - Hospital</cx:pt>
          <cx:pt idx="4032">West - Hospital</cx:pt>
          <cx:pt idx="4033">West - Hospital</cx:pt>
          <cx:pt idx="4034">West - Hospital</cx:pt>
          <cx:pt idx="4035">West - Hospital</cx:pt>
          <cx:pt idx="4036">West - Hospital</cx:pt>
          <cx:pt idx="4037">West - Hospital</cx:pt>
          <cx:pt idx="4038">West - Hospital</cx:pt>
          <cx:pt idx="4039">West - Hospital</cx:pt>
          <cx:pt idx="4040">West - Hospital</cx:pt>
          <cx:pt idx="4041">West - Hospital</cx:pt>
          <cx:pt idx="4042">West - Hospital</cx:pt>
          <cx:pt idx="4043">West - Hospital</cx:pt>
          <cx:pt idx="4044">West - Hospital</cx:pt>
          <cx:pt idx="4045">West - Hospital</cx:pt>
          <cx:pt idx="4046">West - Hospital</cx:pt>
          <cx:pt idx="4047">West - Hospital</cx:pt>
          <cx:pt idx="4048">West - Hospital</cx:pt>
          <cx:pt idx="4049">West - Hospital</cx:pt>
          <cx:pt idx="4050">West - Hospital</cx:pt>
          <cx:pt idx="4051">West - Hospital</cx:pt>
          <cx:pt idx="4052">West - Hospital</cx:pt>
          <cx:pt idx="4053">West - Hospital</cx:pt>
          <cx:pt idx="4054">West - Hospital</cx:pt>
          <cx:pt idx="4055">West - Hospital</cx:pt>
          <cx:pt idx="4056">West - Hospital</cx:pt>
          <cx:pt idx="4057">West - Hospital</cx:pt>
          <cx:pt idx="4058">West - Hospital</cx:pt>
          <cx:pt idx="4059">West - Hospital</cx:pt>
          <cx:pt idx="4060">West - Hospital</cx:pt>
          <cx:pt idx="4061">West - Hospital</cx:pt>
          <cx:pt idx="4062">West - Hospital</cx:pt>
          <cx:pt idx="4063">West - Hospital</cx:pt>
          <cx:pt idx="4064">West - Hospital</cx:pt>
          <cx:pt idx="4065">West - Hospital</cx:pt>
          <cx:pt idx="4066">West - Hospital</cx:pt>
          <cx:pt idx="4067">West - Hospital</cx:pt>
          <cx:pt idx="4068">West - Hospital</cx:pt>
          <cx:pt idx="4069">West - Hospital</cx:pt>
          <cx:pt idx="4070">West - Hospital</cx:pt>
          <cx:pt idx="4071">West - Hospital</cx:pt>
          <cx:pt idx="4072">West - Hospital</cx:pt>
          <cx:pt idx="4073">West - Hospital</cx:pt>
          <cx:pt idx="4074">West - Hospital</cx:pt>
          <cx:pt idx="4075">West - Hospital</cx:pt>
          <cx:pt idx="4076">West - Hospital</cx:pt>
          <cx:pt idx="4077">West - Hospital</cx:pt>
          <cx:pt idx="4078">West - Hospital</cx:pt>
          <cx:pt idx="4079">West - Hospital</cx:pt>
          <cx:pt idx="4080">West - Hospital</cx:pt>
          <cx:pt idx="4081">West - Hospital</cx:pt>
          <cx:pt idx="4082">West - Hospital</cx:pt>
          <cx:pt idx="4083">West - Hospital</cx:pt>
          <cx:pt idx="4084">West - Hospital</cx:pt>
          <cx:pt idx="4085">West - Hospital</cx:pt>
          <cx:pt idx="4086">West - Hospital</cx:pt>
          <cx:pt idx="4087">West - Hospital</cx:pt>
          <cx:pt idx="4088">West - Hospital</cx:pt>
          <cx:pt idx="4089">West - Hospital</cx:pt>
          <cx:pt idx="4090">West - Hospital</cx:pt>
          <cx:pt idx="4091">West - Hospital</cx:pt>
          <cx:pt idx="4092">West - Hospital</cx:pt>
          <cx:pt idx="4093">West - Hospital</cx:pt>
          <cx:pt idx="4094">West - Hospital</cx:pt>
          <cx:pt idx="4095">West - Hospital</cx:pt>
          <cx:pt idx="4096">West - Hospital</cx:pt>
          <cx:pt idx="4097">West - Hospital</cx:pt>
          <cx:pt idx="4098">West - Hospital</cx:pt>
          <cx:pt idx="4099">West - Hospital</cx:pt>
          <cx:pt idx="4100">West - Hospital</cx:pt>
          <cx:pt idx="4101">West - Hospital</cx:pt>
          <cx:pt idx="4102">West - Hospital</cx:pt>
          <cx:pt idx="4103">West - Hospital</cx:pt>
          <cx:pt idx="4104">West - Hospital</cx:pt>
          <cx:pt idx="4105">West - Hospital</cx:pt>
          <cx:pt idx="4106">West - Hospital</cx:pt>
          <cx:pt idx="4107">West - Hospital</cx:pt>
          <cx:pt idx="4108">West - Hospital</cx:pt>
          <cx:pt idx="4109">West - Hospital</cx:pt>
          <cx:pt idx="4110">West - Hospital</cx:pt>
          <cx:pt idx="4111">West - Hospital</cx:pt>
          <cx:pt idx="4112">West - Hospital</cx:pt>
          <cx:pt idx="4113">West - Hospital</cx:pt>
          <cx:pt idx="4114">West - Hospital</cx:pt>
          <cx:pt idx="4115">West - Hospital</cx:pt>
          <cx:pt idx="4116">West - Hospital</cx:pt>
          <cx:pt idx="4117">West - Hospital</cx:pt>
          <cx:pt idx="4118">West - Hospital</cx:pt>
          <cx:pt idx="4119">West - Hospital</cx:pt>
          <cx:pt idx="4120">West - Hospital</cx:pt>
          <cx:pt idx="4121">West - Hospital</cx:pt>
          <cx:pt idx="4122">West - Hospital</cx:pt>
          <cx:pt idx="4123">West - Hospital</cx:pt>
          <cx:pt idx="4124">West - Hospital</cx:pt>
          <cx:pt idx="4125">West - Hospital</cx:pt>
          <cx:pt idx="4126">West - Hospital</cx:pt>
          <cx:pt idx="4127">West - Hospital</cx:pt>
          <cx:pt idx="4128">West - Hospital</cx:pt>
          <cx:pt idx="4129">West - Hospital</cx:pt>
          <cx:pt idx="4130">West - Hospital</cx:pt>
          <cx:pt idx="4131">West - Hospital</cx:pt>
          <cx:pt idx="4132">West - Hospital</cx:pt>
          <cx:pt idx="4133">West - Hospital</cx:pt>
          <cx:pt idx="4134">West - Hospital</cx:pt>
          <cx:pt idx="4135">West - Hospital</cx:pt>
          <cx:pt idx="4136">West - Hospital</cx:pt>
          <cx:pt idx="4137">West - Hospital</cx:pt>
          <cx:pt idx="4138">West - Hospital</cx:pt>
          <cx:pt idx="4139">West - Hospital</cx:pt>
          <cx:pt idx="4140">West - Hospital</cx:pt>
          <cx:pt idx="4141">West - Hospital</cx:pt>
          <cx:pt idx="4142">West - Hospital</cx:pt>
          <cx:pt idx="4143">West - Hospital</cx:pt>
          <cx:pt idx="4144">West - Hospital</cx:pt>
          <cx:pt idx="4145">West - Hospital</cx:pt>
          <cx:pt idx="4146">West - Hospital</cx:pt>
          <cx:pt idx="4147">West - Hospital</cx:pt>
          <cx:pt idx="4148">West - Hospital</cx:pt>
          <cx:pt idx="4149">West - Hospital</cx:pt>
          <cx:pt idx="4150">West - Hospital</cx:pt>
          <cx:pt idx="4151">West - Hospital</cx:pt>
          <cx:pt idx="4152">West - Hospital</cx:pt>
          <cx:pt idx="4153">West - Hospital</cx:pt>
          <cx:pt idx="4154">West - Hospital</cx:pt>
          <cx:pt idx="4155">West - Hospital</cx:pt>
          <cx:pt idx="4156">West - Hospital</cx:pt>
          <cx:pt idx="4157">West - Hospital</cx:pt>
          <cx:pt idx="4158">West - Hospital</cx:pt>
          <cx:pt idx="4159">West - Hospital</cx:pt>
          <cx:pt idx="4160">West - Hospital</cx:pt>
          <cx:pt idx="4161">West - Hospital</cx:pt>
          <cx:pt idx="4162">West - Hospital</cx:pt>
          <cx:pt idx="4163">West - Hospital</cx:pt>
          <cx:pt idx="4164">West - Hospital</cx:pt>
          <cx:pt idx="4165">West - Hospital</cx:pt>
          <cx:pt idx="4166">West - Hospital</cx:pt>
          <cx:pt idx="4167">West - Hospital</cx:pt>
          <cx:pt idx="4168">West - Hospital</cx:pt>
          <cx:pt idx="4169">West - Hospital</cx:pt>
          <cx:pt idx="4170">West - Hospital</cx:pt>
          <cx:pt idx="4171">West - Hospital</cx:pt>
          <cx:pt idx="4172">West - Hospital</cx:pt>
          <cx:pt idx="4173">West - Hospital</cx:pt>
          <cx:pt idx="4174">West - Hospital</cx:pt>
          <cx:pt idx="4175">West - Hospital</cx:pt>
          <cx:pt idx="4176">West - Hospital</cx:pt>
          <cx:pt idx="4177">West - Hospital</cx:pt>
          <cx:pt idx="4178">West - Hospital</cx:pt>
          <cx:pt idx="4179">West - Hospital</cx:pt>
          <cx:pt idx="4180">West - Hospital</cx:pt>
          <cx:pt idx="4181">West - Hospital</cx:pt>
          <cx:pt idx="4182">West - Hospital</cx:pt>
          <cx:pt idx="4183">West - Hospital</cx:pt>
          <cx:pt idx="4184">West - Hospital</cx:pt>
          <cx:pt idx="4185">West - Hospital</cx:pt>
          <cx:pt idx="4186">West - Hospital</cx:pt>
          <cx:pt idx="4187">West - Hospital</cx:pt>
          <cx:pt idx="4188">West - Hospital</cx:pt>
          <cx:pt idx="4189">West - Hospital</cx:pt>
          <cx:pt idx="4190">West - Hospital</cx:pt>
          <cx:pt idx="4191">West - Hospital</cx:pt>
          <cx:pt idx="4192">West - Hospital</cx:pt>
          <cx:pt idx="4193">West - Hospital</cx:pt>
          <cx:pt idx="4194">West - Hospital</cx:pt>
          <cx:pt idx="4195">West - Hospital</cx:pt>
          <cx:pt idx="4196">West - Hospital</cx:pt>
          <cx:pt idx="4197">West - Hospital</cx:pt>
          <cx:pt idx="4198">West - Hospital</cx:pt>
          <cx:pt idx="4199">West - Hospital</cx:pt>
          <cx:pt idx="4200">West - Hospital</cx:pt>
          <cx:pt idx="4201">West - Hospital</cx:pt>
          <cx:pt idx="4202">West - Hospital</cx:pt>
          <cx:pt idx="4203">West - Hospital</cx:pt>
          <cx:pt idx="4204">West - Hospital</cx:pt>
          <cx:pt idx="4205">West - Hospital</cx:pt>
          <cx:pt idx="4206">West - Hospital</cx:pt>
          <cx:pt idx="4207">West - Hospital</cx:pt>
          <cx:pt idx="4208">West - Hospital</cx:pt>
          <cx:pt idx="4209">West - Hospital</cx:pt>
          <cx:pt idx="4210">West - Hospital</cx:pt>
          <cx:pt idx="4211">West - Hospital</cx:pt>
          <cx:pt idx="4212">West - Hospital</cx:pt>
          <cx:pt idx="4213">West - Hospital</cx:pt>
          <cx:pt idx="4214">West - Hospital</cx:pt>
          <cx:pt idx="4215">West - Hospital</cx:pt>
          <cx:pt idx="4216">West - Hospital</cx:pt>
          <cx:pt idx="4217">West - Hospital</cx:pt>
          <cx:pt idx="4218">West - Hospital</cx:pt>
          <cx:pt idx="4219">West - Hospital</cx:pt>
          <cx:pt idx="4220">West - Hospital</cx:pt>
          <cx:pt idx="4221">West - Hospital</cx:pt>
          <cx:pt idx="4222">West - Hospital</cx:pt>
          <cx:pt idx="4223">West - Hospital</cx:pt>
          <cx:pt idx="4224">West - Hospital</cx:pt>
          <cx:pt idx="4225">West - Hospital</cx:pt>
          <cx:pt idx="4226">West - Hospital</cx:pt>
          <cx:pt idx="4227">West - Hospital</cx:pt>
          <cx:pt idx="4228">West - Hospital</cx:pt>
          <cx:pt idx="4229">West - Hospital</cx:pt>
          <cx:pt idx="4230">West - Hospital</cx:pt>
          <cx:pt idx="4231">West - Hospital</cx:pt>
          <cx:pt idx="4232">West - Hospital</cx:pt>
          <cx:pt idx="4233">West - Hospital</cx:pt>
          <cx:pt idx="4234">West - Hospital</cx:pt>
          <cx:pt idx="4235">West - Hospital</cx:pt>
          <cx:pt idx="4236">West - Hospital</cx:pt>
          <cx:pt idx="4237">West - Hospital</cx:pt>
          <cx:pt idx="4238">West - Hospital</cx:pt>
          <cx:pt idx="4239">West - Hospital</cx:pt>
          <cx:pt idx="4240">West - Hospital</cx:pt>
          <cx:pt idx="4241">West - Hospital</cx:pt>
          <cx:pt idx="4242">West - Hospital</cx:pt>
          <cx:pt idx="4243">West - Hospital</cx:pt>
          <cx:pt idx="4244">West - Hospital</cx:pt>
          <cx:pt idx="4245">West - Hospital</cx:pt>
          <cx:pt idx="4246">West - Hospital</cx:pt>
          <cx:pt idx="4247">West - Hospital</cx:pt>
          <cx:pt idx="4248">West - Hospital</cx:pt>
          <cx:pt idx="4249">West - Hospital</cx:pt>
          <cx:pt idx="4250">West - Hospital</cx:pt>
          <cx:pt idx="4251">West - Hospital</cx:pt>
          <cx:pt idx="4252">West - Hospital</cx:pt>
          <cx:pt idx="4253">West - Hospital</cx:pt>
          <cx:pt idx="4254">West - Hospital</cx:pt>
          <cx:pt idx="4255">West - Hospital</cx:pt>
          <cx:pt idx="4256">West - Hospital</cx:pt>
          <cx:pt idx="4257">West - Hospital</cx:pt>
          <cx:pt idx="4258">West - Hospital</cx:pt>
          <cx:pt idx="4259">West - Hospital</cx:pt>
          <cx:pt idx="4260">West - Hospital</cx:pt>
          <cx:pt idx="4261">West - Hospital</cx:pt>
          <cx:pt idx="4262">West - Hospital</cx:pt>
          <cx:pt idx="4263">West - Hospital</cx:pt>
          <cx:pt idx="4264">West - Hospital</cx:pt>
          <cx:pt idx="4265">West - Hospital</cx:pt>
          <cx:pt idx="4266">West - Hospital</cx:pt>
          <cx:pt idx="4267">West - Hospital</cx:pt>
          <cx:pt idx="4268">West - Hospital</cx:pt>
          <cx:pt idx="4269">West - Hospital</cx:pt>
          <cx:pt idx="4270">West - Hospital</cx:pt>
          <cx:pt idx="4271">West - Hospital</cx:pt>
          <cx:pt idx="4272">West - Hospital</cx:pt>
          <cx:pt idx="4273">West - Hospital</cx:pt>
          <cx:pt idx="4274">West - Hospital</cx:pt>
          <cx:pt idx="4275">West - Hospital</cx:pt>
          <cx:pt idx="4276">West - Hospital</cx:pt>
          <cx:pt idx="4277">West - Hospital</cx:pt>
          <cx:pt idx="4278">West - Hospital</cx:pt>
          <cx:pt idx="4279">West - Hospital</cx:pt>
          <cx:pt idx="4280">West - Hospital</cx:pt>
          <cx:pt idx="4281">West - Hospital</cx:pt>
          <cx:pt idx="4282">West - Hospital</cx:pt>
          <cx:pt idx="4283">West - Hospital</cx:pt>
          <cx:pt idx="4284">West - Hospital</cx:pt>
          <cx:pt idx="4285">West - Hospital</cx:pt>
          <cx:pt idx="4286">West - Hospital</cx:pt>
          <cx:pt idx="4287">West - Hospital</cx:pt>
          <cx:pt idx="4288">West - Hospital</cx:pt>
          <cx:pt idx="4289">West - Hospital</cx:pt>
          <cx:pt idx="4290">West - Hospital</cx:pt>
          <cx:pt idx="4291">West - Hospital</cx:pt>
          <cx:pt idx="4292">West - Hospital</cx:pt>
          <cx:pt idx="4293">West - Hospital</cx:pt>
          <cx:pt idx="4294">West - Hospital</cx:pt>
          <cx:pt idx="4295">West - Hospital</cx:pt>
          <cx:pt idx="4296">West - Hospital</cx:pt>
          <cx:pt idx="4297">West - Hospital</cx:pt>
          <cx:pt idx="4298">West - Hospital</cx:pt>
          <cx:pt idx="4299">West - Hospital</cx:pt>
          <cx:pt idx="4300">West - Hospital</cx:pt>
          <cx:pt idx="4301">West - Hospital</cx:pt>
          <cx:pt idx="4302">West - Hospital</cx:pt>
          <cx:pt idx="4303">West - Hospital</cx:pt>
          <cx:pt idx="4304">West - Hospital</cx:pt>
          <cx:pt idx="4305">West - Hospital</cx:pt>
          <cx:pt idx="4306">West - Hospital</cx:pt>
          <cx:pt idx="4307">West - Hospital</cx:pt>
          <cx:pt idx="4308">West - Hospital</cx:pt>
          <cx:pt idx="4309">West - Hospital</cx:pt>
          <cx:pt idx="4310">West - Hospital</cx:pt>
          <cx:pt idx="4311">West - Hospital</cx:pt>
          <cx:pt idx="4312">West - Hospital</cx:pt>
          <cx:pt idx="4313">West - Hospital</cx:pt>
          <cx:pt idx="4314">West - Hospital</cx:pt>
          <cx:pt idx="4315">West - Hospital</cx:pt>
          <cx:pt idx="4316">West - Hospital</cx:pt>
          <cx:pt idx="4317">West - Hospital</cx:pt>
          <cx:pt idx="4318">West - Hospital</cx:pt>
          <cx:pt idx="4319">West - Hospital</cx:pt>
          <cx:pt idx="4320">West - Hospital</cx:pt>
          <cx:pt idx="4321">West - Hospital</cx:pt>
          <cx:pt idx="4322">West - Hospital</cx:pt>
          <cx:pt idx="4323">West - Hospital</cx:pt>
          <cx:pt idx="4324">West - Hospital</cx:pt>
          <cx:pt idx="4325">West - Hospital</cx:pt>
          <cx:pt idx="4326">West - Hospital</cx:pt>
          <cx:pt idx="4327">West - Hospital</cx:pt>
          <cx:pt idx="4328">West - Hospital</cx:pt>
          <cx:pt idx="4329">West - Hospital</cx:pt>
          <cx:pt idx="4330">West - Hospital</cx:pt>
          <cx:pt idx="4331">West - Hospital</cx:pt>
          <cx:pt idx="4332">West - Hospital</cx:pt>
          <cx:pt idx="4333">West - Hospital</cx:pt>
          <cx:pt idx="4334">West - Hospital</cx:pt>
          <cx:pt idx="4335">West - Hospital</cx:pt>
          <cx:pt idx="4336">West - Hospital</cx:pt>
          <cx:pt idx="4337">West - Hospital</cx:pt>
          <cx:pt idx="4338">West - Hospital</cx:pt>
          <cx:pt idx="4339">West - Hospital</cx:pt>
          <cx:pt idx="4340">West - Hospital</cx:pt>
          <cx:pt idx="4341">West - Hospital</cx:pt>
          <cx:pt idx="4342">West - Hospital</cx:pt>
          <cx:pt idx="4343">West - Hospital</cx:pt>
          <cx:pt idx="4344">West - Hospital</cx:pt>
          <cx:pt idx="4345">West - Hospital</cx:pt>
          <cx:pt idx="4346">West - Hospital</cx:pt>
          <cx:pt idx="4347">West - Hospital</cx:pt>
          <cx:pt idx="4348">West - Hospital</cx:pt>
          <cx:pt idx="4349">West - Hospital</cx:pt>
          <cx:pt idx="4350">West - Hospital</cx:pt>
          <cx:pt idx="4351">West - Hospital</cx:pt>
          <cx:pt idx="4352">West - Hospital</cx:pt>
          <cx:pt idx="4353">West - Hospital</cx:pt>
          <cx:pt idx="4354">West - Hospital</cx:pt>
          <cx:pt idx="4355">West - Hospital</cx:pt>
          <cx:pt idx="4356">West - Hospital</cx:pt>
          <cx:pt idx="4357">West - Hospital</cx:pt>
          <cx:pt idx="4358">West - Hospital</cx:pt>
          <cx:pt idx="4359">West - Hospital</cx:pt>
          <cx:pt idx="4360">West - Hospital</cx:pt>
          <cx:pt idx="4361">West - Hospital</cx:pt>
          <cx:pt idx="4362">West - Hospital</cx:pt>
          <cx:pt idx="4363">West - Hospital</cx:pt>
          <cx:pt idx="4364">West - Hospital</cx:pt>
          <cx:pt idx="4365">West - Hospital</cx:pt>
          <cx:pt idx="4366">West - Hospital</cx:pt>
          <cx:pt idx="4367">West - Hospital</cx:pt>
          <cx:pt idx="4368">West - Hospital</cx:pt>
          <cx:pt idx="4369">West - Hospital</cx:pt>
          <cx:pt idx="4370">West - Hospital</cx:pt>
          <cx:pt idx="4371">West - Hospital</cx:pt>
          <cx:pt idx="4372">West - Hospital</cx:pt>
          <cx:pt idx="4373">West - Hospital</cx:pt>
          <cx:pt idx="4374">West - Hospital</cx:pt>
          <cx:pt idx="4375">West - Hospital</cx:pt>
          <cx:pt idx="4376">West - Hospital</cx:pt>
          <cx:pt idx="4377">West - Hospital</cx:pt>
          <cx:pt idx="4378">West - Hospital</cx:pt>
          <cx:pt idx="4379">West - Hospital</cx:pt>
          <cx:pt idx="4380">West - Hospital</cx:pt>
          <cx:pt idx="4381">West - Hospital</cx:pt>
          <cx:pt idx="4382">West - Hospital</cx:pt>
          <cx:pt idx="4383">West - Hospital</cx:pt>
          <cx:pt idx="4384">West - Hospital</cx:pt>
          <cx:pt idx="4385">West - Hospital</cx:pt>
          <cx:pt idx="4386">West - Hospital</cx:pt>
          <cx:pt idx="4387">West - Hospital</cx:pt>
          <cx:pt idx="4388">West - Hospital</cx:pt>
          <cx:pt idx="4389">West - Hospital</cx:pt>
          <cx:pt idx="4390">West - Hospital</cx:pt>
          <cx:pt idx="4391">West - Hospital</cx:pt>
          <cx:pt idx="4392">West - Hospital</cx:pt>
          <cx:pt idx="4393">West - Hospital</cx:pt>
          <cx:pt idx="4394">West - Hospital</cx:pt>
          <cx:pt idx="4395">West - Hospital</cx:pt>
          <cx:pt idx="4396">West - Hospital</cx:pt>
          <cx:pt idx="4397">West - Hospital</cx:pt>
          <cx:pt idx="4398">West - Hospital</cx:pt>
          <cx:pt idx="4399">West - Hospital</cx:pt>
          <cx:pt idx="4400">West - Hospital</cx:pt>
          <cx:pt idx="4401">West - Hospital</cx:pt>
          <cx:pt idx="4402">West - Hospital</cx:pt>
          <cx:pt idx="4403">West - Hospital</cx:pt>
          <cx:pt idx="4404">West - Hospital</cx:pt>
          <cx:pt idx="4405">West - Hospital</cx:pt>
          <cx:pt idx="4406">West - Hospital</cx:pt>
          <cx:pt idx="4407">West - Hospital</cx:pt>
          <cx:pt idx="4408">West - Hospital</cx:pt>
          <cx:pt idx="4409">West - Hospital</cx:pt>
          <cx:pt idx="4410">West - Hospital</cx:pt>
          <cx:pt idx="4411">West - Hospital</cx:pt>
          <cx:pt idx="4412">West - Hospital</cx:pt>
          <cx:pt idx="4413">West - Hospital</cx:pt>
          <cx:pt idx="4414">West - Hospital</cx:pt>
          <cx:pt idx="4415">West - Hospital</cx:pt>
          <cx:pt idx="4416">West - Hospital</cx:pt>
          <cx:pt idx="4417">West - Hospital</cx:pt>
          <cx:pt idx="4418">West - Hospital</cx:pt>
          <cx:pt idx="4419">West - Hospital</cx:pt>
          <cx:pt idx="4420">West - Hospital</cx:pt>
          <cx:pt idx="4421">West - Hospital</cx:pt>
          <cx:pt idx="4422">West - Hospital</cx:pt>
          <cx:pt idx="4423">West - Hospital</cx:pt>
          <cx:pt idx="4424">West - Hospital</cx:pt>
          <cx:pt idx="4425">West - Hospital</cx:pt>
          <cx:pt idx="4426">West - Hospital</cx:pt>
          <cx:pt idx="4427">West - Hospital</cx:pt>
          <cx:pt idx="4428">West - Hospital</cx:pt>
          <cx:pt idx="4429">West - Hospital</cx:pt>
          <cx:pt idx="4430">West - Hospital</cx:pt>
          <cx:pt idx="4431">West - Hospital</cx:pt>
          <cx:pt idx="4432">West - Hospital</cx:pt>
          <cx:pt idx="4433">West - Hospital</cx:pt>
          <cx:pt idx="4434">West - Hospital</cx:pt>
          <cx:pt idx="4435">West - Hospital</cx:pt>
          <cx:pt idx="4436">West - Hospital</cx:pt>
          <cx:pt idx="4437">West - Hospital</cx:pt>
          <cx:pt idx="4438">West - Hospital</cx:pt>
          <cx:pt idx="4439">West - Hospital</cx:pt>
          <cx:pt idx="4440">West - Hospital</cx:pt>
          <cx:pt idx="4441">West - Hospital</cx:pt>
          <cx:pt idx="4442">West - Hospital</cx:pt>
          <cx:pt idx="4443">West - Hospital</cx:pt>
          <cx:pt idx="4444">West - Hospital</cx:pt>
          <cx:pt idx="4445">West - Hospital</cx:pt>
          <cx:pt idx="4446">West - Hospital</cx:pt>
          <cx:pt idx="4447">West - Hospital</cx:pt>
          <cx:pt idx="4448">West - Hospital</cx:pt>
          <cx:pt idx="4449">West - Hospital</cx:pt>
          <cx:pt idx="4450">West - Hospital</cx:pt>
          <cx:pt idx="4451">West - Hospital</cx:pt>
          <cx:pt idx="4452">West - Hospital</cx:pt>
          <cx:pt idx="4453">West - Hospital</cx:pt>
          <cx:pt idx="4454">West - Hospital</cx:pt>
          <cx:pt idx="4455">West - Hospital</cx:pt>
          <cx:pt idx="4456">West - Hospital</cx:pt>
          <cx:pt idx="4457">West - Hospital</cx:pt>
          <cx:pt idx="4458">West - Hospital</cx:pt>
          <cx:pt idx="4459">West - Hospital</cx:pt>
          <cx:pt idx="4460">West - Hospital</cx:pt>
          <cx:pt idx="4461">West - Hospital</cx:pt>
          <cx:pt idx="4462">West - Hospital</cx:pt>
          <cx:pt idx="4463">West - Hospital</cx:pt>
          <cx:pt idx="4464">West - Hospital</cx:pt>
          <cx:pt idx="4465">West - Hospital</cx:pt>
          <cx:pt idx="4466">West - Hospital</cx:pt>
          <cx:pt idx="4467">West - Hospital</cx:pt>
          <cx:pt idx="4468">West - Hospital</cx:pt>
          <cx:pt idx="4469">West - Hospital</cx:pt>
          <cx:pt idx="4470">West - Hospital</cx:pt>
          <cx:pt idx="4471">West - Hospital</cx:pt>
          <cx:pt idx="4472">West - Hospital</cx:pt>
          <cx:pt idx="4473">West - Hospital</cx:pt>
          <cx:pt idx="4474">West - Hospital</cx:pt>
          <cx:pt idx="4475">West - Hospital</cx:pt>
          <cx:pt idx="4476">West - Hospital</cx:pt>
          <cx:pt idx="4477">West - Hospital</cx:pt>
          <cx:pt idx="4478">West - Hospital</cx:pt>
          <cx:pt idx="4479">West - Hospital</cx:pt>
          <cx:pt idx="4480">West - Hospital</cx:pt>
          <cx:pt idx="4481">West - Hospital</cx:pt>
          <cx:pt idx="4482">West - Hospital</cx:pt>
          <cx:pt idx="4483">West - Hospital</cx:pt>
          <cx:pt idx="4484">West - Hospital</cx:pt>
          <cx:pt idx="4485">West - Hospital</cx:pt>
          <cx:pt idx="4486">West - Hospital</cx:pt>
          <cx:pt idx="4487">West - Hospital</cx:pt>
          <cx:pt idx="4488">West - Hospital</cx:pt>
          <cx:pt idx="4489">West - Hospital</cx:pt>
          <cx:pt idx="4490">West - Hospital</cx:pt>
          <cx:pt idx="4491">West - Hospital</cx:pt>
          <cx:pt idx="4492">West - Hospital</cx:pt>
          <cx:pt idx="4493">West - Hospital</cx:pt>
          <cx:pt idx="4494">West - Hospital</cx:pt>
          <cx:pt idx="4495">West - Hospital</cx:pt>
          <cx:pt idx="4496">West - Hospital</cx:pt>
          <cx:pt idx="4497">West - Hospital</cx:pt>
          <cx:pt idx="4498">West - Hospital</cx:pt>
          <cx:pt idx="4499">West - Hospital</cx:pt>
          <cx:pt idx="4500">West - Hospital</cx:pt>
          <cx:pt idx="4501">West - Hospital</cx:pt>
          <cx:pt idx="4502">West - Hospital</cx:pt>
          <cx:pt idx="4503">West - Hospital</cx:pt>
          <cx:pt idx="4504">West - Hospital</cx:pt>
          <cx:pt idx="4505">West - Hospital</cx:pt>
          <cx:pt idx="4506">West - Hospital</cx:pt>
          <cx:pt idx="4507">West - Hospital</cx:pt>
          <cx:pt idx="4508">West - Hospital</cx:pt>
          <cx:pt idx="4509">West - Hospital</cx:pt>
          <cx:pt idx="4510">West - Hospital</cx:pt>
          <cx:pt idx="4511">West - Hospital</cx:pt>
          <cx:pt idx="4512">West - Hospital</cx:pt>
          <cx:pt idx="4513">West - Hospital</cx:pt>
          <cx:pt idx="4514">West - Hospital</cx:pt>
          <cx:pt idx="4515">West - Hospital</cx:pt>
          <cx:pt idx="4516">West - Hospital</cx:pt>
          <cx:pt idx="4517">West - Hospital</cx:pt>
          <cx:pt idx="4518">West - Hospital</cx:pt>
          <cx:pt idx="4519">West - Hospital</cx:pt>
          <cx:pt idx="4520">West - Hospital</cx:pt>
          <cx:pt idx="4521">West - Hospital</cx:pt>
          <cx:pt idx="4522">West - Hospital</cx:pt>
          <cx:pt idx="4523">West - Hospital</cx:pt>
          <cx:pt idx="4524">West - Hospital</cx:pt>
          <cx:pt idx="4525">West - Hospital</cx:pt>
          <cx:pt idx="4526">West - Hospital</cx:pt>
          <cx:pt idx="4527">West - Hospital</cx:pt>
          <cx:pt idx="4528">West - Hospital</cx:pt>
          <cx:pt idx="4529">West - Hospital</cx:pt>
          <cx:pt idx="4530">West - Hospital</cx:pt>
          <cx:pt idx="4531">West - Hospital</cx:pt>
          <cx:pt idx="4532">West - Hospital</cx:pt>
          <cx:pt idx="4533">West - Hospital</cx:pt>
          <cx:pt idx="4534">West - Hospital</cx:pt>
          <cx:pt idx="4535">West - Hospital</cx:pt>
          <cx:pt idx="4536">West - Hospital</cx:pt>
          <cx:pt idx="4537">West - Hospital</cx:pt>
          <cx:pt idx="4538">West - Hospital</cx:pt>
          <cx:pt idx="4539">West - Hospital</cx:pt>
          <cx:pt idx="4540">West - Hospital</cx:pt>
          <cx:pt idx="4541">West - Hospital</cx:pt>
          <cx:pt idx="4542">West - Hospital</cx:pt>
          <cx:pt idx="4543">West - Hospital</cx:pt>
          <cx:pt idx="4544">West - Hospital</cx:pt>
          <cx:pt idx="4545">West - Hospital</cx:pt>
          <cx:pt idx="4546">West - Hospital</cx:pt>
          <cx:pt idx="4547">West - Hospital</cx:pt>
          <cx:pt idx="4548">West - Hospital</cx:pt>
          <cx:pt idx="4549">West - Hospital</cx:pt>
          <cx:pt idx="4550">West - Hospital</cx:pt>
          <cx:pt idx="4551">West - Hospital</cx:pt>
          <cx:pt idx="4552">West - Hospital</cx:pt>
          <cx:pt idx="4553">West - Hospital</cx:pt>
          <cx:pt idx="4554">West - Hospital</cx:pt>
          <cx:pt idx="4555">West - Hospital</cx:pt>
          <cx:pt idx="4556">West - Hospital</cx:pt>
          <cx:pt idx="4557">West - Hospital</cx:pt>
          <cx:pt idx="4558">West - Hospital</cx:pt>
          <cx:pt idx="4559">West - Hospital</cx:pt>
          <cx:pt idx="4560">West - Hospital</cx:pt>
          <cx:pt idx="4561">West - Hospital</cx:pt>
          <cx:pt idx="4562">West - Hospital</cx:pt>
          <cx:pt idx="4563">West - Hospital</cx:pt>
          <cx:pt idx="4564">West - Hospital</cx:pt>
          <cx:pt idx="4565">West - Hospital</cx:pt>
          <cx:pt idx="4566">West - Hospital</cx:pt>
          <cx:pt idx="4567">West - Hospital</cx:pt>
          <cx:pt idx="4568">West - Hospital</cx:pt>
          <cx:pt idx="4569">West - Hospital</cx:pt>
          <cx:pt idx="4570">West - Hospital</cx:pt>
          <cx:pt idx="4571">West - Hospital</cx:pt>
          <cx:pt idx="4572">West - Hospital</cx:pt>
          <cx:pt idx="4573">West - Hospital</cx:pt>
          <cx:pt idx="4574">West - Hospital</cx:pt>
          <cx:pt idx="4575">West - Hospital</cx:pt>
          <cx:pt idx="4576">West - Hospital</cx:pt>
          <cx:pt idx="4577">West - Hospital</cx:pt>
          <cx:pt idx="4578">West - Hospital</cx:pt>
          <cx:pt idx="4579">West - Hospital</cx:pt>
          <cx:pt idx="4580">West - Hospital</cx:pt>
          <cx:pt idx="4581">West - Hospital</cx:pt>
          <cx:pt idx="4582">West - Hospital</cx:pt>
          <cx:pt idx="4583">West - Hospital</cx:pt>
          <cx:pt idx="4584">West - Hospital</cx:pt>
          <cx:pt idx="4585">West - Hospital</cx:pt>
          <cx:pt idx="4586">West - Hospital</cx:pt>
          <cx:pt idx="4587">West - Hospital</cx:pt>
          <cx:pt idx="4588">West - Hospital</cx:pt>
          <cx:pt idx="4589">West - Hospital</cx:pt>
          <cx:pt idx="4590">West - Hospital</cx:pt>
          <cx:pt idx="4591">West - Hospital</cx:pt>
          <cx:pt idx="4592">West - Hospital</cx:pt>
          <cx:pt idx="4593">West - Hospital</cx:pt>
          <cx:pt idx="4594">West - Hospital</cx:pt>
          <cx:pt idx="4595">West - Hospital</cx:pt>
          <cx:pt idx="4596">West - Hospital</cx:pt>
          <cx:pt idx="4597">West - Hospital</cx:pt>
          <cx:pt idx="4598">West - Hospital</cx:pt>
          <cx:pt idx="4599">West - Hospital</cx:pt>
          <cx:pt idx="4600">West - Hospital</cx:pt>
          <cx:pt idx="4601">West - Hospital</cx:pt>
          <cx:pt idx="4602">West - Hospital</cx:pt>
          <cx:pt idx="4603">West - Hospital</cx:pt>
          <cx:pt idx="4604">West - Hospital</cx:pt>
          <cx:pt idx="4605">West - Hospital</cx:pt>
          <cx:pt idx="4606">West - Hospital</cx:pt>
          <cx:pt idx="4607">West - Hospital</cx:pt>
          <cx:pt idx="4608">West - Hospital</cx:pt>
          <cx:pt idx="4609">West - Hospital</cx:pt>
          <cx:pt idx="4610">West - Hospital</cx:pt>
          <cx:pt idx="4611">West - Hospital</cx:pt>
          <cx:pt idx="4612">West - Hospital</cx:pt>
          <cx:pt idx="4613">West - Hospital</cx:pt>
          <cx:pt idx="4614">West - Hospital</cx:pt>
          <cx:pt idx="4615">West - Hospital</cx:pt>
          <cx:pt idx="4616">West - Hospital</cx:pt>
          <cx:pt idx="4617">West - Hospital</cx:pt>
          <cx:pt idx="4618">West - Hospital</cx:pt>
          <cx:pt idx="4619">West - Hospital</cx:pt>
          <cx:pt idx="4620">West - Hospital</cx:pt>
          <cx:pt idx="4621">West - Hospital</cx:pt>
          <cx:pt idx="4622">West - Hospital</cx:pt>
          <cx:pt idx="4623">West - Hospital</cx:pt>
          <cx:pt idx="4624">West - Hospital</cx:pt>
          <cx:pt idx="4625">West - Hospital</cx:pt>
          <cx:pt idx="4626">West - Hospital</cx:pt>
          <cx:pt idx="4627">West - Hospital</cx:pt>
          <cx:pt idx="4628">West - Hospital</cx:pt>
          <cx:pt idx="4629">West - Hospital</cx:pt>
          <cx:pt idx="4630">West - Hospital</cx:pt>
          <cx:pt idx="4631">West - Hospital</cx:pt>
          <cx:pt idx="4632">West - Hospital</cx:pt>
          <cx:pt idx="4633">West - Hospital</cx:pt>
          <cx:pt idx="4634">West - Hospital</cx:pt>
          <cx:pt idx="4635">West - Hospital</cx:pt>
          <cx:pt idx="4636">West - Hospital</cx:pt>
          <cx:pt idx="4637">West - Hospital</cx:pt>
          <cx:pt idx="4638">West - Hospital</cx:pt>
          <cx:pt idx="4639">West - Hospital</cx:pt>
          <cx:pt idx="4640">West - Hospital</cx:pt>
          <cx:pt idx="4641">West - Hospital</cx:pt>
          <cx:pt idx="4642">West - Hospital</cx:pt>
          <cx:pt idx="4643">West - Hospital</cx:pt>
          <cx:pt idx="4644">West - Hospital</cx:pt>
          <cx:pt idx="4645">West - Hospital</cx:pt>
          <cx:pt idx="4646">West - Hospital</cx:pt>
          <cx:pt idx="4647">West - Hospital</cx:pt>
          <cx:pt idx="4648">West - Hospital</cx:pt>
          <cx:pt idx="4649">West - Hospital</cx:pt>
          <cx:pt idx="4650">West - Hospital</cx:pt>
          <cx:pt idx="4651">West - Hospital</cx:pt>
          <cx:pt idx="4652">West - Hospital</cx:pt>
          <cx:pt idx="4653">West - Hospital</cx:pt>
          <cx:pt idx="4654">West - Hospital</cx:pt>
          <cx:pt idx="4655">West - Hospital</cx:pt>
          <cx:pt idx="4656">West - Hospital</cx:pt>
          <cx:pt idx="4657">West - Hospital</cx:pt>
          <cx:pt idx="4658">West - Hospital</cx:pt>
          <cx:pt idx="4659">West - Hospital</cx:pt>
          <cx:pt idx="4660">West - Hospital</cx:pt>
          <cx:pt idx="4661">West - Hospital</cx:pt>
          <cx:pt idx="4662">West - Hospital</cx:pt>
          <cx:pt idx="4663">West - Hospital</cx:pt>
          <cx:pt idx="4664">West - Hospital</cx:pt>
          <cx:pt idx="4665">West - Hospital</cx:pt>
          <cx:pt idx="4666">West - Hospital</cx:pt>
          <cx:pt idx="4667">West - Hospital</cx:pt>
          <cx:pt idx="4668">West - Hospital</cx:pt>
          <cx:pt idx="4669">West - Hospital</cx:pt>
          <cx:pt idx="4670">West - Hospital</cx:pt>
          <cx:pt idx="4671">West - Hospital</cx:pt>
          <cx:pt idx="4672">West - Hospital</cx:pt>
          <cx:pt idx="4673">West - Hospital</cx:pt>
          <cx:pt idx="4674">West - Hospital</cx:pt>
          <cx:pt idx="4675">West - Hospital</cx:pt>
          <cx:pt idx="4676">West - Hospital</cx:pt>
          <cx:pt idx="4677">West - Hospital</cx:pt>
          <cx:pt idx="4678">West - Hospital</cx:pt>
          <cx:pt idx="4679">West - Hospital</cx:pt>
          <cx:pt idx="4680">West - Hospital</cx:pt>
          <cx:pt idx="4681">West - Hospital</cx:pt>
          <cx:pt idx="4682">West - Hospital</cx:pt>
          <cx:pt idx="4683">West - Hospital</cx:pt>
          <cx:pt idx="4684">West - Hospital</cx:pt>
          <cx:pt idx="4685">West - Hospital</cx:pt>
          <cx:pt idx="4686">West - Hospital</cx:pt>
          <cx:pt idx="4687">West - Hospital</cx:pt>
          <cx:pt idx="4688">West - Hospital</cx:pt>
          <cx:pt idx="4689">West - Hospital</cx:pt>
          <cx:pt idx="4690">West - Hospital</cx:pt>
          <cx:pt idx="4691">West - Hospital</cx:pt>
          <cx:pt idx="4692">West - Hospital</cx:pt>
          <cx:pt idx="4693">West - Hospital</cx:pt>
          <cx:pt idx="4694">West - Hospital</cx:pt>
          <cx:pt idx="4695">West - Hospital</cx:pt>
          <cx:pt idx="4696">West - Hospital</cx:pt>
          <cx:pt idx="4697">West - Hospital</cx:pt>
          <cx:pt idx="4698">West - Hospital</cx:pt>
          <cx:pt idx="4699">West - Hospital</cx:pt>
          <cx:pt idx="4700">West - Hospital</cx:pt>
          <cx:pt idx="4701">West - Hospital</cx:pt>
          <cx:pt idx="4702">West - Hospital</cx:pt>
          <cx:pt idx="4703">West - Hospital</cx:pt>
          <cx:pt idx="4704">West - Hospital</cx:pt>
          <cx:pt idx="4705">West - Hospital</cx:pt>
          <cx:pt idx="4706">West - Hospital</cx:pt>
          <cx:pt idx="4707">West - Hospital</cx:pt>
          <cx:pt idx="4708">West - Hospital</cx:pt>
          <cx:pt idx="4709">West - Hospital</cx:pt>
          <cx:pt idx="4710">West - Hospital</cx:pt>
          <cx:pt idx="4711">West - Hospital</cx:pt>
          <cx:pt idx="4712">West - Hospital</cx:pt>
          <cx:pt idx="4713">West - Hospital</cx:pt>
          <cx:pt idx="4714">West - Hospital</cx:pt>
          <cx:pt idx="4715">West - Hospital</cx:pt>
          <cx:pt idx="4716">West - Hospital</cx:pt>
          <cx:pt idx="4717">West - Hospital</cx:pt>
          <cx:pt idx="4718">West - Hospital</cx:pt>
          <cx:pt idx="4719">West - Hospital</cx:pt>
          <cx:pt idx="4720">West - Hospital</cx:pt>
          <cx:pt idx="4721">West - Hospital</cx:pt>
          <cx:pt idx="4722">West - Hospital</cx:pt>
          <cx:pt idx="4723">West - Hospital</cx:pt>
          <cx:pt idx="4724">West - Hospital</cx:pt>
          <cx:pt idx="4725">West - Hospital</cx:pt>
          <cx:pt idx="4726">West - Hospital</cx:pt>
          <cx:pt idx="4727">West - Hospital</cx:pt>
          <cx:pt idx="4728">West - Hospital</cx:pt>
          <cx:pt idx="4729">West - Hospital</cx:pt>
          <cx:pt idx="4730">West - Hospital</cx:pt>
          <cx:pt idx="4731">West - Hospital</cx:pt>
          <cx:pt idx="4732">West - Hospital</cx:pt>
          <cx:pt idx="4733">West - Hospital</cx:pt>
          <cx:pt idx="4734">West - Hospital</cx:pt>
          <cx:pt idx="4735">West - Hospital</cx:pt>
          <cx:pt idx="4736">West - Hospital</cx:pt>
          <cx:pt idx="4737">West - Hospital</cx:pt>
          <cx:pt idx="4738">West - Hospital</cx:pt>
          <cx:pt idx="4739">West - Hospital</cx:pt>
          <cx:pt idx="4740">West - Hospital</cx:pt>
          <cx:pt idx="4741">West - Hospital</cx:pt>
          <cx:pt idx="4742">West - Hospital</cx:pt>
          <cx:pt idx="4743">West - Hospital</cx:pt>
          <cx:pt idx="4744">West - Hospital</cx:pt>
          <cx:pt idx="4745">West - Hospital</cx:pt>
          <cx:pt idx="4746">West - Hospital</cx:pt>
          <cx:pt idx="4747">West - Hospital</cx:pt>
          <cx:pt idx="4748">West - Hospital</cx:pt>
          <cx:pt idx="4749">West - Hospital</cx:pt>
          <cx:pt idx="4750">West - Hospital</cx:pt>
          <cx:pt idx="4751">West - Hospital</cx:pt>
          <cx:pt idx="4752">West - Hospital</cx:pt>
          <cx:pt idx="4753">West - Hospital</cx:pt>
          <cx:pt idx="4754">West - Hospital</cx:pt>
          <cx:pt idx="4755">West - Hospital</cx:pt>
          <cx:pt idx="4756">West - Hospital</cx:pt>
          <cx:pt idx="4757">West - Hospital</cx:pt>
          <cx:pt idx="4758">West - Hospital</cx:pt>
          <cx:pt idx="4759">West - Hospital</cx:pt>
          <cx:pt idx="4760">West - Hospital</cx:pt>
          <cx:pt idx="4761">West - Hospital</cx:pt>
          <cx:pt idx="4762">West - Hospital</cx:pt>
          <cx:pt idx="4763">West - Hospital</cx:pt>
          <cx:pt idx="4764">West - Hospital</cx:pt>
          <cx:pt idx="4765">West - Hospital</cx:pt>
          <cx:pt idx="4766">West - Hospital</cx:pt>
          <cx:pt idx="4767">West - Hospital</cx:pt>
          <cx:pt idx="4768">West - Hospital</cx:pt>
          <cx:pt idx="4769">West - Hospital</cx:pt>
          <cx:pt idx="4770">West - Hospital</cx:pt>
          <cx:pt idx="4771">West - Hospital</cx:pt>
          <cx:pt idx="4772">West - Hospital</cx:pt>
          <cx:pt idx="4773">West - Hospital</cx:pt>
          <cx:pt idx="4774">West - Hospital</cx:pt>
          <cx:pt idx="4775">West - Hospital</cx:pt>
          <cx:pt idx="4776">West - Hospital</cx:pt>
          <cx:pt idx="4777">West - Hospital</cx:pt>
          <cx:pt idx="4778">West - Hospital</cx:pt>
          <cx:pt idx="4779">West - Hospital</cx:pt>
          <cx:pt idx="4780">West - Hospital</cx:pt>
          <cx:pt idx="4781">West - Hospital</cx:pt>
          <cx:pt idx="4782">West - Hospital</cx:pt>
          <cx:pt idx="4783">West - Hospital</cx:pt>
          <cx:pt idx="4784">West - Hospital</cx:pt>
          <cx:pt idx="4785">West - Hospital</cx:pt>
          <cx:pt idx="4786">West - Hospital</cx:pt>
          <cx:pt idx="4787">West - Hospital</cx:pt>
          <cx:pt idx="4788">West - Hospital</cx:pt>
          <cx:pt idx="4789">West - Hospital</cx:pt>
          <cx:pt idx="4790">West - Hospital</cx:pt>
          <cx:pt idx="4791">West - Hospital</cx:pt>
          <cx:pt idx="4792">West - Hospital</cx:pt>
          <cx:pt idx="4793">West - Hospital</cx:pt>
          <cx:pt idx="4794">West - Hospital</cx:pt>
          <cx:pt idx="4795">West - Hospital</cx:pt>
          <cx:pt idx="4796">West - Hospital</cx:pt>
          <cx:pt idx="4797">West - Hospital</cx:pt>
          <cx:pt idx="4798">West - Hospital</cx:pt>
          <cx:pt idx="4799">West - Hospital</cx:pt>
          <cx:pt idx="4800">West - Hospital</cx:pt>
          <cx:pt idx="4801">West - Hospital</cx:pt>
          <cx:pt idx="4802">West - Hospital</cx:pt>
          <cx:pt idx="4803">West - Hospital</cx:pt>
          <cx:pt idx="4804">West - Hospital</cx:pt>
          <cx:pt idx="4805">West - Hospital</cx:pt>
          <cx:pt idx="4806">West - Hospital</cx:pt>
          <cx:pt idx="4807">West - Hospital</cx:pt>
          <cx:pt idx="4808">West - Hospital</cx:pt>
          <cx:pt idx="4809">West - Hospital</cx:pt>
          <cx:pt idx="4810">West - Hospital</cx:pt>
          <cx:pt idx="4811">West - Hospital</cx:pt>
          <cx:pt idx="4812">West - Hospital</cx:pt>
          <cx:pt idx="4813">West - Hospital</cx:pt>
          <cx:pt idx="4814">West - Hospital</cx:pt>
          <cx:pt idx="4815">West - Hospital</cx:pt>
          <cx:pt idx="4816">West - Hospital</cx:pt>
          <cx:pt idx="4817">West - Hospital</cx:pt>
          <cx:pt idx="4818">West - Hospital</cx:pt>
          <cx:pt idx="4819">West - Hospital</cx:pt>
          <cx:pt idx="4820">West - Hospital</cx:pt>
          <cx:pt idx="4821">West - Hospital</cx:pt>
          <cx:pt idx="4822">West - Hospital</cx:pt>
          <cx:pt idx="4823">West - Hospital</cx:pt>
          <cx:pt idx="4824">West - Hospital</cx:pt>
          <cx:pt idx="4825">West - Hospital</cx:pt>
          <cx:pt idx="4826">West - Hospital</cx:pt>
          <cx:pt idx="4827">West - Hospital</cx:pt>
          <cx:pt idx="4828">West - Hospital</cx:pt>
          <cx:pt idx="4829">West - Hospital</cx:pt>
          <cx:pt idx="4830">West - Hospital</cx:pt>
          <cx:pt idx="4831">West - Hospital</cx:pt>
          <cx:pt idx="4832">West - Hospital</cx:pt>
          <cx:pt idx="4833">West - Hospital</cx:pt>
          <cx:pt idx="4834">West - Hospital</cx:pt>
          <cx:pt idx="4835">West - Hospital</cx:pt>
          <cx:pt idx="4836">West - Hospital</cx:pt>
          <cx:pt idx="4837">West - Hospital</cx:pt>
          <cx:pt idx="4838">West - Hospital</cx:pt>
          <cx:pt idx="4839">West - Hospital</cx:pt>
          <cx:pt idx="4840">West - Hospital</cx:pt>
          <cx:pt idx="4841">West - Hospital</cx:pt>
          <cx:pt idx="4842">West - Hospital</cx:pt>
          <cx:pt idx="4843">West - Hospital</cx:pt>
          <cx:pt idx="4844">West - Hospital</cx:pt>
          <cx:pt idx="4845">West - Hospital</cx:pt>
          <cx:pt idx="4846">West - Hospital</cx:pt>
          <cx:pt idx="4847">West - Hospital</cx:pt>
          <cx:pt idx="4848">West - Hospital</cx:pt>
          <cx:pt idx="4849">West - Hospital</cx:pt>
          <cx:pt idx="4850">West - Hospital</cx:pt>
          <cx:pt idx="4851">West - Hospital</cx:pt>
          <cx:pt idx="4852">West - Hospital</cx:pt>
          <cx:pt idx="4853">West - Hospital</cx:pt>
          <cx:pt idx="4854">West - Hospital</cx:pt>
          <cx:pt idx="4855">West - Hospital</cx:pt>
          <cx:pt idx="4856">West - Hospital</cx:pt>
          <cx:pt idx="4857">West - Hospital</cx:pt>
          <cx:pt idx="4858">West - Hospital</cx:pt>
          <cx:pt idx="4859">West - Hospital</cx:pt>
          <cx:pt idx="4860">West - Hospital</cx:pt>
          <cx:pt idx="4861">West - Hospital</cx:pt>
          <cx:pt idx="4862">West - Hospital</cx:pt>
          <cx:pt idx="4863">West - Hospital</cx:pt>
          <cx:pt idx="4864">West - Hospital</cx:pt>
          <cx:pt idx="4865">West - Hospital</cx:pt>
          <cx:pt idx="4866">West - Hospital</cx:pt>
          <cx:pt idx="4867">West - Hospital</cx:pt>
          <cx:pt idx="4868">West - Hospital</cx:pt>
          <cx:pt idx="4869">West - Hospital</cx:pt>
          <cx:pt idx="4870">West - Hospital</cx:pt>
          <cx:pt idx="4871">West - Hospital</cx:pt>
          <cx:pt idx="4872">West - Hospital</cx:pt>
          <cx:pt idx="4873">West - Hospital</cx:pt>
          <cx:pt idx="4874">West - Hospital</cx:pt>
          <cx:pt idx="4875">West - Hospital</cx:pt>
          <cx:pt idx="4876">West - Hospital</cx:pt>
          <cx:pt idx="4877">West - Hospital</cx:pt>
          <cx:pt idx="4878">West - Hospital</cx:pt>
          <cx:pt idx="4879">West - Hospital</cx:pt>
          <cx:pt idx="4880">West - Hospital</cx:pt>
          <cx:pt idx="4881">West - Hospital</cx:pt>
          <cx:pt idx="4882">West - Hospital</cx:pt>
          <cx:pt idx="4883">West - Hospital</cx:pt>
          <cx:pt idx="4884">West - Hospital</cx:pt>
          <cx:pt idx="4885">West - Hospital</cx:pt>
          <cx:pt idx="4886">West - Hospital</cx:pt>
          <cx:pt idx="4887">West - Hospital</cx:pt>
          <cx:pt idx="4888">West - Hospital</cx:pt>
          <cx:pt idx="4889">West - Hospital</cx:pt>
          <cx:pt idx="4890">West - Hospital</cx:pt>
          <cx:pt idx="4891">West - Hospital</cx:pt>
          <cx:pt idx="4892">West - Hospital</cx:pt>
          <cx:pt idx="4893">West - Hospital</cx:pt>
          <cx:pt idx="4894">West - Hospital</cx:pt>
          <cx:pt idx="4895">West - Hospital</cx:pt>
          <cx:pt idx="4896">West - Hospital</cx:pt>
          <cx:pt idx="4897">West - Hospital</cx:pt>
          <cx:pt idx="4898">West - Hospital</cx:pt>
          <cx:pt idx="4899">West - Hospital</cx:pt>
          <cx:pt idx="4900">West - Hospital</cx:pt>
          <cx:pt idx="4901">West - Hospital</cx:pt>
          <cx:pt idx="4902">West - Hospital</cx:pt>
          <cx:pt idx="4903">West - Hospital</cx:pt>
          <cx:pt idx="4904">West - Hospital</cx:pt>
          <cx:pt idx="4905">West - Hospital</cx:pt>
          <cx:pt idx="4906">West - Hospital</cx:pt>
          <cx:pt idx="4907">West - Hospital</cx:pt>
          <cx:pt idx="4908">West - Hospital</cx:pt>
          <cx:pt idx="4909">West - Hospital</cx:pt>
          <cx:pt idx="4910">West - Hospital</cx:pt>
          <cx:pt idx="4911">West - Hospital</cx:pt>
          <cx:pt idx="4912">West - Hospital</cx:pt>
          <cx:pt idx="4913">West - Hospital</cx:pt>
          <cx:pt idx="4914">West - Hospital</cx:pt>
          <cx:pt idx="4915">West - Hospital</cx:pt>
          <cx:pt idx="4916">West - Hospital</cx:pt>
          <cx:pt idx="4917">West - Hospital</cx:pt>
          <cx:pt idx="4918">West - Hospital</cx:pt>
          <cx:pt idx="4919">West - Hospital</cx:pt>
          <cx:pt idx="4920">West - Hospital</cx:pt>
          <cx:pt idx="4921">West - Hospital</cx:pt>
          <cx:pt idx="4922">West - Hospital</cx:pt>
          <cx:pt idx="4923">West - Hospital</cx:pt>
          <cx:pt idx="4924">West - Hospital</cx:pt>
          <cx:pt idx="4925">West - Hospital</cx:pt>
          <cx:pt idx="4926">West - Hospital</cx:pt>
          <cx:pt idx="4927">West - Hospital</cx:pt>
          <cx:pt idx="4928">West - Hospital</cx:pt>
          <cx:pt idx="4929">West - Hospital</cx:pt>
          <cx:pt idx="4930">West - Hospital</cx:pt>
          <cx:pt idx="4931">West - Hospital</cx:pt>
          <cx:pt idx="4932">West - Hospital</cx:pt>
          <cx:pt idx="4933">West - Hospital</cx:pt>
          <cx:pt idx="4934">West - Hospital</cx:pt>
          <cx:pt idx="4935">West - Hospital</cx:pt>
          <cx:pt idx="4936">West - Hospital</cx:pt>
          <cx:pt idx="4937">West - Hospital</cx:pt>
          <cx:pt idx="4938">West - Hospital</cx:pt>
          <cx:pt idx="4939">West - Hospital</cx:pt>
          <cx:pt idx="4940">West - Hospital</cx:pt>
          <cx:pt idx="4941">West - Hospital</cx:pt>
          <cx:pt idx="4942">West - Hospital</cx:pt>
          <cx:pt idx="4943">West - Hospital</cx:pt>
          <cx:pt idx="4944">West - Hospital</cx:pt>
          <cx:pt idx="4945">West - Hospital</cx:pt>
          <cx:pt idx="4946">West - Hospital</cx:pt>
          <cx:pt idx="4947">West - Hospital</cx:pt>
          <cx:pt idx="4948">West - Hospital</cx:pt>
          <cx:pt idx="4949">West - Hospital</cx:pt>
          <cx:pt idx="4950">West - Hospital</cx:pt>
          <cx:pt idx="4951">West - Hospital</cx:pt>
          <cx:pt idx="4952">West - Hospital</cx:pt>
          <cx:pt idx="4953">West - Hospital</cx:pt>
          <cx:pt idx="4954">West - Hospital</cx:pt>
          <cx:pt idx="4955">West - Hospital</cx:pt>
          <cx:pt idx="4956">West - Hospital</cx:pt>
          <cx:pt idx="4957">West - Hospital</cx:pt>
          <cx:pt idx="4958">West - Hospital</cx:pt>
          <cx:pt idx="4959">West - Hospital</cx:pt>
          <cx:pt idx="4960">West - Hospital</cx:pt>
          <cx:pt idx="4961">West - Hospital</cx:pt>
          <cx:pt idx="4962">West - Hospital</cx:pt>
          <cx:pt idx="4963">West - Hospital</cx:pt>
          <cx:pt idx="4964">West - Hospital</cx:pt>
          <cx:pt idx="4965">West - Hospital</cx:pt>
          <cx:pt idx="4966">West - Hospital</cx:pt>
          <cx:pt idx="4967">West - Hospital</cx:pt>
          <cx:pt idx="4968">West - Hospital</cx:pt>
          <cx:pt idx="4969">West - Hospital</cx:pt>
          <cx:pt idx="4970">West - TRIA</cx:pt>
          <cx:pt idx="4971">West - TRIA</cx:pt>
          <cx:pt idx="4972">West - TRIA</cx:pt>
          <cx:pt idx="4973">West - TRIA</cx:pt>
          <cx:pt idx="4974">West - TRIA</cx:pt>
          <cx:pt idx="4975">West - TRIA</cx:pt>
          <cx:pt idx="4976">West - TRIA</cx:pt>
          <cx:pt idx="4977">West - TRIA</cx:pt>
          <cx:pt idx="4978">West - TRIA</cx:pt>
          <cx:pt idx="4979">West - TRIA</cx:pt>
          <cx:pt idx="4980">West - TRIA</cx:pt>
          <cx:pt idx="4981">West - TRIA</cx:pt>
          <cx:pt idx="4982">West - TRIA</cx:pt>
          <cx:pt idx="4983">West - TRIA</cx:pt>
          <cx:pt idx="4984">West - TRIA</cx:pt>
          <cx:pt idx="4985">West - TRIA</cx:pt>
          <cx:pt idx="4986">West - TRIA</cx:pt>
          <cx:pt idx="4987">West - TRIA</cx:pt>
          <cx:pt idx="4988">West - TRIA</cx:pt>
          <cx:pt idx="4989">West - TRIA</cx:pt>
          <cx:pt idx="4990">West - TRIA</cx:pt>
          <cx:pt idx="4991">West - TRIA</cx:pt>
          <cx:pt idx="4992">West - TRIA</cx:pt>
          <cx:pt idx="4993">West - TRIA</cx:pt>
          <cx:pt idx="4994">West - TRIA</cx:pt>
          <cx:pt idx="4995">West - TRIA</cx:pt>
          <cx:pt idx="4996">West - TRIA</cx:pt>
          <cx:pt idx="4997">West - TRIA</cx:pt>
          <cx:pt idx="4998">West - TRIA</cx:pt>
          <cx:pt idx="4999">West - TRIA</cx:pt>
          <cx:pt idx="5000">West - TRIA</cx:pt>
          <cx:pt idx="5001">West - TRIA</cx:pt>
          <cx:pt idx="5002">West - TRIA</cx:pt>
          <cx:pt idx="5003">West - TRIA</cx:pt>
          <cx:pt idx="5004">West - TRIA</cx:pt>
          <cx:pt idx="5005">West - TRIA</cx:pt>
          <cx:pt idx="5006">West - TRIA</cx:pt>
          <cx:pt idx="5007">West - TRIA</cx:pt>
          <cx:pt idx="5008">West - TRIA</cx:pt>
          <cx:pt idx="5009">West - TRIA</cx:pt>
          <cx:pt idx="5010">West - TRIA</cx:pt>
          <cx:pt idx="5011">West - TRIA</cx:pt>
          <cx:pt idx="5012">West - TRIA</cx:pt>
          <cx:pt idx="5013">West - TRIA</cx:pt>
          <cx:pt idx="5014">West - TRIA</cx:pt>
          <cx:pt idx="5015">West - TRIA</cx:pt>
          <cx:pt idx="5016">West - TRIA</cx:pt>
          <cx:pt idx="5017">West - TRIA</cx:pt>
          <cx:pt idx="5018">West - TRIA</cx:pt>
          <cx:pt idx="5019">West - TRIA</cx:pt>
          <cx:pt idx="5020">West - TRIA</cx:pt>
          <cx:pt idx="5021">West - TRIA</cx:pt>
          <cx:pt idx="5022">West - TRIA</cx:pt>
          <cx:pt idx="5023">West - TRIA</cx:pt>
          <cx:pt idx="5024">West - TRIA</cx:pt>
          <cx:pt idx="5025">West - TRIA</cx:pt>
          <cx:pt idx="5026">West - TRIA</cx:pt>
          <cx:pt idx="5027">West - TRIA</cx:pt>
          <cx:pt idx="5028">West - TRIA</cx:pt>
          <cx:pt idx="5029">West - TRIA</cx:pt>
          <cx:pt idx="5030">West - TRIA</cx:pt>
          <cx:pt idx="5031">West - TRIA</cx:pt>
          <cx:pt idx="5032">West - TRIA</cx:pt>
          <cx:pt idx="5033">West - TRIA</cx:pt>
          <cx:pt idx="5034">West - TRIA</cx:pt>
          <cx:pt idx="5035">West - TRIA</cx:pt>
          <cx:pt idx="5036">West - TRIA</cx:pt>
          <cx:pt idx="5037">West - TRIA</cx:pt>
          <cx:pt idx="5038">West - TRIA</cx:pt>
          <cx:pt idx="5039">West - TRIA</cx:pt>
          <cx:pt idx="5040">West - TRIA</cx:pt>
          <cx:pt idx="5041">West - TRIA</cx:pt>
          <cx:pt idx="5042">West - TRIA</cx:pt>
          <cx:pt idx="5043">West - TRIA</cx:pt>
          <cx:pt idx="5044">West - TRIA</cx:pt>
          <cx:pt idx="5045">West - TRIA</cx:pt>
          <cx:pt idx="5046">West - TRIA</cx:pt>
          <cx:pt idx="5047">West - TRIA</cx:pt>
          <cx:pt idx="5048">West - TRIA</cx:pt>
          <cx:pt idx="5049">West - TRIA</cx:pt>
          <cx:pt idx="5050">West - TRIA</cx:pt>
          <cx:pt idx="5051">West - TRIA</cx:pt>
          <cx:pt idx="5052">West - TRIA</cx:pt>
          <cx:pt idx="5053">West - TRIA</cx:pt>
          <cx:pt idx="5054">West - TRIA</cx:pt>
          <cx:pt idx="5055">West - TRIA</cx:pt>
          <cx:pt idx="5056">West - TRIA</cx:pt>
          <cx:pt idx="5057">West - TRIA</cx:pt>
          <cx:pt idx="5058">West - TRIA</cx:pt>
          <cx:pt idx="5059">West - TRIA</cx:pt>
          <cx:pt idx="5060">West - TRIA</cx:pt>
          <cx:pt idx="5061">West - TRIA</cx:pt>
          <cx:pt idx="5062">West - TRIA</cx:pt>
          <cx:pt idx="5063">West - TRIA</cx:pt>
          <cx:pt idx="5064">West - TRIA</cx:pt>
          <cx:pt idx="5065">West - TRIA</cx:pt>
          <cx:pt idx="5066">West - TRIA</cx:pt>
          <cx:pt idx="5067">West - TRIA</cx:pt>
          <cx:pt idx="5068">West - TRIA</cx:pt>
          <cx:pt idx="5069">West - TRIA</cx:pt>
          <cx:pt idx="5070">West - TRIA</cx:pt>
          <cx:pt idx="5071">West - TRIA</cx:pt>
          <cx:pt idx="5072">West - TRIA</cx:pt>
          <cx:pt idx="5073">West - TRIA</cx:pt>
          <cx:pt idx="5074">West - TRIA</cx:pt>
          <cx:pt idx="5075">West - TRIA</cx:pt>
          <cx:pt idx="5076">West - TRIA</cx:pt>
          <cx:pt idx="5077">West - TRIA</cx:pt>
          <cx:pt idx="5078">West - TRIA</cx:pt>
          <cx:pt idx="5079">West - TRIA</cx:pt>
          <cx:pt idx="5080">West - TRIA</cx:pt>
          <cx:pt idx="5081">West - TRIA</cx:pt>
          <cx:pt idx="5082">West - TRIA</cx:pt>
          <cx:pt idx="5083">West - TRIA</cx:pt>
          <cx:pt idx="5084">West - TRIA</cx:pt>
          <cx:pt idx="5085">West - TRIA</cx:pt>
          <cx:pt idx="5086">West - TRIA</cx:pt>
          <cx:pt idx="5087">West - TRIA</cx:pt>
          <cx:pt idx="5088">West - TRIA</cx:pt>
          <cx:pt idx="5089">West - TRIA</cx:pt>
          <cx:pt idx="5090">West - TRIA</cx:pt>
          <cx:pt idx="5091">West - TRIA</cx:pt>
          <cx:pt idx="5092">West - TRIA</cx:pt>
          <cx:pt idx="5093">West - TRIA</cx:pt>
          <cx:pt idx="5094">West - TRIA</cx:pt>
          <cx:pt idx="5095">West - TRIA</cx:pt>
          <cx:pt idx="5096">West - TRIA</cx:pt>
          <cx:pt idx="5097">West - TRIA</cx:pt>
          <cx:pt idx="5098">West - TRIA</cx:pt>
          <cx:pt idx="5099">West - TRIA</cx:pt>
          <cx:pt idx="5100">West - TRIA</cx:pt>
          <cx:pt idx="5101">West - TRIA</cx:pt>
          <cx:pt idx="5102">West - TRIA</cx:pt>
          <cx:pt idx="5103">West - TRIA</cx:pt>
          <cx:pt idx="5104">West - TRIA</cx:pt>
          <cx:pt idx="5105">West - TRIA</cx:pt>
          <cx:pt idx="5106">West - TRIA</cx:pt>
          <cx:pt idx="5107">West - TRIA</cx:pt>
          <cx:pt idx="5108">West - TRIA</cx:pt>
          <cx:pt idx="5109">West - TRIA</cx:pt>
          <cx:pt idx="5110">West - TRIA</cx:pt>
          <cx:pt idx="5111">West - TRIA</cx:pt>
          <cx:pt idx="5112">West - TRIA</cx:pt>
          <cx:pt idx="5113">West - TRIA</cx:pt>
          <cx:pt idx="5114">West - TRIA</cx:pt>
          <cx:pt idx="5115">West - TRIA</cx:pt>
          <cx:pt idx="5116">West - TRIA</cx:pt>
          <cx:pt idx="5117">West - TRIA</cx:pt>
          <cx:pt idx="5118">West - TRIA</cx:pt>
          <cx:pt idx="5119">West - TRIA</cx:pt>
          <cx:pt idx="5120">West - TRIA</cx:pt>
          <cx:pt idx="5121">West - TRIA</cx:pt>
          <cx:pt idx="5122">West - TRIA</cx:pt>
          <cx:pt idx="5123">West - TRIA</cx:pt>
          <cx:pt idx="5124">West - TRIA</cx:pt>
          <cx:pt idx="5125">West - TRIA</cx:pt>
          <cx:pt idx="5126">West - TRIA</cx:pt>
          <cx:pt idx="5127">West - TRIA</cx:pt>
          <cx:pt idx="5128">West - TRIA</cx:pt>
          <cx:pt idx="5129">West - TRIA</cx:pt>
          <cx:pt idx="5130">West - TRIA</cx:pt>
          <cx:pt idx="5131">West - TRIA</cx:pt>
          <cx:pt idx="5132">West - TRIA</cx:pt>
          <cx:pt idx="5133">West - TRIA</cx:pt>
          <cx:pt idx="5134">West - TRIA</cx:pt>
          <cx:pt idx="5135">West - TRIA</cx:pt>
          <cx:pt idx="5136">West - TRIA</cx:pt>
          <cx:pt idx="5137">West - TRIA</cx:pt>
          <cx:pt idx="5138">West - TRIA</cx:pt>
          <cx:pt idx="5139">West - TRIA</cx:pt>
          <cx:pt idx="5140">West - TRIA</cx:pt>
          <cx:pt idx="5141">West - TRIA</cx:pt>
          <cx:pt idx="5142">West - TRIA</cx:pt>
          <cx:pt idx="5143">West - TRIA</cx:pt>
          <cx:pt idx="5144">West - TRIA</cx:pt>
          <cx:pt idx="5145">West - TRIA</cx:pt>
          <cx:pt idx="5146">West - TRIA</cx:pt>
          <cx:pt idx="5147">West - TRIA</cx:pt>
          <cx:pt idx="5148">West - TRIA</cx:pt>
          <cx:pt idx="5149">West - TRIA</cx:pt>
          <cx:pt idx="5150">West - TRIA</cx:pt>
          <cx:pt idx="5151">West - TRIA</cx:pt>
          <cx:pt idx="5152">West - TRIA</cx:pt>
          <cx:pt idx="5153">West - TRIA</cx:pt>
          <cx:pt idx="5154">West - TRIA</cx:pt>
          <cx:pt idx="5155">West - TRIA</cx:pt>
          <cx:pt idx="5156">West - TRIA</cx:pt>
          <cx:pt idx="5157">West - TRIA</cx:pt>
          <cx:pt idx="5158">West - TRIA</cx:pt>
          <cx:pt idx="5159">West - TRIA</cx:pt>
          <cx:pt idx="5160">West - TRIA</cx:pt>
          <cx:pt idx="5161">West - TRIA</cx:pt>
          <cx:pt idx="5162">West - TRIA</cx:pt>
          <cx:pt idx="5163">West - TRIA</cx:pt>
          <cx:pt idx="5164">West - TRIA</cx:pt>
          <cx:pt idx="5165">West - TRIA</cx:pt>
          <cx:pt idx="5166">West - TRIA</cx:pt>
          <cx:pt idx="5167">West - TRIA</cx:pt>
          <cx:pt idx="5168">West - TRIA</cx:pt>
          <cx:pt idx="5169">West - TRIA</cx:pt>
          <cx:pt idx="5170">West - TRIA</cx:pt>
          <cx:pt idx="5171">West - TRIA</cx:pt>
          <cx:pt idx="5172">West - TRIA</cx:pt>
          <cx:pt idx="5173">West - TRIA</cx:pt>
          <cx:pt idx="5174">West - TRIA</cx:pt>
          <cx:pt idx="5175">West - TRIA</cx:pt>
          <cx:pt idx="5176">West - TRIA</cx:pt>
          <cx:pt idx="5177">West - TRIA</cx:pt>
          <cx:pt idx="5178">West - TRIA</cx:pt>
          <cx:pt idx="5179">West - TRIA</cx:pt>
          <cx:pt idx="5180">West - TRIA</cx:pt>
          <cx:pt idx="5181">West - TRIA</cx:pt>
          <cx:pt idx="5182">West - TRIA</cx:pt>
          <cx:pt idx="5183">West - TRIA</cx:pt>
          <cx:pt idx="5184">West - TRIA</cx:pt>
          <cx:pt idx="5185">West - TRIA</cx:pt>
          <cx:pt idx="5186">West - TRIA</cx:pt>
          <cx:pt idx="5187">West - TRIA</cx:pt>
          <cx:pt idx="5188">West - TRIA</cx:pt>
          <cx:pt idx="5189">West - TRIA</cx:pt>
          <cx:pt idx="5190">West - TRIA</cx:pt>
          <cx:pt idx="5191">West - TRIA</cx:pt>
          <cx:pt idx="5192">West - TRIA</cx:pt>
          <cx:pt idx="5193">West - TRIA</cx:pt>
          <cx:pt idx="5194">West - TRIA</cx:pt>
          <cx:pt idx="5195">West - TRIA</cx:pt>
          <cx:pt idx="5196">West - TRIA</cx:pt>
          <cx:pt idx="5197">West - TRIA</cx:pt>
          <cx:pt idx="5198">West - TRIA</cx:pt>
          <cx:pt idx="5199">West - TRIA</cx:pt>
          <cx:pt idx="5200">West - TRIA</cx:pt>
          <cx:pt idx="5201">West - TRIA</cx:pt>
          <cx:pt idx="5202">West - TRIA</cx:pt>
          <cx:pt idx="5203">West - TRIA</cx:pt>
          <cx:pt idx="5204">West - TRIA</cx:pt>
          <cx:pt idx="5205">West - TRIA</cx:pt>
          <cx:pt idx="5206">West - TRIA</cx:pt>
          <cx:pt idx="5207">West - TRIA</cx:pt>
          <cx:pt idx="5208">West - TRIA</cx:pt>
          <cx:pt idx="5209">West - TRIA</cx:pt>
          <cx:pt idx="5210">West - TRIA</cx:pt>
          <cx:pt idx="5211">West - TRIA</cx:pt>
          <cx:pt idx="5212">West - TRIA</cx:pt>
          <cx:pt idx="5213">West - TRIA</cx:pt>
          <cx:pt idx="5214">West - TRIA</cx:pt>
          <cx:pt idx="5215">West - TRIA</cx:pt>
          <cx:pt idx="5216">West - TRIA</cx:pt>
          <cx:pt idx="5217">West - TRIA</cx:pt>
          <cx:pt idx="5218">West - TRIA</cx:pt>
          <cx:pt idx="5219">West - TRIA</cx:pt>
          <cx:pt idx="5220">West - TRIA</cx:pt>
          <cx:pt idx="5221">West - TRIA</cx:pt>
          <cx:pt idx="5222">West - TRIA</cx:pt>
          <cx:pt idx="5223">West - TRIA</cx:pt>
          <cx:pt idx="5224">West - TRIA</cx:pt>
          <cx:pt idx="5225">West - TRIA</cx:pt>
          <cx:pt idx="5226">West - TRIA</cx:pt>
          <cx:pt idx="5227">West - TRIA</cx:pt>
          <cx:pt idx="5228">West - TRIA</cx:pt>
          <cx:pt idx="5229">West - TRIA</cx:pt>
          <cx:pt idx="5230">West - TRIA</cx:pt>
          <cx:pt idx="5231">West - TRIA</cx:pt>
          <cx:pt idx="5232">West - TRIA</cx:pt>
          <cx:pt idx="5233">West - TRIA</cx:pt>
          <cx:pt idx="5234">West - TRIA</cx:pt>
          <cx:pt idx="5235">West - TRIA</cx:pt>
          <cx:pt idx="5236">West - TRIA</cx:pt>
          <cx:pt idx="5237">West - TRIA</cx:pt>
          <cx:pt idx="5238">West - TRIA</cx:pt>
          <cx:pt idx="5239">West - TRIA</cx:pt>
          <cx:pt idx="5240">West - TRIA</cx:pt>
          <cx:pt idx="5241">West - TRIA</cx:pt>
          <cx:pt idx="5242">West - TRIA</cx:pt>
          <cx:pt idx="5243">West - TRIA</cx:pt>
          <cx:pt idx="5244">West - TRIA</cx:pt>
          <cx:pt idx="5245">West - TRIA</cx:pt>
          <cx:pt idx="5246">West - TRIA</cx:pt>
          <cx:pt idx="5247">West - TRIA</cx:pt>
          <cx:pt idx="5248">West - TRIA</cx:pt>
          <cx:pt idx="5249">West - TRIA</cx:pt>
          <cx:pt idx="5250">West - TRIA</cx:pt>
          <cx:pt idx="5251">West - TRIA</cx:pt>
          <cx:pt idx="5252">West - TRIA</cx:pt>
          <cx:pt idx="5253">West - TRIA</cx:pt>
          <cx:pt idx="5254">West - TRIA</cx:pt>
          <cx:pt idx="5255">West - TRIA</cx:pt>
          <cx:pt idx="5256">West - TRIA</cx:pt>
          <cx:pt idx="5257">West - TRIA</cx:pt>
          <cx:pt idx="5258">West - TRIA</cx:pt>
          <cx:pt idx="5259">West - TRIA</cx:pt>
          <cx:pt idx="5260">West - TRIA</cx:pt>
          <cx:pt idx="5261">West - TRIA</cx:pt>
          <cx:pt idx="5262">West - TRIA</cx:pt>
          <cx:pt idx="5263">West - TRIA</cx:pt>
          <cx:pt idx="5264">West - TRIA</cx:pt>
          <cx:pt idx="5265">West - TRIA</cx:pt>
          <cx:pt idx="5266">West - TRIA</cx:pt>
          <cx:pt idx="5267">West - TRIA</cx:pt>
          <cx:pt idx="5268">West - TRIA</cx:pt>
          <cx:pt idx="5269">West - TRIA</cx:pt>
          <cx:pt idx="5270">West - TRIA</cx:pt>
          <cx:pt idx="5271">West - TRIA</cx:pt>
          <cx:pt idx="5272">West - TRIA</cx:pt>
          <cx:pt idx="5273">West - TRIA</cx:pt>
          <cx:pt idx="5274">West - TRIA</cx:pt>
          <cx:pt idx="5275">West - TRIA</cx:pt>
          <cx:pt idx="5276">West - TRIA</cx:pt>
          <cx:pt idx="5277">West - TRIA</cx:pt>
          <cx:pt idx="5278">West - TRIA</cx:pt>
          <cx:pt idx="5279">West - TRIA</cx:pt>
          <cx:pt idx="5280">West - TRIA</cx:pt>
          <cx:pt idx="5281">West - TRIA</cx:pt>
          <cx:pt idx="5282">West - TRIA</cx:pt>
          <cx:pt idx="5283">West - TRIA</cx:pt>
          <cx:pt idx="5284">West - TRIA</cx:pt>
          <cx:pt idx="5285">West - TRIA</cx:pt>
          <cx:pt idx="5286">West - TRIA</cx:pt>
          <cx:pt idx="5287">West - TRIA</cx:pt>
          <cx:pt idx="5288">West - TRIA</cx:pt>
          <cx:pt idx="5289">West - TRIA</cx:pt>
          <cx:pt idx="5290">West - TRIA</cx:pt>
          <cx:pt idx="5291">West - TRIA</cx:pt>
          <cx:pt idx="5292">West - TRIA</cx:pt>
          <cx:pt idx="5293">West - TRIA</cx:pt>
          <cx:pt idx="5294">West - TRIA</cx:pt>
          <cx:pt idx="5295">West - TRIA</cx:pt>
          <cx:pt idx="5296">West - TRIA</cx:pt>
          <cx:pt idx="5297">West - TRIA</cx:pt>
          <cx:pt idx="5298">West - TRIA</cx:pt>
          <cx:pt idx="5299">West - TRIA</cx:pt>
          <cx:pt idx="5300">West - TRIA</cx:pt>
          <cx:pt idx="5301">West - TRIA</cx:pt>
          <cx:pt idx="5302">West - TRIA</cx:pt>
          <cx:pt idx="5303">West - TRIA</cx:pt>
          <cx:pt idx="5304">West - TRIA</cx:pt>
          <cx:pt idx="5305">West - TRIA</cx:pt>
          <cx:pt idx="5306">West - TRIA</cx:pt>
          <cx:pt idx="5307">West - TRIA</cx:pt>
          <cx:pt idx="5308">West - TRIA</cx:pt>
          <cx:pt idx="5309">West - TRIA</cx:pt>
          <cx:pt idx="5310">West - TRIA</cx:pt>
          <cx:pt idx="5311">West - TRIA</cx:pt>
          <cx:pt idx="5312">West - TRIA</cx:pt>
          <cx:pt idx="5313">West - TRIA</cx:pt>
          <cx:pt idx="5314">West - TRIA</cx:pt>
          <cx:pt idx="5315">West - TRIA</cx:pt>
          <cx:pt idx="5316">West - TRIA</cx:pt>
          <cx:pt idx="5317">West - TRIA</cx:pt>
          <cx:pt idx="5318">West - TRIA</cx:pt>
          <cx:pt idx="5319">West - TRIA</cx:pt>
          <cx:pt idx="5320">West - TRIA</cx:pt>
          <cx:pt idx="5321">West - TRIA</cx:pt>
          <cx:pt idx="5322">West - TRIA</cx:pt>
          <cx:pt idx="5323">West - TRIA</cx:pt>
          <cx:pt idx="5324">West - TRIA</cx:pt>
          <cx:pt idx="5325">West - TRIA</cx:pt>
          <cx:pt idx="5326">West - TRIA</cx:pt>
          <cx:pt idx="5327">West - TRIA</cx:pt>
          <cx:pt idx="5328">West - TRIA</cx:pt>
          <cx:pt idx="5329">West - TRIA</cx:pt>
          <cx:pt idx="5330">West - TRIA</cx:pt>
          <cx:pt idx="5331">West - TRIA</cx:pt>
          <cx:pt idx="5332">West - TRIA</cx:pt>
          <cx:pt idx="5333">West - TRIA</cx:pt>
          <cx:pt idx="5334">West - TRIA</cx:pt>
          <cx:pt idx="5335">West - TRIA</cx:pt>
          <cx:pt idx="5336">West - TRIA</cx:pt>
          <cx:pt idx="5337">West - TRIA</cx:pt>
          <cx:pt idx="5338">West - TRIA</cx:pt>
          <cx:pt idx="5339">West - TRIA</cx:pt>
          <cx:pt idx="5340">West - TRIA</cx:pt>
          <cx:pt idx="5341">West - TRIA</cx:pt>
          <cx:pt idx="5342">West - TRIA</cx:pt>
          <cx:pt idx="5343">West - TRIA</cx:pt>
          <cx:pt idx="5344">West - TRIA</cx:pt>
          <cx:pt idx="5345">West - TRIA</cx:pt>
          <cx:pt idx="5346">West - TRIA</cx:pt>
          <cx:pt idx="5347">West - TRIA</cx:pt>
          <cx:pt idx="5348">West - TRIA</cx:pt>
          <cx:pt idx="5349">West - TRIA</cx:pt>
          <cx:pt idx="5350">West - TRIA</cx:pt>
          <cx:pt idx="5351">West - TRIA</cx:pt>
          <cx:pt idx="5352">West - TRIA</cx:pt>
          <cx:pt idx="5353">West - TRIA</cx:pt>
          <cx:pt idx="5354">West - TRIA</cx:pt>
          <cx:pt idx="5355">West - TRIA</cx:pt>
          <cx:pt idx="5356">West - TRIA</cx:pt>
          <cx:pt idx="5357">West - TRIA</cx:pt>
          <cx:pt idx="5358">West - TRIA</cx:pt>
          <cx:pt idx="5359">West - TRIA</cx:pt>
          <cx:pt idx="5360">West - TRIA</cx:pt>
          <cx:pt idx="5361">West - TRIA</cx:pt>
          <cx:pt idx="5362">West - TRIA</cx:pt>
          <cx:pt idx="5363">West - TRIA</cx:pt>
          <cx:pt idx="5364">West - TRIA</cx:pt>
          <cx:pt idx="5365">West - TRIA</cx:pt>
          <cx:pt idx="5366">West - TRIA</cx:pt>
          <cx:pt idx="5367">West - TRIA</cx:pt>
          <cx:pt idx="5368">West - TRIA</cx:pt>
          <cx:pt idx="5369">West - TRIA</cx:pt>
          <cx:pt idx="5370">West - TRIA</cx:pt>
          <cx:pt idx="5371">West - TRIA</cx:pt>
          <cx:pt idx="5372">West - TRIA</cx:pt>
          <cx:pt idx="5373">West - TRIA</cx:pt>
          <cx:pt idx="5374">West - TRIA</cx:pt>
          <cx:pt idx="5375">West - TRIA</cx:pt>
          <cx:pt idx="5376">West - TRIA</cx:pt>
          <cx:pt idx="5377">West - TRIA</cx:pt>
          <cx:pt idx="5378">West - TRIA</cx:pt>
          <cx:pt idx="5379">West - TRIA</cx:pt>
          <cx:pt idx="5380">West - TRIA</cx:pt>
          <cx:pt idx="5381">West - TRIA</cx:pt>
          <cx:pt idx="5382">West - TRIA</cx:pt>
          <cx:pt idx="5383">West - TRIA</cx:pt>
          <cx:pt idx="5384">West - TRIA</cx:pt>
          <cx:pt idx="5385">West - TRIA</cx:pt>
          <cx:pt idx="5386">West - TRIA</cx:pt>
          <cx:pt idx="5387">West - TRIA</cx:pt>
          <cx:pt idx="5388">West - TRIA</cx:pt>
          <cx:pt idx="5389">West - TRIA</cx:pt>
          <cx:pt idx="5390">West - TRIA</cx:pt>
          <cx:pt idx="5391">West - TRIA</cx:pt>
          <cx:pt idx="5392">West - TRIA</cx:pt>
          <cx:pt idx="5393">West - TRIA</cx:pt>
          <cx:pt idx="5394">West - TRIA</cx:pt>
          <cx:pt idx="5395">West - TRIA</cx:pt>
          <cx:pt idx="5396">West - TRIA</cx:pt>
          <cx:pt idx="5397">West - TRIA</cx:pt>
          <cx:pt idx="5398">West - TRIA</cx:pt>
          <cx:pt idx="5399">West - TRIA</cx:pt>
          <cx:pt idx="5400">West - TRIA</cx:pt>
          <cx:pt idx="5401">West - TRIA</cx:pt>
          <cx:pt idx="5402">West - TRIA</cx:pt>
          <cx:pt idx="5403">West - TRIA</cx:pt>
          <cx:pt idx="5404">West - TRIA</cx:pt>
          <cx:pt idx="5405">West - TRIA</cx:pt>
          <cx:pt idx="5406">West - TRIA</cx:pt>
          <cx:pt idx="5407">West - TRIA</cx:pt>
          <cx:pt idx="5408">West - TRIA</cx:pt>
          <cx:pt idx="5409">West - TRIA</cx:pt>
          <cx:pt idx="5410">West - TRIA</cx:pt>
          <cx:pt idx="5411">West - TRIA</cx:pt>
          <cx:pt idx="5412">West - TRIA</cx:pt>
          <cx:pt idx="5413">West - TRIA</cx:pt>
          <cx:pt idx="5414">West - TRIA</cx:pt>
          <cx:pt idx="5415">West - TRIA</cx:pt>
          <cx:pt idx="5416">West - TRIA</cx:pt>
          <cx:pt idx="5417">West - TRIA</cx:pt>
          <cx:pt idx="5418">West - TRIA</cx:pt>
          <cx:pt idx="5419">West - TRIA</cx:pt>
          <cx:pt idx="5420">West - TRIA</cx:pt>
          <cx:pt idx="5421">West - TRIA</cx:pt>
          <cx:pt idx="5422">West - TRIA</cx:pt>
          <cx:pt idx="5423">West - TRIA</cx:pt>
          <cx:pt idx="5424">West - TRIA</cx:pt>
          <cx:pt idx="5425">West - TRIA</cx:pt>
          <cx:pt idx="5426">West - TRIA</cx:pt>
          <cx:pt idx="5427">West - TRIA</cx:pt>
          <cx:pt idx="5428">West - TRIA</cx:pt>
          <cx:pt idx="5429">West - TRIA</cx:pt>
          <cx:pt idx="5430">West - TRIA</cx:pt>
          <cx:pt idx="5431">West - TRIA</cx:pt>
          <cx:pt idx="5432">West - TRIA</cx:pt>
          <cx:pt idx="5433">West - TRIA</cx:pt>
          <cx:pt idx="5434">West - TRIA</cx:pt>
          <cx:pt idx="5435">West - TRIA</cx:pt>
          <cx:pt idx="5436">West - TRIA</cx:pt>
          <cx:pt idx="5437">West - TRIA</cx:pt>
          <cx:pt idx="5438">West - TRIA</cx:pt>
          <cx:pt idx="5439">West - TRIA</cx:pt>
          <cx:pt idx="5440">West - TRIA</cx:pt>
          <cx:pt idx="5441">West - TRIA</cx:pt>
          <cx:pt idx="5442">West - TRIA</cx:pt>
          <cx:pt idx="5443">West - TRIA</cx:pt>
          <cx:pt idx="5444">West - TRIA</cx:pt>
          <cx:pt idx="5445">West - TRIA</cx:pt>
          <cx:pt idx="5446">West - TRIA</cx:pt>
          <cx:pt idx="5447">West - TRIA</cx:pt>
          <cx:pt idx="5448">West - TRIA</cx:pt>
          <cx:pt idx="5449">West - TRIA</cx:pt>
          <cx:pt idx="5450">West - TRIA</cx:pt>
          <cx:pt idx="5451">West - TRIA</cx:pt>
          <cx:pt idx="5452">West - TRIA</cx:pt>
          <cx:pt idx="5453">West - TRIA</cx:pt>
          <cx:pt idx="5454">West - TRIA</cx:pt>
          <cx:pt idx="5455">West - TRIA</cx:pt>
          <cx:pt idx="5456">West - TRIA</cx:pt>
          <cx:pt idx="5457">West - TRIA</cx:pt>
          <cx:pt idx="5458">West - TRIA</cx:pt>
          <cx:pt idx="5459">West - TRIA</cx:pt>
          <cx:pt idx="5460">West - TRIA</cx:pt>
          <cx:pt idx="5461">West - TRIA</cx:pt>
          <cx:pt idx="5462">West - TRIA</cx:pt>
          <cx:pt idx="5463">West - TRIA</cx:pt>
          <cx:pt idx="5464">West - TRIA</cx:pt>
          <cx:pt idx="5465">West - TRIA</cx:pt>
          <cx:pt idx="5466">West - TRIA</cx:pt>
          <cx:pt idx="5467">West - TRIA</cx:pt>
          <cx:pt idx="5468">West - TRIA</cx:pt>
          <cx:pt idx="5469">West - TRIA</cx:pt>
          <cx:pt idx="5470">West - TRIA</cx:pt>
          <cx:pt idx="5471">West - TRIA</cx:pt>
          <cx:pt idx="5472">West - TRIA</cx:pt>
          <cx:pt idx="5473">West - TRIA</cx:pt>
          <cx:pt idx="5474">West - TRIA</cx:pt>
          <cx:pt idx="5475">West - TRIA</cx:pt>
          <cx:pt idx="5476">West - TRIA</cx:pt>
          <cx:pt idx="5477">West - TRIA</cx:pt>
          <cx:pt idx="5478">West - TRIA</cx:pt>
          <cx:pt idx="5479">West - TRIA</cx:pt>
          <cx:pt idx="5480">West - TRIA</cx:pt>
          <cx:pt idx="5481">West - TRIA</cx:pt>
          <cx:pt idx="5482">West - TRIA</cx:pt>
          <cx:pt idx="5483">West - TRIA</cx:pt>
          <cx:pt idx="5484">West - TRIA</cx:pt>
          <cx:pt idx="5485">West - TRIA</cx:pt>
          <cx:pt idx="5486">West - TRIA</cx:pt>
          <cx:pt idx="5487">West - TRIA</cx:pt>
          <cx:pt idx="5488">West - TRIA</cx:pt>
          <cx:pt idx="5489">West - TRIA</cx:pt>
          <cx:pt idx="5490">West - TRIA</cx:pt>
          <cx:pt idx="5491">West - TRIA</cx:pt>
          <cx:pt idx="5492">West - TRIA</cx:pt>
          <cx:pt idx="5493">West - TRIA</cx:pt>
          <cx:pt idx="5494">West - TRIA</cx:pt>
          <cx:pt idx="5495">West - TRIA</cx:pt>
          <cx:pt idx="5496">West - TRIA</cx:pt>
          <cx:pt idx="5497">West - TRIA</cx:pt>
          <cx:pt idx="5498">West - TRIA</cx:pt>
          <cx:pt idx="5499">West - TRIA</cx:pt>
          <cx:pt idx="5500">West - TRIA</cx:pt>
          <cx:pt idx="5501">West - TRIA</cx:pt>
          <cx:pt idx="5502">West - TRIA</cx:pt>
          <cx:pt idx="5503">West - TRIA</cx:pt>
          <cx:pt idx="5504">West - TRIA</cx:pt>
          <cx:pt idx="5505">West - TRIA</cx:pt>
          <cx:pt idx="5506">West - TRIA</cx:pt>
          <cx:pt idx="5507">West - TRIA</cx:pt>
          <cx:pt idx="5508">West - TRIA</cx:pt>
          <cx:pt idx="5509">West - TRIA</cx:pt>
          <cx:pt idx="5510">West - TRIA</cx:pt>
          <cx:pt idx="5511">West - TRIA</cx:pt>
          <cx:pt idx="5512">West - TRIA</cx:pt>
          <cx:pt idx="5513">West - TRIA</cx:pt>
          <cx:pt idx="5514">West - TRIA</cx:pt>
          <cx:pt idx="5515">West - TRIA</cx:pt>
          <cx:pt idx="5516">West - TRIA</cx:pt>
          <cx:pt idx="5517">West - TRIA</cx:pt>
          <cx:pt idx="5518">West - TRIA</cx:pt>
          <cx:pt idx="5519">West - TRIA</cx:pt>
          <cx:pt idx="5520">West - TRIA</cx:pt>
          <cx:pt idx="5521">West - TRIA</cx:pt>
          <cx:pt idx="5522">West - TRIA</cx:pt>
          <cx:pt idx="5523">West - TRIA</cx:pt>
          <cx:pt idx="5524">West - TRIA</cx:pt>
          <cx:pt idx="5525">West - TRIA</cx:pt>
          <cx:pt idx="5526">West - TRIA</cx:pt>
          <cx:pt idx="5527">West - TRIA</cx:pt>
          <cx:pt idx="5528">West - TRIA</cx:pt>
          <cx:pt idx="5529">West - TRIA</cx:pt>
          <cx:pt idx="5530">West - TRIA</cx:pt>
          <cx:pt idx="5531">West - TRIA</cx:pt>
          <cx:pt idx="5532">West - TRIA</cx:pt>
          <cx:pt idx="5533">West - TRIA</cx:pt>
          <cx:pt idx="5534">West - TRIA</cx:pt>
          <cx:pt idx="5535">West - TRIA</cx:pt>
          <cx:pt idx="5536">West - TRIA</cx:pt>
          <cx:pt idx="5537">West - TRIA</cx:pt>
          <cx:pt idx="5538">West - TRIA</cx:pt>
          <cx:pt idx="5539">West - TRIA</cx:pt>
          <cx:pt idx="5540">West - TRIA</cx:pt>
          <cx:pt idx="5541">West - TRIA</cx:pt>
          <cx:pt idx="5542">West - TRIA</cx:pt>
          <cx:pt idx="5543">West - TRIA</cx:pt>
          <cx:pt idx="5544">West - TRIA</cx:pt>
          <cx:pt idx="5545">West - TRIA</cx:pt>
          <cx:pt idx="5546">West - TRIA</cx:pt>
          <cx:pt idx="5547">West - TRIA</cx:pt>
          <cx:pt idx="5548">West - TRIA</cx:pt>
          <cx:pt idx="5549">West - TRIA</cx:pt>
          <cx:pt idx="5550">West - TRIA</cx:pt>
          <cx:pt idx="5551">West - TRIA</cx:pt>
          <cx:pt idx="5552">West - TRIA</cx:pt>
          <cx:pt idx="5553">West - TRIA</cx:pt>
          <cx:pt idx="5554">West - TRIA</cx:pt>
          <cx:pt idx="5555">West - TRIA</cx:pt>
          <cx:pt idx="5556">West - TRIA</cx:pt>
          <cx:pt idx="5557">West - TRIA</cx:pt>
          <cx:pt idx="5558">West - TRIA</cx:pt>
          <cx:pt idx="5559">West - TRIA</cx:pt>
          <cx:pt idx="5560">West - TRIA</cx:pt>
          <cx:pt idx="5561">West - TRIA</cx:pt>
          <cx:pt idx="5562">West - TRIA</cx:pt>
          <cx:pt idx="5563">West - TRIA</cx:pt>
          <cx:pt idx="5564">West - TRIA</cx:pt>
          <cx:pt idx="5565">West - TRIA</cx:pt>
          <cx:pt idx="5566">West - TRIA</cx:pt>
          <cx:pt idx="5567">West - TRIA</cx:pt>
          <cx:pt idx="5568">West - TRIA</cx:pt>
          <cx:pt idx="5569">West - TRIA</cx:pt>
          <cx:pt idx="5570">West - TRIA</cx:pt>
          <cx:pt idx="5571">West - TRIA</cx:pt>
          <cx:pt idx="5572">West - TRIA</cx:pt>
          <cx:pt idx="5573">West - TRIA</cx:pt>
          <cx:pt idx="5574">West - TRIA</cx:pt>
          <cx:pt idx="5575">West - TRIA</cx:pt>
          <cx:pt idx="5576">West - TRIA</cx:pt>
          <cx:pt idx="5577">West - TRIA</cx:pt>
          <cx:pt idx="5578">West - TRIA</cx:pt>
          <cx:pt idx="5579">West - TRIA</cx:pt>
          <cx:pt idx="5580">West - TRIA</cx:pt>
          <cx:pt idx="5581">West - TRIA</cx:pt>
          <cx:pt idx="5582">West - TRIA</cx:pt>
          <cx:pt idx="5583">West - TRIA</cx:pt>
          <cx:pt idx="5584">West - TRIA</cx:pt>
          <cx:pt idx="5585">West - TRIA</cx:pt>
          <cx:pt idx="5586">West - TRIA</cx:pt>
          <cx:pt idx="5587">West - TRIA</cx:pt>
          <cx:pt idx="5588">West - TRIA</cx:pt>
          <cx:pt idx="5589">West - TRIA</cx:pt>
          <cx:pt idx="5590">West - TRIA</cx:pt>
          <cx:pt idx="5591">West - TRIA</cx:pt>
          <cx:pt idx="5592">West - TRIA</cx:pt>
          <cx:pt idx="5593">West - TRIA</cx:pt>
          <cx:pt idx="5594">West - TRIA</cx:pt>
          <cx:pt idx="5595">West - TRIA</cx:pt>
          <cx:pt idx="5596">West - TRIA</cx:pt>
          <cx:pt idx="5597">West - TRIA</cx:pt>
          <cx:pt idx="5598">West - TRIA</cx:pt>
          <cx:pt idx="5599">West - TRIA</cx:pt>
          <cx:pt idx="5600">West - TRIA</cx:pt>
          <cx:pt idx="5601">West - TRIA</cx:pt>
          <cx:pt idx="5602">West - TRIA</cx:pt>
          <cx:pt idx="5603">West - TRIA</cx:pt>
          <cx:pt idx="5604">West - TRIA</cx:pt>
          <cx:pt idx="5605">West - TRIA</cx:pt>
          <cx:pt idx="5606">West - TRIA</cx:pt>
          <cx:pt idx="5607">West - TRIA</cx:pt>
          <cx:pt idx="5608">West - TRIA</cx:pt>
          <cx:pt idx="5609">West - TRIA</cx:pt>
          <cx:pt idx="5610">West - TRIA</cx:pt>
          <cx:pt idx="5611">West - TRIA</cx:pt>
          <cx:pt idx="5612">West - TRIA</cx:pt>
          <cx:pt idx="5613">West - TRIA</cx:pt>
          <cx:pt idx="5614">West - TRIA</cx:pt>
          <cx:pt idx="5615">West - TRIA</cx:pt>
          <cx:pt idx="5616">West - TRIA</cx:pt>
          <cx:pt idx="5617">West - TRIA</cx:pt>
          <cx:pt idx="5618">West - TRIA</cx:pt>
          <cx:pt idx="5619">West - TRIA</cx:pt>
          <cx:pt idx="5620">West - TRIA</cx:pt>
          <cx:pt idx="5621">West - TRIA</cx:pt>
          <cx:pt idx="5622">West - TRIA</cx:pt>
          <cx:pt idx="5623">West - TRIA</cx:pt>
          <cx:pt idx="5624">West - TRIA</cx:pt>
          <cx:pt idx="5625">West - TRIA</cx:pt>
          <cx:pt idx="5626">West - TRIA</cx:pt>
          <cx:pt idx="5627">West - TRIA</cx:pt>
          <cx:pt idx="5628">West - TRIA</cx:pt>
          <cx:pt idx="5629">West - TRIA</cx:pt>
          <cx:pt idx="5630">West - TRIA</cx:pt>
          <cx:pt idx="5631">West - TRIA</cx:pt>
          <cx:pt idx="5632">West - TRIA</cx:pt>
          <cx:pt idx="5633">West - TRIA</cx:pt>
          <cx:pt idx="5634">West - TRIA</cx:pt>
          <cx:pt idx="5635">West - TRIA</cx:pt>
          <cx:pt idx="5636">West - TRIA</cx:pt>
          <cx:pt idx="5637">West - TRIA</cx:pt>
          <cx:pt idx="5638">West - TRIA</cx:pt>
          <cx:pt idx="5639">West - TRIA</cx:pt>
          <cx:pt idx="5640">West - TRIA</cx:pt>
          <cx:pt idx="5641">West - TRIA</cx:pt>
          <cx:pt idx="5642">West - TRIA</cx:pt>
          <cx:pt idx="5643">West - TRIA</cx:pt>
          <cx:pt idx="5644">West - TRIA</cx:pt>
          <cx:pt idx="5645">West - TRIA</cx:pt>
          <cx:pt idx="5646">West - TRIA</cx:pt>
          <cx:pt idx="5647">West - TRIA</cx:pt>
          <cx:pt idx="5648">West - TRIA</cx:pt>
          <cx:pt idx="5649">West - TRIA</cx:pt>
          <cx:pt idx="5650">West - TRIA</cx:pt>
          <cx:pt idx="5651">West - TRIA</cx:pt>
          <cx:pt idx="5652">West - TRIA</cx:pt>
          <cx:pt idx="5653">West - TRIA</cx:pt>
          <cx:pt idx="5654">West - TRIA</cx:pt>
          <cx:pt idx="5655">West - TRIA</cx:pt>
          <cx:pt idx="5656">West - TRIA</cx:pt>
          <cx:pt idx="5657">West - TRIA</cx:pt>
          <cx:pt idx="5658">West - TRIA</cx:pt>
          <cx:pt idx="5659">West - TRIA</cx:pt>
          <cx:pt idx="5660">West - TRIA</cx:pt>
          <cx:pt idx="5661">West - TRIA</cx:pt>
          <cx:pt idx="5662">West - TRIA</cx:pt>
          <cx:pt idx="5663">West - TRIA</cx:pt>
          <cx:pt idx="5664">West - TRIA</cx:pt>
          <cx:pt idx="5665">West - TRIA</cx:pt>
          <cx:pt idx="5666">West - TRIA</cx:pt>
          <cx:pt idx="5667">West - TRIA</cx:pt>
          <cx:pt idx="5668">West - TRIA</cx:pt>
          <cx:pt idx="5669">West - TRIA</cx:pt>
          <cx:pt idx="5670">West - TRIA</cx:pt>
          <cx:pt idx="5671">West - TRIA</cx:pt>
          <cx:pt idx="5672">West - TRIA</cx:pt>
          <cx:pt idx="5673">West - TRIA</cx:pt>
          <cx:pt idx="5674">West - TRIA</cx:pt>
          <cx:pt idx="5675">West - TRIA</cx:pt>
          <cx:pt idx="5676">West - TRIA</cx:pt>
          <cx:pt idx="5677">West - TRIA</cx:pt>
          <cx:pt idx="5678">West - TRIA</cx:pt>
          <cx:pt idx="5679">West - TRIA</cx:pt>
          <cx:pt idx="5680">West - TRIA</cx:pt>
          <cx:pt idx="5681">West - TRIA</cx:pt>
          <cx:pt idx="5682">West - TRIA</cx:pt>
          <cx:pt idx="5683">West - TRIA</cx:pt>
          <cx:pt idx="5684">West - TRIA</cx:pt>
          <cx:pt idx="5685">West - TRIA</cx:pt>
          <cx:pt idx="5686">West - TRIA</cx:pt>
          <cx:pt idx="5687">West - TRIA</cx:pt>
          <cx:pt idx="5688">West - TRIA</cx:pt>
          <cx:pt idx="5689">West - TRIA</cx:pt>
          <cx:pt idx="5690">West - TRIA</cx:pt>
          <cx:pt idx="5691">West - TRIA</cx:pt>
          <cx:pt idx="5692">West - TRIA</cx:pt>
          <cx:pt idx="5693">West - TRIA</cx:pt>
          <cx:pt idx="5694">West - TRIA</cx:pt>
          <cx:pt idx="5695">West - TRIA</cx:pt>
          <cx:pt idx="5696">West - TRIA</cx:pt>
          <cx:pt idx="5697">West - TRIA</cx:pt>
          <cx:pt idx="5698">West - TRIA</cx:pt>
          <cx:pt idx="5699">West - TRIA</cx:pt>
          <cx:pt idx="5700">West - TRIA</cx:pt>
          <cx:pt idx="5701">West - TRIA</cx:pt>
          <cx:pt idx="5702">West - TRIA</cx:pt>
          <cx:pt idx="5703">West - TRIA</cx:pt>
          <cx:pt idx="5704">West - TRIA</cx:pt>
          <cx:pt idx="5705">West - TRIA</cx:pt>
          <cx:pt idx="5706">West - TRIA</cx:pt>
          <cx:pt idx="5707">West - TRIA</cx:pt>
          <cx:pt idx="5708">West - TRIA</cx:pt>
          <cx:pt idx="5709">West - TRIA</cx:pt>
          <cx:pt idx="5710">West - TRIA</cx:pt>
          <cx:pt idx="5711">West - TRIA</cx:pt>
          <cx:pt idx="5712">West - TRIA</cx:pt>
          <cx:pt idx="5713">West - TRIA</cx:pt>
          <cx:pt idx="5714">West - TRIA</cx:pt>
          <cx:pt idx="5715">West - TRIA</cx:pt>
          <cx:pt idx="5716">West - TRIA</cx:pt>
          <cx:pt idx="5717">West - TRIA</cx:pt>
          <cx:pt idx="5718">West - TRIA</cx:pt>
          <cx:pt idx="5719">West - TRIA</cx:pt>
          <cx:pt idx="5720">West - TRIA</cx:pt>
          <cx:pt idx="5721">West - TRIA</cx:pt>
          <cx:pt idx="5722">West - TRIA</cx:pt>
          <cx:pt idx="5723">West - TRIA</cx:pt>
          <cx:pt idx="5724">West - TRIA</cx:pt>
          <cx:pt idx="5725">West - TRIA</cx:pt>
          <cx:pt idx="5726">West - TRIA</cx:pt>
          <cx:pt idx="5727">West - TRIA</cx:pt>
          <cx:pt idx="5728">West - TRIA</cx:pt>
          <cx:pt idx="5729">West - TRIA</cx:pt>
          <cx:pt idx="5730">West - TRIA</cx:pt>
          <cx:pt idx="5731">West - TRIA</cx:pt>
          <cx:pt idx="5732">West - TRIA</cx:pt>
          <cx:pt idx="5733">West - TRIA</cx:pt>
          <cx:pt idx="5734">West - TRIA</cx:pt>
          <cx:pt idx="5735">West - TRIA</cx:pt>
          <cx:pt idx="5736">West - TRIA</cx:pt>
          <cx:pt idx="5737">West - TRIA</cx:pt>
          <cx:pt idx="5738">West - TRIA</cx:pt>
          <cx:pt idx="5739">West - TRIA</cx:pt>
          <cx:pt idx="5740">West - TRIA</cx:pt>
          <cx:pt idx="5741">West - TRIA</cx:pt>
          <cx:pt idx="5742">West - TRIA</cx:pt>
          <cx:pt idx="5743">West - TRIA</cx:pt>
          <cx:pt idx="5744">West - TRIA</cx:pt>
          <cx:pt idx="5745">West - TRIA</cx:pt>
          <cx:pt idx="5746">West - TRIA</cx:pt>
          <cx:pt idx="5747">West - TRIA</cx:pt>
          <cx:pt idx="5748">West - TRIA</cx:pt>
          <cx:pt idx="5749">West - TRIA</cx:pt>
          <cx:pt idx="5750">West - TRIA</cx:pt>
          <cx:pt idx="5751">West - TRIA</cx:pt>
          <cx:pt idx="5752">West - TRIA</cx:pt>
          <cx:pt idx="5753">West - TRIA</cx:pt>
          <cx:pt idx="5754">West - TRIA</cx:pt>
          <cx:pt idx="5755">West - TRIA</cx:pt>
          <cx:pt idx="5756">West - TRIA</cx:pt>
          <cx:pt idx="5757">West - TRIA</cx:pt>
          <cx:pt idx="5758">West - TRIA</cx:pt>
          <cx:pt idx="5759">West - TRIA</cx:pt>
          <cx:pt idx="5760">West - TRIA</cx:pt>
          <cx:pt idx="5761">West - TRIA</cx:pt>
          <cx:pt idx="5762">West - TRIA</cx:pt>
          <cx:pt idx="5763">West - TRIA</cx:pt>
          <cx:pt idx="5764">West - TRIA</cx:pt>
          <cx:pt idx="5765">West - TRIA</cx:pt>
          <cx:pt idx="5766">West - TRIA</cx:pt>
          <cx:pt idx="5767">West - TRIA</cx:pt>
          <cx:pt idx="5768">West - TRIA</cx:pt>
          <cx:pt idx="5769">West - TRIA</cx:pt>
          <cx:pt idx="5770">West - TRIA</cx:pt>
          <cx:pt idx="5771">West - TRIA</cx:pt>
          <cx:pt idx="5772">West - TRIA</cx:pt>
          <cx:pt idx="5773">West - TRIA</cx:pt>
          <cx:pt idx="5774">West - TRIA</cx:pt>
          <cx:pt idx="5775">West - TRIA</cx:pt>
          <cx:pt idx="5776">West - TRIA</cx:pt>
          <cx:pt idx="5777">West - TRIA</cx:pt>
          <cx:pt idx="5778">West - TRIA</cx:pt>
          <cx:pt idx="5779">West - TRIA</cx:pt>
          <cx:pt idx="5780">West - TRIA</cx:pt>
          <cx:pt idx="5781">West - TRIA</cx:pt>
          <cx:pt idx="5782">West - TRIA</cx:pt>
          <cx:pt idx="5783">West - TRIA</cx:pt>
          <cx:pt idx="5784">West - TRIA</cx:pt>
          <cx:pt idx="5785">West - TRIA</cx:pt>
          <cx:pt idx="5786">West - TRIA</cx:pt>
          <cx:pt idx="5787">West - TRIA</cx:pt>
          <cx:pt idx="5788">West - TRIA</cx:pt>
          <cx:pt idx="5789">West - TRIA</cx:pt>
          <cx:pt idx="5790">West - TRIA</cx:pt>
          <cx:pt idx="5791">West - TRIA</cx:pt>
          <cx:pt idx="5792">West - TRIA</cx:pt>
          <cx:pt idx="5793">West - TRIA</cx:pt>
          <cx:pt idx="5794">West - TRIA</cx:pt>
          <cx:pt idx="5795">West - TRIA</cx:pt>
          <cx:pt idx="5796">West - TRIA</cx:pt>
          <cx:pt idx="5797">West - TRIA</cx:pt>
          <cx:pt idx="5798">West - TRIA</cx:pt>
          <cx:pt idx="5799">West - TRIA</cx:pt>
          <cx:pt idx="5800">West - TRIA</cx:pt>
          <cx:pt idx="5801">West - TRIA</cx:pt>
          <cx:pt idx="5802">West - TRIA</cx:pt>
          <cx:pt idx="5803">West - TRIA</cx:pt>
          <cx:pt idx="5804">West - TRIA</cx:pt>
          <cx:pt idx="5805">West - TRIA</cx:pt>
          <cx:pt idx="5806">West - TRIA</cx:pt>
          <cx:pt idx="5807">West - TRIA</cx:pt>
          <cx:pt idx="5808">West - TRIA</cx:pt>
          <cx:pt idx="5809">West - TRIA</cx:pt>
          <cx:pt idx="5810">West - TRIA</cx:pt>
          <cx:pt idx="5811">West - TRIA</cx:pt>
          <cx:pt idx="5812">West - TRIA</cx:pt>
          <cx:pt idx="5813">West - TRIA</cx:pt>
          <cx:pt idx="5814">West - TRIA</cx:pt>
          <cx:pt idx="5815">West - TRIA</cx:pt>
          <cx:pt idx="5816">West - TRIA</cx:pt>
          <cx:pt idx="5817">West - TRIA</cx:pt>
          <cx:pt idx="5818">West - TRIA</cx:pt>
          <cx:pt idx="5819">West - TRIA</cx:pt>
          <cx:pt idx="5820">West - TRIA</cx:pt>
          <cx:pt idx="5821">West - TRIA</cx:pt>
          <cx:pt idx="5822">West - TRIA</cx:pt>
          <cx:pt idx="5823">West - TRIA</cx:pt>
          <cx:pt idx="5824">West - TRIA</cx:pt>
          <cx:pt idx="5825">West - TRIA</cx:pt>
          <cx:pt idx="5826">West - TRIA</cx:pt>
          <cx:pt idx="5827">West - TRIA</cx:pt>
          <cx:pt idx="5828">West - TRIA</cx:pt>
          <cx:pt idx="5829">West - TRIA</cx:pt>
          <cx:pt idx="5830">West - TRIA</cx:pt>
          <cx:pt idx="5831">West - TRIA</cx:pt>
          <cx:pt idx="5832">West - TRIA</cx:pt>
          <cx:pt idx="5833">West - TRIA</cx:pt>
          <cx:pt idx="5834">West - TRIA</cx:pt>
          <cx:pt idx="5835">West - TRIA</cx:pt>
          <cx:pt idx="5836">West - TRIA</cx:pt>
          <cx:pt idx="5837">West - TRIA</cx:pt>
          <cx:pt idx="5838">West - TRIA</cx:pt>
          <cx:pt idx="5839">West - TRIA</cx:pt>
          <cx:pt idx="5840">West - TRIA</cx:pt>
          <cx:pt idx="5841">West - TRIA</cx:pt>
          <cx:pt idx="5842">West - TRIA</cx:pt>
          <cx:pt idx="5843">West - TRIA</cx:pt>
          <cx:pt idx="5844">West - TRIA</cx:pt>
          <cx:pt idx="5845">West - TRIA</cx:pt>
          <cx:pt idx="5846">West - TRIA</cx:pt>
          <cx:pt idx="5847">West - TRIA</cx:pt>
          <cx:pt idx="5848">West - TRIA</cx:pt>
          <cx:pt idx="5849">West - TRIA</cx:pt>
          <cx:pt idx="5850">West - TRIA</cx:pt>
          <cx:pt idx="5851">West - TRIA</cx:pt>
          <cx:pt idx="5852">West - TRIA</cx:pt>
          <cx:pt idx="5853">West - TRIA</cx:pt>
          <cx:pt idx="5854">West - TRIA</cx:pt>
          <cx:pt idx="5855">West - TRIA</cx:pt>
          <cx:pt idx="5856">West - TRIA</cx:pt>
          <cx:pt idx="5857">West - TRIA</cx:pt>
          <cx:pt idx="5858">West - TRIA</cx:pt>
          <cx:pt idx="5859">West - TRIA</cx:pt>
          <cx:pt idx="5860">West - TRIA</cx:pt>
          <cx:pt idx="5861">West - TRIA</cx:pt>
          <cx:pt idx="5862">West - TRIA</cx:pt>
          <cx:pt idx="5863">West - TRIA</cx:pt>
          <cx:pt idx="5864">West - TRIA</cx:pt>
          <cx:pt idx="5865">West - TRIA</cx:pt>
          <cx:pt idx="5866">West - TRIA</cx:pt>
          <cx:pt idx="5867">West - TRIA</cx:pt>
          <cx:pt idx="5868">West - TRIA</cx:pt>
          <cx:pt idx="5869">West - TRIA</cx:pt>
          <cx:pt idx="5870">West - TRIA</cx:pt>
          <cx:pt idx="5871">West - TRIA</cx:pt>
          <cx:pt idx="5872">West - TRIA</cx:pt>
          <cx:pt idx="5873">West - TRIA</cx:pt>
          <cx:pt idx="5874">West - TRIA</cx:pt>
          <cx:pt idx="5875">West - TRIA</cx:pt>
          <cx:pt idx="5876">West - TRIA</cx:pt>
          <cx:pt idx="5877">West - TRIA</cx:pt>
          <cx:pt idx="5878">West - TRIA</cx:pt>
          <cx:pt idx="5879">West - TRIA</cx:pt>
          <cx:pt idx="5880">West - TRIA</cx:pt>
          <cx:pt idx="5881">West - TRIA</cx:pt>
          <cx:pt idx="5882">West - TRIA</cx:pt>
          <cx:pt idx="5883">West - TRIA</cx:pt>
          <cx:pt idx="5884">West - TRIA</cx:pt>
          <cx:pt idx="5885">West - TRIA</cx:pt>
          <cx:pt idx="5886">West - TRIA</cx:pt>
          <cx:pt idx="5887">West - TRIA</cx:pt>
          <cx:pt idx="5888">West - TRIA</cx:pt>
          <cx:pt idx="5889">West - TRIA</cx:pt>
          <cx:pt idx="5890">West - TRIA</cx:pt>
          <cx:pt idx="5891">West - TRIA</cx:pt>
          <cx:pt idx="5892">West - TRIA</cx:pt>
          <cx:pt idx="5893">West - TRIA</cx:pt>
          <cx:pt idx="5894">West - TRIA</cx:pt>
          <cx:pt idx="5895">West - TRIA</cx:pt>
          <cx:pt idx="5896">West - TRIA</cx:pt>
          <cx:pt idx="5897">West - TRIA</cx:pt>
          <cx:pt idx="5898">West - TRIA</cx:pt>
          <cx:pt idx="5899">West - TRIA</cx:pt>
          <cx:pt idx="5900">West - TRIA</cx:pt>
          <cx:pt idx="5901">West - TRIA</cx:pt>
          <cx:pt idx="5902">West - TRIA</cx:pt>
          <cx:pt idx="5903">West - TRIA</cx:pt>
          <cx:pt idx="5904">West - TRIA</cx:pt>
          <cx:pt idx="5905">West - TRIA</cx:pt>
          <cx:pt idx="5906">West - TRIA</cx:pt>
          <cx:pt idx="5907">West - TRIA</cx:pt>
          <cx:pt idx="5908">West - TRIA</cx:pt>
          <cx:pt idx="5909">West - TRIA</cx:pt>
          <cx:pt idx="5910">West - TRIA</cx:pt>
          <cx:pt idx="5911">West - TRIA</cx:pt>
          <cx:pt idx="5912">West - TRIA</cx:pt>
          <cx:pt idx="5913">West - TRIA</cx:pt>
          <cx:pt idx="5914">West - TRIA</cx:pt>
          <cx:pt idx="5915">West - TRIA</cx:pt>
          <cx:pt idx="5916">West - TRIA</cx:pt>
          <cx:pt idx="5917">West - TRIA</cx:pt>
          <cx:pt idx="5918">West - TRIA</cx:pt>
          <cx:pt idx="5919">West - TRIA</cx:pt>
          <cx:pt idx="5920">West - TRIA</cx:pt>
          <cx:pt idx="5921">West - TRIA</cx:pt>
          <cx:pt idx="5922">West - TRIA</cx:pt>
          <cx:pt idx="5923">West - TRIA</cx:pt>
          <cx:pt idx="5924">West - TRIA</cx:pt>
          <cx:pt idx="5925">West - TRIA</cx:pt>
          <cx:pt idx="5926">West - TRIA</cx:pt>
          <cx:pt idx="5927">West - TRIA</cx:pt>
          <cx:pt idx="5928">West - TRIA</cx:pt>
          <cx:pt idx="5929">West - TRIA</cx:pt>
          <cx:pt idx="5930">West - TRIA</cx:pt>
          <cx:pt idx="5931">West - TRIA</cx:pt>
          <cx:pt idx="5932">West - TRIA</cx:pt>
          <cx:pt idx="5933">West - TRIA</cx:pt>
          <cx:pt idx="5934">West - TRIA</cx:pt>
          <cx:pt idx="5935">West - TRIA</cx:pt>
          <cx:pt idx="5936">West - TRIA</cx:pt>
          <cx:pt idx="5937">West - TRIA</cx:pt>
          <cx:pt idx="5938">West - TRIA</cx:pt>
          <cx:pt idx="5939">West - TRIA</cx:pt>
          <cx:pt idx="5940">West - TRIA</cx:pt>
          <cx:pt idx="5941">West - TRIA</cx:pt>
          <cx:pt idx="5942">West - TRIA</cx:pt>
          <cx:pt idx="5943">West - TRIA</cx:pt>
          <cx:pt idx="5944">West - TRIA</cx:pt>
          <cx:pt idx="5945">West - TRIA</cx:pt>
          <cx:pt idx="5946">West - TRIA</cx:pt>
          <cx:pt idx="5947">West - TRIA</cx:pt>
          <cx:pt idx="5948">West - TRIA</cx:pt>
          <cx:pt idx="5949">West - TRIA</cx:pt>
          <cx:pt idx="5950">West - TRIA</cx:pt>
          <cx:pt idx="5951">West - TRIA</cx:pt>
          <cx:pt idx="5952">West - TRIA</cx:pt>
          <cx:pt idx="5953">West - TRIA</cx:pt>
          <cx:pt idx="5954">West - TRIA</cx:pt>
          <cx:pt idx="5955">West - TRIA</cx:pt>
          <cx:pt idx="5956">West - TRIA</cx:pt>
          <cx:pt idx="5957">West - TRIA</cx:pt>
          <cx:pt idx="5958">West - TRIA</cx:pt>
          <cx:pt idx="5959">West - TRIA</cx:pt>
          <cx:pt idx="5960">West - TRIA</cx:pt>
          <cx:pt idx="5961">West - TRIA</cx:pt>
          <cx:pt idx="5962">West - TRIA</cx:pt>
          <cx:pt idx="5963">West - TRIA</cx:pt>
          <cx:pt idx="5964">West - TRIA</cx:pt>
          <cx:pt idx="5965">West - TRIA</cx:pt>
          <cx:pt idx="5966">West - TRIA</cx:pt>
          <cx:pt idx="5967">West - TRIA</cx:pt>
          <cx:pt idx="5968">West - TRIA</cx:pt>
          <cx:pt idx="5969">West - TRIA</cx:pt>
          <cx:pt idx="5970">West - TRIA</cx:pt>
          <cx:pt idx="5971">West - TRIA</cx:pt>
          <cx:pt idx="5972">West - TRIA</cx:pt>
          <cx:pt idx="5973">West - TRIA</cx:pt>
          <cx:pt idx="5974">West - TRIA</cx:pt>
          <cx:pt idx="5975">West - TRIA</cx:pt>
          <cx:pt idx="5976">West - TRIA</cx:pt>
          <cx:pt idx="5977">West - TRIA</cx:pt>
          <cx:pt idx="5978">West - TRIA</cx:pt>
          <cx:pt idx="5979">West - TRIA</cx:pt>
          <cx:pt idx="5980">West - TRIA</cx:pt>
          <cx:pt idx="5981">West - TRIA</cx:pt>
          <cx:pt idx="5982">West - TRIA</cx:pt>
          <cx:pt idx="5983">West - TRIA</cx:pt>
          <cx:pt idx="5984">West - TRIA</cx:pt>
          <cx:pt idx="5985">West - TRIA</cx:pt>
          <cx:pt idx="5986">West - TRIA</cx:pt>
          <cx:pt idx="5987">West - TRIA</cx:pt>
          <cx:pt idx="5988">West - TRIA</cx:pt>
          <cx:pt idx="5989">West - TRIA</cx:pt>
          <cx:pt idx="5990">West - TRIA</cx:pt>
          <cx:pt idx="5991">West - TRIA</cx:pt>
          <cx:pt idx="5992">West - TRIA</cx:pt>
          <cx:pt idx="5993">West - TRIA</cx:pt>
          <cx:pt idx="5994">West - TRIA</cx:pt>
          <cx:pt idx="5995">West - TRIA</cx:pt>
          <cx:pt idx="5996">West - TRIA</cx:pt>
          <cx:pt idx="5997">West - TRIA</cx:pt>
          <cx:pt idx="5998">West - TRIA</cx:pt>
          <cx:pt idx="5999">West - TRIA</cx:pt>
          <cx:pt idx="6000">West - TRIA</cx:pt>
          <cx:pt idx="6001">West - TRIA</cx:pt>
          <cx:pt idx="6002">West - TRIA</cx:pt>
          <cx:pt idx="6003">West - TRIA</cx:pt>
          <cx:pt idx="6004">West - TRIA</cx:pt>
          <cx:pt idx="6005">West - TRIA</cx:pt>
          <cx:pt idx="6006">West - TRIA</cx:pt>
          <cx:pt idx="6007">West - TRIA</cx:pt>
          <cx:pt idx="6008">West - TRIA</cx:pt>
          <cx:pt idx="6009">West - TRIA</cx:pt>
          <cx:pt idx="6010">West - TRIA</cx:pt>
          <cx:pt idx="6011">West - TRIA</cx:pt>
          <cx:pt idx="6012">West - TRIA</cx:pt>
          <cx:pt idx="6013">West - TRIA</cx:pt>
          <cx:pt idx="6014">West - TRIA</cx:pt>
          <cx:pt idx="6015">West - TRIA</cx:pt>
          <cx:pt idx="6016">West - TRIA</cx:pt>
          <cx:pt idx="6017">West - TRIA</cx:pt>
          <cx:pt idx="6018">West - TRIA</cx:pt>
          <cx:pt idx="6019">West - TRIA</cx:pt>
          <cx:pt idx="6020">West - TRIA</cx:pt>
          <cx:pt idx="6021">West - TRIA</cx:pt>
          <cx:pt idx="6022">West - TRIA</cx:pt>
          <cx:pt idx="6023">West - TRIA</cx:pt>
          <cx:pt idx="6024">West - TRIA</cx:pt>
          <cx:pt idx="6025">West - TRIA</cx:pt>
          <cx:pt idx="6026">West - TRIA</cx:pt>
          <cx:pt idx="6027">West - TRIA</cx:pt>
          <cx:pt idx="6028">West - TRIA</cx:pt>
          <cx:pt idx="6029">West - TRIA</cx:pt>
          <cx:pt idx="6030">West - TRIA</cx:pt>
          <cx:pt idx="6031">West - TRIA</cx:pt>
          <cx:pt idx="6032">West - TRIA</cx:pt>
          <cx:pt idx="6033">West - TRIA</cx:pt>
          <cx:pt idx="6034">West - TRIA</cx:pt>
          <cx:pt idx="6035">West - TRIA</cx:pt>
          <cx:pt idx="6036">West - TRIA</cx:pt>
          <cx:pt idx="6037">West - TRIA</cx:pt>
          <cx:pt idx="6038">West - TRIA</cx:pt>
          <cx:pt idx="6039">West - TRIA</cx:pt>
          <cx:pt idx="6040">West - TRIA</cx:pt>
          <cx:pt idx="6041">West - TRIA</cx:pt>
          <cx:pt idx="6042">West - TRIA</cx:pt>
          <cx:pt idx="6043">West - TRIA</cx:pt>
          <cx:pt idx="6044">West - TRIA</cx:pt>
          <cx:pt idx="6045">West - TRIA</cx:pt>
          <cx:pt idx="6046">West - TRIA</cx:pt>
          <cx:pt idx="6047">West - TRIA</cx:pt>
          <cx:pt idx="6048">West - TRIA</cx:pt>
          <cx:pt idx="6049">West - TRIA</cx:pt>
          <cx:pt idx="6050">West - TRIA</cx:pt>
          <cx:pt idx="6051">West - TRIA</cx:pt>
          <cx:pt idx="6052">West - TRIA</cx:pt>
          <cx:pt idx="6053">West - TRIA</cx:pt>
          <cx:pt idx="6054">West - TRIA</cx:pt>
          <cx:pt idx="6055">West - TRIA</cx:pt>
          <cx:pt idx="6056">West - TRIA</cx:pt>
          <cx:pt idx="6057">West - TRIA</cx:pt>
          <cx:pt idx="6058">West - TRIA</cx:pt>
          <cx:pt idx="6059">West - TRIA</cx:pt>
          <cx:pt idx="6060">West - TRIA</cx:pt>
          <cx:pt idx="6061">West - TRIA</cx:pt>
          <cx:pt idx="6062">West - TRIA</cx:pt>
          <cx:pt idx="6063">West - TRIA</cx:pt>
          <cx:pt idx="6064">West - TRIA</cx:pt>
          <cx:pt idx="6065">West - TRIA</cx:pt>
          <cx:pt idx="6066">West - TRIA</cx:pt>
          <cx:pt idx="6067">West - TRIA</cx:pt>
          <cx:pt idx="6068">West - TRIA</cx:pt>
          <cx:pt idx="6069">West - TRIA</cx:pt>
          <cx:pt idx="6070">West - TRIA</cx:pt>
          <cx:pt idx="6071">West - TRIA</cx:pt>
          <cx:pt idx="6072">West - TRIA</cx:pt>
          <cx:pt idx="6073">West - TRIA</cx:pt>
          <cx:pt idx="6074">West - TRIA</cx:pt>
          <cx:pt idx="6075">West - TRIA</cx:pt>
          <cx:pt idx="6076">West - TRIA</cx:pt>
          <cx:pt idx="6077">West - TRIA</cx:pt>
          <cx:pt idx="6078">West - TRIA</cx:pt>
          <cx:pt idx="6079">West - TRIA</cx:pt>
          <cx:pt idx="6080">West - TRIA</cx:pt>
          <cx:pt idx="6081">West - TRIA</cx:pt>
          <cx:pt idx="6082">West - TRIA</cx:pt>
          <cx:pt idx="6083">West - TRIA</cx:pt>
          <cx:pt idx="6084">West - TRIA</cx:pt>
          <cx:pt idx="6085">West - TRIA</cx:pt>
          <cx:pt idx="6086">West - TRIA</cx:pt>
          <cx:pt idx="6087">West - TRIA</cx:pt>
          <cx:pt idx="6088">West - TRIA</cx:pt>
          <cx:pt idx="6089">West - TRIA</cx:pt>
          <cx:pt idx="6090">West - TRIA</cx:pt>
          <cx:pt idx="6091">West - TRIA</cx:pt>
          <cx:pt idx="6092">West - TRIA</cx:pt>
          <cx:pt idx="6093">West - TRIA</cx:pt>
          <cx:pt idx="6094">West - TRIA</cx:pt>
          <cx:pt idx="6095">West - TRIA</cx:pt>
          <cx:pt idx="6096">West - TRIA</cx:pt>
          <cx:pt idx="6097">West - TRIA</cx:pt>
          <cx:pt idx="6098">West - TRIA</cx:pt>
          <cx:pt idx="6099">West - TRIA</cx:pt>
          <cx:pt idx="6100">West - TRIA</cx:pt>
          <cx:pt idx="6101">West - TRIA</cx:pt>
          <cx:pt idx="6102">West - TRIA</cx:pt>
          <cx:pt idx="6103">West - TRIA</cx:pt>
          <cx:pt idx="6104">West - TRIA</cx:pt>
          <cx:pt idx="6105">West - TRIA</cx:pt>
          <cx:pt idx="6106">West - TRIA</cx:pt>
          <cx:pt idx="6107">West - TRIA</cx:pt>
          <cx:pt idx="6108">West - TRIA</cx:pt>
          <cx:pt idx="6109">West - TRIA</cx:pt>
          <cx:pt idx="6110">West - TRIA</cx:pt>
          <cx:pt idx="6111">West - TRIA</cx:pt>
          <cx:pt idx="6112">West - TRIA</cx:pt>
          <cx:pt idx="6113">West - TRIA</cx:pt>
          <cx:pt idx="6114">West - TRIA</cx:pt>
          <cx:pt idx="6115">West - TRIA</cx:pt>
          <cx:pt idx="6116">West - TRIA</cx:pt>
          <cx:pt idx="6117">West - TRIA</cx:pt>
          <cx:pt idx="6118">West - TRIA</cx:pt>
          <cx:pt idx="6119">West - TRIA</cx:pt>
          <cx:pt idx="6120">West - TRIA</cx:pt>
          <cx:pt idx="6121">West - TRIA</cx:pt>
          <cx:pt idx="6122">West - TRIA</cx:pt>
          <cx:pt idx="6123">West - TRIA</cx:pt>
          <cx:pt idx="6124">West - TRIA</cx:pt>
          <cx:pt idx="6125">West - TRIA</cx:pt>
          <cx:pt idx="6126">West - TRIA</cx:pt>
          <cx:pt idx="6127">West - TRIA</cx:pt>
          <cx:pt idx="6128">West - TRIA</cx:pt>
          <cx:pt idx="6129">West - TRIA</cx:pt>
          <cx:pt idx="6130">West - TRIA</cx:pt>
          <cx:pt idx="6131">West - TRIA</cx:pt>
          <cx:pt idx="6132">West - TRIA</cx:pt>
          <cx:pt idx="6133">West - TRIA</cx:pt>
          <cx:pt idx="6134">West - TRIA</cx:pt>
          <cx:pt idx="6135">West - TRIA</cx:pt>
          <cx:pt idx="6136">West - TRIA</cx:pt>
          <cx:pt idx="6137">West - TRIA</cx:pt>
          <cx:pt idx="6138">West - TRIA</cx:pt>
          <cx:pt idx="6139">West - TRIA</cx:pt>
          <cx:pt idx="6140">West - TRIA</cx:pt>
          <cx:pt idx="6141">West - TRIA</cx:pt>
          <cx:pt idx="6142">West - TRIA</cx:pt>
          <cx:pt idx="6143">West - TRIA</cx:pt>
          <cx:pt idx="6144">West - TRIA</cx:pt>
          <cx:pt idx="6145">West - TRIA</cx:pt>
          <cx:pt idx="6146">West - TRIA</cx:pt>
          <cx:pt idx="6147">West - TRIA</cx:pt>
          <cx:pt idx="6148">West - TRIA</cx:pt>
          <cx:pt idx="6149">West - TRIA</cx:pt>
          <cx:pt idx="6150">West - TRIA</cx:pt>
          <cx:pt idx="6151">West - TRIA</cx:pt>
          <cx:pt idx="6152">West - TRIA</cx:pt>
          <cx:pt idx="6153">West - TRIA</cx:pt>
          <cx:pt idx="6154">West - TRIA</cx:pt>
          <cx:pt idx="6155">West - TRIA</cx:pt>
          <cx:pt idx="6156">West - TRIA</cx:pt>
          <cx:pt idx="6157">West - TRIA</cx:pt>
          <cx:pt idx="6158">West - TRIA</cx:pt>
          <cx:pt idx="6159">West - TRIA</cx:pt>
          <cx:pt idx="6160">West - TRIA</cx:pt>
          <cx:pt idx="6161">West - TRIA</cx:pt>
          <cx:pt idx="6162">West - TRIA</cx:pt>
          <cx:pt idx="6163">West - TRIA</cx:pt>
          <cx:pt idx="6164">West - TRIA</cx:pt>
          <cx:pt idx="6165">West - TRIA</cx:pt>
          <cx:pt idx="6166">West - TRIA</cx:pt>
          <cx:pt idx="6167">West - TRIA</cx:pt>
          <cx:pt idx="6168">West - TRIA</cx:pt>
          <cx:pt idx="6169">West - TRIA</cx:pt>
          <cx:pt idx="6170">West - TRIA</cx:pt>
          <cx:pt idx="6171">West - TRIA</cx:pt>
          <cx:pt idx="6172">West - TRIA</cx:pt>
          <cx:pt idx="6173">West - TRIA</cx:pt>
          <cx:pt idx="6174">West - TRIA</cx:pt>
          <cx:pt idx="6175">West - TRIA</cx:pt>
          <cx:pt idx="6176">West - TRIA</cx:pt>
          <cx:pt idx="6177">West - TRIA</cx:pt>
          <cx:pt idx="6178">West - TRIA</cx:pt>
          <cx:pt idx="6179">West - TRIA</cx:pt>
          <cx:pt idx="6180">West - TRIA</cx:pt>
          <cx:pt idx="6181">West - TRIA</cx:pt>
          <cx:pt idx="6182">West - TRIA</cx:pt>
          <cx:pt idx="6183">West - TRIA</cx:pt>
          <cx:pt idx="6184">West - TRIA</cx:pt>
          <cx:pt idx="6185">West - TRIA</cx:pt>
          <cx:pt idx="6186">West - TRIA</cx:pt>
          <cx:pt idx="6187">West - TRIA</cx:pt>
          <cx:pt idx="6188">West - TRIA</cx:pt>
          <cx:pt idx="6189">West - TRIA</cx:pt>
          <cx:pt idx="6190">West - TRIA</cx:pt>
          <cx:pt idx="6191">West - TRIA</cx:pt>
          <cx:pt idx="6192">West - TRIA</cx:pt>
          <cx:pt idx="6193">West - TRIA</cx:pt>
          <cx:pt idx="6194">West - TRIA</cx:pt>
          <cx:pt idx="6195">West - TRIA</cx:pt>
          <cx:pt idx="6196">West - TRIA</cx:pt>
          <cx:pt idx="6197">West - TRIA</cx:pt>
          <cx:pt idx="6198">West - TRIA</cx:pt>
          <cx:pt idx="6199">West - TRIA</cx:pt>
          <cx:pt idx="6200">West - TRIA</cx:pt>
          <cx:pt idx="6201">West - TRIA</cx:pt>
          <cx:pt idx="6202">West - TRIA</cx:pt>
          <cx:pt idx="6203">West - TRIA</cx:pt>
          <cx:pt idx="6204">West - TRIA</cx:pt>
          <cx:pt idx="6205">West - TRIA</cx:pt>
          <cx:pt idx="6206">West - TRIA</cx:pt>
          <cx:pt idx="6207">West - TRIA</cx:pt>
          <cx:pt idx="6208">West - TRIA</cx:pt>
          <cx:pt idx="6209">West - TRIA</cx:pt>
          <cx:pt idx="6210">West - TRIA</cx:pt>
          <cx:pt idx="6211">West - TRIA</cx:pt>
          <cx:pt idx="6212">West - TRIA</cx:pt>
          <cx:pt idx="6213">West - TRIA</cx:pt>
          <cx:pt idx="6214">West - TRIA</cx:pt>
          <cx:pt idx="6215">West - TRIA</cx:pt>
          <cx:pt idx="6216">West - TRIA</cx:pt>
          <cx:pt idx="6217">West - TRIA</cx:pt>
          <cx:pt idx="6218">West - TRIA</cx:pt>
          <cx:pt idx="6219">West - TRIA</cx:pt>
          <cx:pt idx="6220">West - TRIA</cx:pt>
          <cx:pt idx="6221">West - TRIA</cx:pt>
          <cx:pt idx="6222">West - TRIA</cx:pt>
          <cx:pt idx="6223">West - TRIA</cx:pt>
          <cx:pt idx="6224">West - TRIA</cx:pt>
          <cx:pt idx="6225">West - TRIA</cx:pt>
          <cx:pt idx="6226">West - TRIA</cx:pt>
          <cx:pt idx="6227">West - TRIA</cx:pt>
          <cx:pt idx="6228">West - TRIA</cx:pt>
          <cx:pt idx="6229">West - TRIA</cx:pt>
          <cx:pt idx="6230">West - TRIA</cx:pt>
          <cx:pt idx="6231">West - TRIA</cx:pt>
          <cx:pt idx="6232">West - TRIA</cx:pt>
          <cx:pt idx="6233">West - TRIA</cx:pt>
          <cx:pt idx="6234">West - TRIA</cx:pt>
          <cx:pt idx="6235">West - TRIA</cx:pt>
          <cx:pt idx="6236">West - TRIA</cx:pt>
          <cx:pt idx="6237">West - TRIA</cx:pt>
          <cx:pt idx="6238">West - TRIA</cx:pt>
          <cx:pt idx="6239">West - TRIA</cx:pt>
          <cx:pt idx="6240">West - TRIA</cx:pt>
          <cx:pt idx="6241">West - TRIA</cx:pt>
          <cx:pt idx="6242">West - TRIA</cx:pt>
          <cx:pt idx="6243">West - TRIA</cx:pt>
          <cx:pt idx="6244">West - TRIA</cx:pt>
          <cx:pt idx="6245">West - TRIA</cx:pt>
          <cx:pt idx="6246">West - TRIA</cx:pt>
          <cx:pt idx="6247">West - TRIA</cx:pt>
          <cx:pt idx="6248">West - TRIA</cx:pt>
          <cx:pt idx="6249">West - TRIA</cx:pt>
          <cx:pt idx="6250">West - TRIA</cx:pt>
          <cx:pt idx="6251">West - TRIA</cx:pt>
          <cx:pt idx="6252">West - TRIA</cx:pt>
          <cx:pt idx="6253">West - TRIA</cx:pt>
          <cx:pt idx="6254">West - TRIA</cx:pt>
          <cx:pt idx="6255">West - TRIA</cx:pt>
          <cx:pt idx="6256">West - TRIA</cx:pt>
          <cx:pt idx="6257">West - TRIA</cx:pt>
          <cx:pt idx="6258">West - TRIA</cx:pt>
          <cx:pt idx="6259">West - TRIA</cx:pt>
          <cx:pt idx="6260">West - TRIA</cx:pt>
          <cx:pt idx="6261">West - TRIA</cx:pt>
          <cx:pt idx="6262">West - TRIA</cx:pt>
          <cx:pt idx="6263">West - TRIA</cx:pt>
          <cx:pt idx="6264">West - TRIA</cx:pt>
          <cx:pt idx="6265">West - TRIA</cx:pt>
          <cx:pt idx="6266">West - TRIA</cx:pt>
          <cx:pt idx="6267">West - TRIA</cx:pt>
          <cx:pt idx="6268">West - TRIA</cx:pt>
          <cx:pt idx="6269">West - TRIA</cx:pt>
          <cx:pt idx="6270">West - TRIA</cx:pt>
          <cx:pt idx="6271">West - TRIA</cx:pt>
          <cx:pt idx="6272">West - TRIA</cx:pt>
          <cx:pt idx="6273">West - TRIA</cx:pt>
          <cx:pt idx="6274">West - TRIA</cx:pt>
          <cx:pt idx="6275">West - TRIA</cx:pt>
          <cx:pt idx="6276">West - TRIA</cx:pt>
          <cx:pt idx="6277">West - TRIA</cx:pt>
          <cx:pt idx="6278">West - TRIA</cx:pt>
          <cx:pt idx="6279">West - TRIA</cx:pt>
          <cx:pt idx="6280">West - TRIA</cx:pt>
          <cx:pt idx="6281">West - TRIA</cx:pt>
          <cx:pt idx="6282">West - TRIA</cx:pt>
          <cx:pt idx="6283">West - TRIA</cx:pt>
          <cx:pt idx="6284">West - TRIA</cx:pt>
          <cx:pt idx="6285">West - TRIA</cx:pt>
          <cx:pt idx="6286">West - TRIA</cx:pt>
          <cx:pt idx="6287">West - TRIA</cx:pt>
          <cx:pt idx="6288">West - TRIA</cx:pt>
          <cx:pt idx="6289">West - TRIA</cx:pt>
          <cx:pt idx="6290">West - TRIA</cx:pt>
          <cx:pt idx="6291">West - TRIA</cx:pt>
          <cx:pt idx="6292">West - TRIA</cx:pt>
          <cx:pt idx="6293">West - TRIA</cx:pt>
          <cx:pt idx="6294">West - TRIA</cx:pt>
          <cx:pt idx="6295">West - TRIA</cx:pt>
          <cx:pt idx="6296">West - TRIA</cx:pt>
          <cx:pt idx="6297">West - TRIA</cx:pt>
          <cx:pt idx="6298">West - TRIA</cx:pt>
          <cx:pt idx="6299">West - TRIA</cx:pt>
          <cx:pt idx="6300">West - TRIA</cx:pt>
          <cx:pt idx="6301">West - TRIA</cx:pt>
          <cx:pt idx="6302">West - TRIA</cx:pt>
          <cx:pt idx="6303">West - TRIA</cx:pt>
          <cx:pt idx="6304">West - TRIA</cx:pt>
          <cx:pt idx="6305">West - TRIA</cx:pt>
          <cx:pt idx="6306">West - TRIA</cx:pt>
          <cx:pt idx="6307">West - TRIA</cx:pt>
          <cx:pt idx="6308">West - TRIA</cx:pt>
          <cx:pt idx="6309">West - TRIA</cx:pt>
          <cx:pt idx="6310">West - TRIA</cx:pt>
          <cx:pt idx="6311">West - TRIA</cx:pt>
          <cx:pt idx="6312">West - TRIA</cx:pt>
          <cx:pt idx="6313">West - TRIA</cx:pt>
          <cx:pt idx="6314">West - TRIA</cx:pt>
          <cx:pt idx="6315">West - TRIA</cx:pt>
          <cx:pt idx="6316">West - TRIA</cx:pt>
          <cx:pt idx="6317">West - TRIA</cx:pt>
          <cx:pt idx="6318">West - TRIA</cx:pt>
          <cx:pt idx="6319">West - TRIA</cx:pt>
          <cx:pt idx="6320">West - TRIA</cx:pt>
          <cx:pt idx="6321">West - TRIA</cx:pt>
          <cx:pt idx="6322">West - TRIA</cx:pt>
          <cx:pt idx="6323">West - TRIA</cx:pt>
          <cx:pt idx="6324">West - TRIA</cx:pt>
          <cx:pt idx="6325">West - TRIA</cx:pt>
          <cx:pt idx="6326">West - TRIA</cx:pt>
          <cx:pt idx="6327">West - TRIA</cx:pt>
          <cx:pt idx="6328">West - TRIA</cx:pt>
          <cx:pt idx="6329">West - TRIA</cx:pt>
          <cx:pt idx="6330">West - TRIA</cx:pt>
          <cx:pt idx="6331">West - TRIA</cx:pt>
          <cx:pt idx="6332">West - TRIA</cx:pt>
          <cx:pt idx="6333">West - TRIA</cx:pt>
          <cx:pt idx="6334">West - TRIA</cx:pt>
          <cx:pt idx="6335">West - TRIA</cx:pt>
          <cx:pt idx="6336">West - TRIA</cx:pt>
          <cx:pt idx="6337">West - TRIA</cx:pt>
          <cx:pt idx="6338">West - TRIA</cx:pt>
          <cx:pt idx="6339">West - TRIA</cx:pt>
          <cx:pt idx="6340">West - TRIA</cx:pt>
          <cx:pt idx="6341">West - TRIA</cx:pt>
          <cx:pt idx="6342">West - TRIA</cx:pt>
          <cx:pt idx="6343">West - TRIA</cx:pt>
          <cx:pt idx="6344">West - TRIA</cx:pt>
          <cx:pt idx="6345">West - TRIA</cx:pt>
          <cx:pt idx="6346">West - TRIA</cx:pt>
          <cx:pt idx="6347">West - TRIA</cx:pt>
          <cx:pt idx="6348">West - TRIA</cx:pt>
          <cx:pt idx="6349">West - TRIA</cx:pt>
          <cx:pt idx="6350">West - TRIA</cx:pt>
          <cx:pt idx="6351">West - TRIA</cx:pt>
          <cx:pt idx="6352">West - TRIA</cx:pt>
          <cx:pt idx="6353">West - TRIA</cx:pt>
          <cx:pt idx="6354">West - TRIA</cx:pt>
          <cx:pt idx="6355">West - TRIA</cx:pt>
          <cx:pt idx="6356">West - TRIA</cx:pt>
          <cx:pt idx="6357">West - TRIA</cx:pt>
          <cx:pt idx="6358">West - TRIA</cx:pt>
          <cx:pt idx="6359">West - TRIA</cx:pt>
          <cx:pt idx="6360">West - TRIA</cx:pt>
          <cx:pt idx="6361">West - TRIA</cx:pt>
          <cx:pt idx="6362">West - TRIA</cx:pt>
          <cx:pt idx="6363">West - TRIA</cx:pt>
          <cx:pt idx="6364">West - TRIA</cx:pt>
          <cx:pt idx="6365">West - TRIA</cx:pt>
          <cx:pt idx="6366">West - TRIA</cx:pt>
          <cx:pt idx="6367">West - TRIA</cx:pt>
          <cx:pt idx="6368">West - TRIA</cx:pt>
          <cx:pt idx="6369">West - TRIA</cx:pt>
          <cx:pt idx="6370">West - TRIA</cx:pt>
          <cx:pt idx="6371">West - TRIA</cx:pt>
          <cx:pt idx="6372">West - TRIA</cx:pt>
          <cx:pt idx="6373">West - TRIA</cx:pt>
          <cx:pt idx="6374">West - TRIA</cx:pt>
          <cx:pt idx="6375">West - TRIA</cx:pt>
          <cx:pt idx="6376">West - TRIA</cx:pt>
          <cx:pt idx="6377">West - TRIA</cx:pt>
          <cx:pt idx="6378">West - TRIA</cx:pt>
          <cx:pt idx="6379">West - TRIA</cx:pt>
          <cx:pt idx="6380">West - TRIA</cx:pt>
          <cx:pt idx="6381">West - TRIA</cx:pt>
          <cx:pt idx="6382">West - TRIA</cx:pt>
          <cx:pt idx="6383">West - TRIA</cx:pt>
          <cx:pt idx="6384">West - TRIA</cx:pt>
          <cx:pt idx="6385">West - TRIA</cx:pt>
          <cx:pt idx="6386">West - TRIA</cx:pt>
          <cx:pt idx="6387">West - TRIA</cx:pt>
          <cx:pt idx="6388">West - TRIA</cx:pt>
          <cx:pt idx="6389">West - TRIA</cx:pt>
          <cx:pt idx="6390">West - TRIA</cx:pt>
          <cx:pt idx="6391">West - TRIA</cx:pt>
          <cx:pt idx="6392">West - TRIA</cx:pt>
          <cx:pt idx="6393">West - TRIA</cx:pt>
          <cx:pt idx="6394">West - TRIA</cx:pt>
          <cx:pt idx="6395">West - TRIA</cx:pt>
          <cx:pt idx="6396">West - TRIA</cx:pt>
          <cx:pt idx="6397">West - TRIA</cx:pt>
          <cx:pt idx="6398">West - TRIA</cx:pt>
          <cx:pt idx="6399">West - TRIA</cx:pt>
          <cx:pt idx="6400">West - TRIA</cx:pt>
          <cx:pt idx="6401">West - TRIA</cx:pt>
          <cx:pt idx="6402">West - TRIA</cx:pt>
          <cx:pt idx="6403">West - TRIA</cx:pt>
          <cx:pt idx="6404">West - TRIA</cx:pt>
          <cx:pt idx="6405">West - TRIA</cx:pt>
          <cx:pt idx="6406">West - TRIA</cx:pt>
          <cx:pt idx="6407">West - TRIA</cx:pt>
          <cx:pt idx="6408">West - TRIA</cx:pt>
          <cx:pt idx="6409">West - TRIA</cx:pt>
          <cx:pt idx="6410">West - TRIA</cx:pt>
          <cx:pt idx="6411">West - TRIA</cx:pt>
          <cx:pt idx="6412">West - TRIA</cx:pt>
          <cx:pt idx="6413">West - TRIA</cx:pt>
          <cx:pt idx="6414">West - TRIA</cx:pt>
          <cx:pt idx="6415">West - TRIA</cx:pt>
          <cx:pt idx="6416">West - TRIA</cx:pt>
          <cx:pt idx="6417">West - TRIA</cx:pt>
          <cx:pt idx="6418">West - TRIA</cx:pt>
          <cx:pt idx="6419">West - TRIA</cx:pt>
          <cx:pt idx="6420">West - TRIA</cx:pt>
          <cx:pt idx="6421">West - TRIA</cx:pt>
          <cx:pt idx="6422">West - TRIA</cx:pt>
          <cx:pt idx="6423">West - TRIA</cx:pt>
          <cx:pt idx="6424">West - TRIA</cx:pt>
          <cx:pt idx="6425">West - TRIA</cx:pt>
          <cx:pt idx="6426">West - TRIA</cx:pt>
          <cx:pt idx="6427">West - TRIA</cx:pt>
          <cx:pt idx="6428">West - TRIA</cx:pt>
          <cx:pt idx="6429">West - TRIA</cx:pt>
          <cx:pt idx="6430">West - TRIA</cx:pt>
          <cx:pt idx="6431">West - TRIA</cx:pt>
          <cx:pt idx="6432">West - TRIA</cx:pt>
          <cx:pt idx="6433">West - TRIA</cx:pt>
          <cx:pt idx="6434">West - TRIA</cx:pt>
          <cx:pt idx="6435">West - TRIA</cx:pt>
          <cx:pt idx="6436">West - TRIA</cx:pt>
          <cx:pt idx="6437">West - TRIA</cx:pt>
          <cx:pt idx="6438">West - TRIA</cx:pt>
          <cx:pt idx="6439">West - TRIA</cx:pt>
          <cx:pt idx="6440">West - TRIA</cx:pt>
          <cx:pt idx="6441">West - TRIA</cx:pt>
          <cx:pt idx="6442">West - TRIA</cx:pt>
          <cx:pt idx="6443">West - TRIA</cx:pt>
          <cx:pt idx="6444">West - TRIA</cx:pt>
          <cx:pt idx="6445">West - TRIA</cx:pt>
          <cx:pt idx="6446">West - TRIA</cx:pt>
          <cx:pt idx="6447">West - TRIA</cx:pt>
          <cx:pt idx="6448">West - TRIA</cx:pt>
          <cx:pt idx="6449">West - TRIA</cx:pt>
          <cx:pt idx="6450">West - TRIA</cx:pt>
          <cx:pt idx="6451">West - TRIA</cx:pt>
          <cx:pt idx="6452">West - TRIA</cx:pt>
          <cx:pt idx="6453">West - TRIA</cx:pt>
          <cx:pt idx="6454">West - TRIA</cx:pt>
          <cx:pt idx="6455">West - TRIA</cx:pt>
          <cx:pt idx="6456">West - TRIA</cx:pt>
          <cx:pt idx="6457">West - TRIA</cx:pt>
          <cx:pt idx="6458">West - TRIA</cx:pt>
          <cx:pt idx="6459">West - TRIA</cx:pt>
          <cx:pt idx="6460">West - TRIA</cx:pt>
          <cx:pt idx="6461">West - TRIA</cx:pt>
          <cx:pt idx="6462">West - TRIA</cx:pt>
          <cx:pt idx="6463">West - TRIA</cx:pt>
          <cx:pt idx="6464">West - TRIA</cx:pt>
          <cx:pt idx="6465">West - TRIA</cx:pt>
          <cx:pt idx="6466">West - TRIA</cx:pt>
          <cx:pt idx="6467">West - TRIA</cx:pt>
          <cx:pt idx="6468">West - TRIA</cx:pt>
          <cx:pt idx="6469">West - TRIA</cx:pt>
          <cx:pt idx="6470">West - TRIA</cx:pt>
          <cx:pt idx="6471">West - TRIA</cx:pt>
          <cx:pt idx="6472">West - TRIA</cx:pt>
          <cx:pt idx="6473">West - TRIA</cx:pt>
          <cx:pt idx="6474">West - TRIA</cx:pt>
          <cx:pt idx="6475">West - TRIA</cx:pt>
          <cx:pt idx="6476">West - TRIA</cx:pt>
          <cx:pt idx="6477">West - TRIA</cx:pt>
          <cx:pt idx="6478">West - TRIA</cx:pt>
          <cx:pt idx="6479">West - TRIA</cx:pt>
          <cx:pt idx="6480">West - TRIA</cx:pt>
          <cx:pt idx="6481">West - TRIA</cx:pt>
          <cx:pt idx="6482">West - TRIA</cx:pt>
          <cx:pt idx="6483">West - TRIA</cx:pt>
          <cx:pt idx="6484">West - TRIA</cx:pt>
          <cx:pt idx="6485">West - TRIA</cx:pt>
          <cx:pt idx="6486">West - TRIA</cx:pt>
          <cx:pt idx="6487">West - TRIA</cx:pt>
          <cx:pt idx="6488">West - TRIA</cx:pt>
          <cx:pt idx="6489">West - TRIA</cx:pt>
          <cx:pt idx="6490">West - TRIA</cx:pt>
          <cx:pt idx="6491">West - TRIA</cx:pt>
          <cx:pt idx="6492">West - TRIA</cx:pt>
          <cx:pt idx="6493">West - TRIA</cx:pt>
          <cx:pt idx="6494">West - TRIA</cx:pt>
          <cx:pt idx="6495">West - TRIA</cx:pt>
          <cx:pt idx="6496">West - TRIA</cx:pt>
          <cx:pt idx="6497">West - TRIA</cx:pt>
          <cx:pt idx="6498">West - TRIA</cx:pt>
          <cx:pt idx="6499">West - TRIA</cx:pt>
          <cx:pt idx="6500">West - TRIA</cx:pt>
          <cx:pt idx="6501">West - TRIA</cx:pt>
          <cx:pt idx="6502">West - TRIA</cx:pt>
          <cx:pt idx="6503">West - TRIA</cx:pt>
          <cx:pt idx="6504">West - TRIA</cx:pt>
          <cx:pt idx="6505">West - TRIA</cx:pt>
          <cx:pt idx="6506">West - TRIA</cx:pt>
          <cx:pt idx="6507">West - TRIA</cx:pt>
          <cx:pt idx="6508">West - TRIA</cx:pt>
          <cx:pt idx="6509">West - TRIA</cx:pt>
          <cx:pt idx="6510">West - TRIA</cx:pt>
          <cx:pt idx="6511">West - TRIA</cx:pt>
          <cx:pt idx="6512">West - TRIA</cx:pt>
          <cx:pt idx="6513">West - TRIA</cx:pt>
          <cx:pt idx="6514">West - TRIA</cx:pt>
          <cx:pt idx="6515">West - TRIA</cx:pt>
          <cx:pt idx="6516">West - TRIA</cx:pt>
          <cx:pt idx="6517">West - TRIA</cx:pt>
          <cx:pt idx="6518">West - TRIA</cx:pt>
          <cx:pt idx="6519">West - TRIA</cx:pt>
          <cx:pt idx="6520">West - TRIA</cx:pt>
          <cx:pt idx="6521">West - TRIA</cx:pt>
          <cx:pt idx="6522">West - TRIA</cx:pt>
          <cx:pt idx="6523">West - TRIA</cx:pt>
          <cx:pt idx="6524">West - TRIA</cx:pt>
          <cx:pt idx="6525">West - TRIA</cx:pt>
          <cx:pt idx="6526">West - TRIA</cx:pt>
          <cx:pt idx="6527">West - TRIA</cx:pt>
          <cx:pt idx="6528">West - TRIA</cx:pt>
          <cx:pt idx="6529">West - TRIA</cx:pt>
          <cx:pt idx="6530">West - TRIA</cx:pt>
          <cx:pt idx="6531">West - TRIA</cx:pt>
          <cx:pt idx="6532">West - TRIA</cx:pt>
          <cx:pt idx="6533">West - TRIA</cx:pt>
          <cx:pt idx="6534">West - TRIA</cx:pt>
          <cx:pt idx="6535">West - TRIA</cx:pt>
          <cx:pt idx="6536">West - TRIA</cx:pt>
          <cx:pt idx="6537">West - TRIA</cx:pt>
          <cx:pt idx="6538">West - TRIA</cx:pt>
          <cx:pt idx="6539">West - TRIA</cx:pt>
          <cx:pt idx="6540">West - TRIA</cx:pt>
          <cx:pt idx="6541">West - TRIA</cx:pt>
          <cx:pt idx="6542">West - TRIA</cx:pt>
          <cx:pt idx="6543">West - TRIA</cx:pt>
          <cx:pt idx="6544">West - TRIA</cx:pt>
          <cx:pt idx="6545">West - TRIA</cx:pt>
          <cx:pt idx="6546">West - TRIA</cx:pt>
          <cx:pt idx="6547">West - TRIA</cx:pt>
          <cx:pt idx="6548">West - TRIA</cx:pt>
          <cx:pt idx="6549">West - TRIA</cx:pt>
          <cx:pt idx="6550">West - TRIA</cx:pt>
          <cx:pt idx="6551">West - TRIA</cx:pt>
          <cx:pt idx="6552">West - TRIA</cx:pt>
          <cx:pt idx="6553">West - TRIA</cx:pt>
          <cx:pt idx="6554">West - TRIA</cx:pt>
          <cx:pt idx="6555">West - TRIA</cx:pt>
          <cx:pt idx="6556">West - TRIA</cx:pt>
          <cx:pt idx="6557">West - TRIA</cx:pt>
          <cx:pt idx="6558">West - TRIA</cx:pt>
          <cx:pt idx="6559">West - TRIA</cx:pt>
          <cx:pt idx="6560">West - TRIA</cx:pt>
          <cx:pt idx="6561">West - TRIA</cx:pt>
          <cx:pt idx="6562">West - TRIA</cx:pt>
          <cx:pt idx="6563">West - TRIA</cx:pt>
          <cx:pt idx="6564">West - TRIA</cx:pt>
          <cx:pt idx="6565">West - TRIA</cx:pt>
          <cx:pt idx="6566">West - TRIA</cx:pt>
          <cx:pt idx="6567">West - TRIA</cx:pt>
          <cx:pt idx="6568">West - TRIA</cx:pt>
          <cx:pt idx="6569">West - TRIA</cx:pt>
          <cx:pt idx="6570">West - TRIA</cx:pt>
          <cx:pt idx="6571">West - TRIA</cx:pt>
          <cx:pt idx="6572">West - TRIA</cx:pt>
          <cx:pt idx="6573">West - TRIA</cx:pt>
          <cx:pt idx="6574">West - TRIA</cx:pt>
          <cx:pt idx="6575">West - TRIA</cx:pt>
          <cx:pt idx="6576">West - TRIA</cx:pt>
          <cx:pt idx="6577">West - TRIA</cx:pt>
          <cx:pt idx="6578">West - TRIA</cx:pt>
          <cx:pt idx="6579">West - TRIA</cx:pt>
          <cx:pt idx="6580">West - TRIA</cx:pt>
          <cx:pt idx="6581">West - TRIA</cx:pt>
          <cx:pt idx="6582">West - TRIA</cx:pt>
          <cx:pt idx="6583">West - TRIA</cx:pt>
          <cx:pt idx="6584">West - TRIA</cx:pt>
          <cx:pt idx="6585">West - TRIA</cx:pt>
          <cx:pt idx="6586">West - TRIA</cx:pt>
          <cx:pt idx="6587">West - TRIA</cx:pt>
          <cx:pt idx="6588">West - TRIA</cx:pt>
          <cx:pt idx="6589">West - TRIA</cx:pt>
          <cx:pt idx="6590">West - TRIA</cx:pt>
          <cx:pt idx="6591">West - TRIA</cx:pt>
          <cx:pt idx="6592">West - TRIA</cx:pt>
          <cx:pt idx="6593">West - TRIA</cx:pt>
          <cx:pt idx="6594">West - TRIA</cx:pt>
          <cx:pt idx="6595">West - TRIA</cx:pt>
          <cx:pt idx="6596">West - TRIA</cx:pt>
          <cx:pt idx="6597">West - TRIA</cx:pt>
          <cx:pt idx="6598">West - TRIA</cx:pt>
          <cx:pt idx="6599">West - TRIA</cx:pt>
          <cx:pt idx="6600">West - TRIA</cx:pt>
          <cx:pt idx="6601">West - TRIA</cx:pt>
          <cx:pt idx="6602">West - TRIA</cx:pt>
          <cx:pt idx="6603">West - TRIA</cx:pt>
          <cx:pt idx="6604">West - TRIA</cx:pt>
          <cx:pt idx="6605">West - TRIA</cx:pt>
          <cx:pt idx="6606">West - TRIA</cx:pt>
          <cx:pt idx="6607">West - TRIA</cx:pt>
          <cx:pt idx="6608">West - TRIA</cx:pt>
          <cx:pt idx="6609">West - TRIA</cx:pt>
          <cx:pt idx="6610">West - TRIA</cx:pt>
          <cx:pt idx="6611">West - TRIA</cx:pt>
          <cx:pt idx="6612">West - TRIA</cx:pt>
          <cx:pt idx="6613">West - TRIA</cx:pt>
          <cx:pt idx="6614">West - TRIA</cx:pt>
          <cx:pt idx="6615">West - TRIA</cx:pt>
          <cx:pt idx="6616">West - TRIA</cx:pt>
          <cx:pt idx="6617">West - TRIA</cx:pt>
          <cx:pt idx="6618">West - TRIA</cx:pt>
          <cx:pt idx="6619">West - TRIA</cx:pt>
          <cx:pt idx="6620">West - TRIA</cx:pt>
          <cx:pt idx="6621">West - TRIA</cx:pt>
          <cx:pt idx="6622">West - TRIA</cx:pt>
          <cx:pt idx="6623">West - TRIA</cx:pt>
          <cx:pt idx="6624">West - TRIA</cx:pt>
          <cx:pt idx="6625">West - TRIA</cx:pt>
          <cx:pt idx="6626">West - TRIA</cx:pt>
          <cx:pt idx="6627">West - TRIA</cx:pt>
          <cx:pt idx="6628">West - TRIA</cx:pt>
          <cx:pt idx="6629">West - TRIA</cx:pt>
          <cx:pt idx="6630">West - TRIA</cx:pt>
          <cx:pt idx="6631">West - TRIA</cx:pt>
          <cx:pt idx="6632">West - TRIA</cx:pt>
          <cx:pt idx="6633">West - TRIA</cx:pt>
          <cx:pt idx="6634">West - TRIA</cx:pt>
          <cx:pt idx="6635">West - TRIA</cx:pt>
          <cx:pt idx="6636">West - TRIA</cx:pt>
          <cx:pt idx="6637">West - TRIA</cx:pt>
          <cx:pt idx="6638">West - TRIA</cx:pt>
          <cx:pt idx="6639">West - TRIA</cx:pt>
          <cx:pt idx="6640">West - TRIA</cx:pt>
          <cx:pt idx="6641">West - TRIA</cx:pt>
          <cx:pt idx="6642">West - TRIA</cx:pt>
          <cx:pt idx="6643">West - TRIA</cx:pt>
          <cx:pt idx="6644">West - TRIA</cx:pt>
          <cx:pt idx="6645">West - TRIA</cx:pt>
          <cx:pt idx="6646">West - TRIA</cx:pt>
          <cx:pt idx="6647">West - TRIA</cx:pt>
          <cx:pt idx="6648">West - TRIA</cx:pt>
          <cx:pt idx="6649">West - TRIA</cx:pt>
          <cx:pt idx="6650">West - TRIA</cx:pt>
          <cx:pt idx="6651">West - TRIA</cx:pt>
          <cx:pt idx="6652">West - TRIA</cx:pt>
          <cx:pt idx="6653">West - TRIA</cx:pt>
          <cx:pt idx="6654">West - TRIA</cx:pt>
          <cx:pt idx="6655">West - TRIA</cx:pt>
          <cx:pt idx="6656">West - TRIA</cx:pt>
          <cx:pt idx="6657">West - TRIA</cx:pt>
          <cx:pt idx="6658">West - TRIA</cx:pt>
          <cx:pt idx="6659">West - TRIA</cx:pt>
          <cx:pt idx="6660">West - TRIA</cx:pt>
          <cx:pt idx="6661">West - TRIA</cx:pt>
          <cx:pt idx="6662">West - TRIA</cx:pt>
          <cx:pt idx="6663">West - TRIA</cx:pt>
          <cx:pt idx="6664">West - TRIA</cx:pt>
          <cx:pt idx="6665">West - TRIA</cx:pt>
          <cx:pt idx="6666">West - TRIA</cx:pt>
          <cx:pt idx="6667">West - TRIA</cx:pt>
          <cx:pt idx="6668">West - TRIA</cx:pt>
          <cx:pt idx="6669">West - TRIA</cx:pt>
          <cx:pt idx="6670">West - TRIA</cx:pt>
          <cx:pt idx="6671">West - TRIA</cx:pt>
          <cx:pt idx="6672">West - TRIA</cx:pt>
          <cx:pt idx="6673">West - TRIA</cx:pt>
          <cx:pt idx="6674">West - TRIA</cx:pt>
          <cx:pt idx="6675">West - TRIA</cx:pt>
          <cx:pt idx="6676">West - TRIA</cx:pt>
          <cx:pt idx="6677">West - TRIA</cx:pt>
          <cx:pt idx="6678">West - TRIA</cx:pt>
          <cx:pt idx="6679">West - TRIA</cx:pt>
          <cx:pt idx="6680">West - TRIA</cx:pt>
          <cx:pt idx="6681">West - TRIA</cx:pt>
          <cx:pt idx="6682">West - TRIA</cx:pt>
          <cx:pt idx="6683">West - TRIA</cx:pt>
          <cx:pt idx="6684">West - TRIA</cx:pt>
          <cx:pt idx="6685">West - TRIA</cx:pt>
          <cx:pt idx="6686">West - TRIA</cx:pt>
          <cx:pt idx="6687">West - TRIA</cx:pt>
          <cx:pt idx="6688">West - TRIA</cx:pt>
          <cx:pt idx="6689">West - TRIA</cx:pt>
          <cx:pt idx="6690">West - TRIA</cx:pt>
          <cx:pt idx="6691">West - TRIA</cx:pt>
          <cx:pt idx="6692">West - TRIA</cx:pt>
          <cx:pt idx="6693">West - TRIA</cx:pt>
          <cx:pt idx="6694">West - TRIA</cx:pt>
          <cx:pt idx="6695">West - TRIA</cx:pt>
          <cx:pt idx="6696">West - TRIA</cx:pt>
          <cx:pt idx="6697">West - TRIA</cx:pt>
          <cx:pt idx="6698">West - TRIA</cx:pt>
          <cx:pt idx="6699">West - TRIA</cx:pt>
          <cx:pt idx="6700">West - TRIA</cx:pt>
          <cx:pt idx="6701">West - TRIA</cx:pt>
          <cx:pt idx="6702">West - TRIA</cx:pt>
          <cx:pt idx="6703">West - TRIA</cx:pt>
          <cx:pt idx="6704">West - TRIA</cx:pt>
          <cx:pt idx="6705">West - TRIA</cx:pt>
          <cx:pt idx="6706">West - TRIA</cx:pt>
          <cx:pt idx="6707">West - TRIA</cx:pt>
          <cx:pt idx="6708">West - TRIA</cx:pt>
          <cx:pt idx="6709">West - TRIA</cx:pt>
          <cx:pt idx="6710">West - TRIA</cx:pt>
          <cx:pt idx="6711">West - TRIA</cx:pt>
          <cx:pt idx="6712">West - TRIA</cx:pt>
          <cx:pt idx="6713">West - TRIA</cx:pt>
          <cx:pt idx="6714">West - TRIA</cx:pt>
          <cx:pt idx="6715">West - TRIA</cx:pt>
          <cx:pt idx="6716">West - TRIA</cx:pt>
          <cx:pt idx="6717">West - TRIA</cx:pt>
          <cx:pt idx="6718">West - TRIA</cx:pt>
          <cx:pt idx="6719">West - TRIA</cx:pt>
          <cx:pt idx="6720">West - TRIA</cx:pt>
          <cx:pt idx="6721">West - TRIA</cx:pt>
          <cx:pt idx="6722">West - TRIA</cx:pt>
          <cx:pt idx="6723">West - TRIA</cx:pt>
          <cx:pt idx="6724">West - TRIA</cx:pt>
          <cx:pt idx="6725">West - TRIA</cx:pt>
          <cx:pt idx="6726">West - TRIA</cx:pt>
          <cx:pt idx="6727">West - TRIA</cx:pt>
          <cx:pt idx="6728">West - TRIA</cx:pt>
          <cx:pt idx="6729">West - TRIA</cx:pt>
          <cx:pt idx="6730">West - TRIA</cx:pt>
          <cx:pt idx="6731">West - TRIA</cx:pt>
          <cx:pt idx="6732">West - TRIA</cx:pt>
          <cx:pt idx="6733">West - TRIA</cx:pt>
          <cx:pt idx="6734">West - TRIA</cx:pt>
          <cx:pt idx="6735">West - TRIA</cx:pt>
          <cx:pt idx="6736">West - TRIA</cx:pt>
          <cx:pt idx="6737">West - TRIA</cx:pt>
          <cx:pt idx="6738">West - TRIA</cx:pt>
          <cx:pt idx="6739">West - TRIA</cx:pt>
          <cx:pt idx="6740">West - TRIA</cx:pt>
          <cx:pt idx="6741">West - TRIA</cx:pt>
          <cx:pt idx="6742">West - TRIA</cx:pt>
          <cx:pt idx="6743">West - TRIA</cx:pt>
          <cx:pt idx="6744">West - TRIA</cx:pt>
          <cx:pt idx="6745">West - TRIA</cx:pt>
          <cx:pt idx="6746">West - TRIA</cx:pt>
          <cx:pt idx="6747">West - TRIA</cx:pt>
          <cx:pt idx="6748">West - TRIA</cx:pt>
        </cx:lvl>
      </cx:strDim>
      <cx:numDim type="val">
        <cx:f>'[Total Joint Time Analysis V2.xlsx]Prep and Position'!$G$5401:$G$12149</cx:f>
        <cx:lvl ptCount="6749" formatCode="General">
          <cx:pt idx="0">82</cx:pt>
          <cx:pt idx="1">91</cx:pt>
          <cx:pt idx="2">121</cx:pt>
          <cx:pt idx="3">100</cx:pt>
          <cx:pt idx="4">97</cx:pt>
          <cx:pt idx="5">120</cx:pt>
          <cx:pt idx="6">109</cx:pt>
          <cx:pt idx="7">87</cx:pt>
          <cx:pt idx="8">111</cx:pt>
          <cx:pt idx="9">114</cx:pt>
          <cx:pt idx="10">112</cx:pt>
          <cx:pt idx="11">98</cx:pt>
          <cx:pt idx="12">80</cx:pt>
          <cx:pt idx="13">82</cx:pt>
          <cx:pt idx="14">107</cx:pt>
          <cx:pt idx="15">89</cx:pt>
          <cx:pt idx="16">103</cx:pt>
          <cx:pt idx="17">139</cx:pt>
          <cx:pt idx="18">79</cx:pt>
          <cx:pt idx="19">96</cx:pt>
          <cx:pt idx="20">109</cx:pt>
          <cx:pt idx="21">79</cx:pt>
          <cx:pt idx="22">79</cx:pt>
          <cx:pt idx="23">132</cx:pt>
          <cx:pt idx="24">77</cx:pt>
          <cx:pt idx="25">75</cx:pt>
          <cx:pt idx="26">87</cx:pt>
          <cx:pt idx="27">104</cx:pt>
          <cx:pt idx="28">95</cx:pt>
          <cx:pt idx="29">100</cx:pt>
          <cx:pt idx="30">108</cx:pt>
          <cx:pt idx="31">122</cx:pt>
          <cx:pt idx="32">107</cx:pt>
          <cx:pt idx="33">84</cx:pt>
          <cx:pt idx="34">86</cx:pt>
          <cx:pt idx="35">83</cx:pt>
          <cx:pt idx="36">116</cx:pt>
          <cx:pt idx="37">84</cx:pt>
          <cx:pt idx="38">111</cx:pt>
          <cx:pt idx="39">94</cx:pt>
          <cx:pt idx="40">81</cx:pt>
          <cx:pt idx="41">89</cx:pt>
          <cx:pt idx="42">92</cx:pt>
          <cx:pt idx="43">101</cx:pt>
          <cx:pt idx="44">69</cx:pt>
          <cx:pt idx="45">78</cx:pt>
          <cx:pt idx="46">92</cx:pt>
          <cx:pt idx="47">89</cx:pt>
          <cx:pt idx="48">103</cx:pt>
          <cx:pt idx="49">107</cx:pt>
          <cx:pt idx="50">81</cx:pt>
          <cx:pt idx="51">96</cx:pt>
          <cx:pt idx="52">94</cx:pt>
          <cx:pt idx="53">124</cx:pt>
          <cx:pt idx="54">82</cx:pt>
          <cx:pt idx="55">70</cx:pt>
          <cx:pt idx="56">78</cx:pt>
          <cx:pt idx="57">97</cx:pt>
          <cx:pt idx="58">78</cx:pt>
          <cx:pt idx="59">85</cx:pt>
          <cx:pt idx="60">87</cx:pt>
          <cx:pt idx="61">81</cx:pt>
          <cx:pt idx="62">107</cx:pt>
          <cx:pt idx="63">62</cx:pt>
          <cx:pt idx="64">69</cx:pt>
          <cx:pt idx="65">136</cx:pt>
          <cx:pt idx="66">96</cx:pt>
          <cx:pt idx="67">134</cx:pt>
          <cx:pt idx="68">104</cx:pt>
          <cx:pt idx="69">124</cx:pt>
          <cx:pt idx="70">101</cx:pt>
          <cx:pt idx="71">101</cx:pt>
          <cx:pt idx="72">146</cx:pt>
          <cx:pt idx="73">99</cx:pt>
          <cx:pt idx="74">92</cx:pt>
          <cx:pt idx="75">83</cx:pt>
          <cx:pt idx="76">87</cx:pt>
          <cx:pt idx="77">67</cx:pt>
          <cx:pt idx="78">101</cx:pt>
          <cx:pt idx="79">111</cx:pt>
          <cx:pt idx="80">75</cx:pt>
          <cx:pt idx="81">97</cx:pt>
          <cx:pt idx="82">95</cx:pt>
          <cx:pt idx="83">105</cx:pt>
          <cx:pt idx="84">77</cx:pt>
          <cx:pt idx="85">85</cx:pt>
          <cx:pt idx="86">99</cx:pt>
          <cx:pt idx="87">82</cx:pt>
          <cx:pt idx="88">67</cx:pt>
          <cx:pt idx="89">116</cx:pt>
          <cx:pt idx="90">98</cx:pt>
          <cx:pt idx="91">108</cx:pt>
          <cx:pt idx="92">98</cx:pt>
          <cx:pt idx="93">70</cx:pt>
          <cx:pt idx="94">99</cx:pt>
          <cx:pt idx="95">79</cx:pt>
          <cx:pt idx="96">116</cx:pt>
          <cx:pt idx="97">105</cx:pt>
          <cx:pt idx="98">83</cx:pt>
          <cx:pt idx="99">100</cx:pt>
          <cx:pt idx="100">105</cx:pt>
          <cx:pt idx="101">104</cx:pt>
          <cx:pt idx="102">71</cx:pt>
          <cx:pt idx="103">84</cx:pt>
          <cx:pt idx="104">116</cx:pt>
          <cx:pt idx="105">92</cx:pt>
          <cx:pt idx="106">100</cx:pt>
          <cx:pt idx="107">96</cx:pt>
          <cx:pt idx="108">91</cx:pt>
          <cx:pt idx="109">103</cx:pt>
          <cx:pt idx="110">119</cx:pt>
          <cx:pt idx="111">72</cx:pt>
          <cx:pt idx="112">153</cx:pt>
          <cx:pt idx="113">110</cx:pt>
          <cx:pt idx="114">64</cx:pt>
          <cx:pt idx="115">117</cx:pt>
          <cx:pt idx="116">71</cx:pt>
          <cx:pt idx="117">90</cx:pt>
          <cx:pt idx="118">118</cx:pt>
          <cx:pt idx="119">108</cx:pt>
          <cx:pt idx="120">82</cx:pt>
          <cx:pt idx="121">85</cx:pt>
          <cx:pt idx="122">79</cx:pt>
          <cx:pt idx="123">97</cx:pt>
          <cx:pt idx="124">82</cx:pt>
          <cx:pt idx="125">86</cx:pt>
          <cx:pt idx="126">106</cx:pt>
          <cx:pt idx="127">127</cx:pt>
          <cx:pt idx="128">70</cx:pt>
          <cx:pt idx="129">102</cx:pt>
          <cx:pt idx="130">100</cx:pt>
          <cx:pt idx="131">111</cx:pt>
          <cx:pt idx="132">115</cx:pt>
          <cx:pt idx="133">132</cx:pt>
          <cx:pt idx="134">77</cx:pt>
          <cx:pt idx="135">144</cx:pt>
          <cx:pt idx="136">105</cx:pt>
          <cx:pt idx="137">99</cx:pt>
          <cx:pt idx="138">106</cx:pt>
          <cx:pt idx="139">96</cx:pt>
          <cx:pt idx="140">86</cx:pt>
          <cx:pt idx="141">100</cx:pt>
          <cx:pt idx="142">99</cx:pt>
          <cx:pt idx="143">71</cx:pt>
          <cx:pt idx="144">114</cx:pt>
          <cx:pt idx="145">66</cx:pt>
          <cx:pt idx="146">98</cx:pt>
          <cx:pt idx="147">80</cx:pt>
          <cx:pt idx="148">108</cx:pt>
          <cx:pt idx="149">123</cx:pt>
          <cx:pt idx="150">127</cx:pt>
          <cx:pt idx="151">93</cx:pt>
          <cx:pt idx="152">78</cx:pt>
          <cx:pt idx="153">122</cx:pt>
          <cx:pt idx="154">96</cx:pt>
          <cx:pt idx="155">89</cx:pt>
          <cx:pt idx="156">91</cx:pt>
          <cx:pt idx="157">84</cx:pt>
          <cx:pt idx="158">97</cx:pt>
          <cx:pt idx="159">89</cx:pt>
          <cx:pt idx="160">98</cx:pt>
          <cx:pt idx="161">68</cx:pt>
          <cx:pt idx="162">81</cx:pt>
          <cx:pt idx="163">95</cx:pt>
          <cx:pt idx="164">127</cx:pt>
          <cx:pt idx="165">103</cx:pt>
          <cx:pt idx="166">95</cx:pt>
          <cx:pt idx="167">149</cx:pt>
          <cx:pt idx="168">96</cx:pt>
          <cx:pt idx="169">116</cx:pt>
          <cx:pt idx="170">122</cx:pt>
          <cx:pt idx="171">114</cx:pt>
          <cx:pt idx="172">89</cx:pt>
          <cx:pt idx="173">72</cx:pt>
          <cx:pt idx="174">96</cx:pt>
          <cx:pt idx="175">103</cx:pt>
          <cx:pt idx="176">41</cx:pt>
          <cx:pt idx="177">92</cx:pt>
          <cx:pt idx="178">105</cx:pt>
          <cx:pt idx="179">76</cx:pt>
          <cx:pt idx="180">94</cx:pt>
          <cx:pt idx="181">94</cx:pt>
          <cx:pt idx="182">84</cx:pt>
          <cx:pt idx="183">91</cx:pt>
          <cx:pt idx="184">77</cx:pt>
          <cx:pt idx="185">94</cx:pt>
          <cx:pt idx="186">97</cx:pt>
          <cx:pt idx="187">103</cx:pt>
          <cx:pt idx="188">120</cx:pt>
          <cx:pt idx="189">97</cx:pt>
          <cx:pt idx="190">101</cx:pt>
          <cx:pt idx="191">145</cx:pt>
          <cx:pt idx="192">88</cx:pt>
          <cx:pt idx="193">133</cx:pt>
          <cx:pt idx="194">111</cx:pt>
          <cx:pt idx="195">116</cx:pt>
          <cx:pt idx="196">116</cx:pt>
          <cx:pt idx="197">90</cx:pt>
          <cx:pt idx="198">103</cx:pt>
          <cx:pt idx="199">93</cx:pt>
          <cx:pt idx="200">107</cx:pt>
          <cx:pt idx="201">108</cx:pt>
          <cx:pt idx="202">106</cx:pt>
          <cx:pt idx="203">74</cx:pt>
          <cx:pt idx="204">97</cx:pt>
          <cx:pt idx="205">90</cx:pt>
          <cx:pt idx="206">69</cx:pt>
          <cx:pt idx="207">82</cx:pt>
          <cx:pt idx="208">86</cx:pt>
          <cx:pt idx="209">88</cx:pt>
          <cx:pt idx="210">108</cx:pt>
          <cx:pt idx="211">74</cx:pt>
          <cx:pt idx="212">96</cx:pt>
          <cx:pt idx="213">94</cx:pt>
          <cx:pt idx="214">100</cx:pt>
          <cx:pt idx="215">102</cx:pt>
          <cx:pt idx="216">91</cx:pt>
          <cx:pt idx="217">92</cx:pt>
          <cx:pt idx="218">94</cx:pt>
          <cx:pt idx="219">96</cx:pt>
          <cx:pt idx="220">83</cx:pt>
          <cx:pt idx="221">71</cx:pt>
          <cx:pt idx="222">78</cx:pt>
          <cx:pt idx="223">85</cx:pt>
          <cx:pt idx="224">104</cx:pt>
          <cx:pt idx="225">86</cx:pt>
          <cx:pt idx="226">105</cx:pt>
          <cx:pt idx="227">124</cx:pt>
          <cx:pt idx="228">92</cx:pt>
          <cx:pt idx="229">81</cx:pt>
          <cx:pt idx="230">107</cx:pt>
          <cx:pt idx="231">91</cx:pt>
          <cx:pt idx="232">131</cx:pt>
          <cx:pt idx="233">99</cx:pt>
          <cx:pt idx="234">106</cx:pt>
          <cx:pt idx="235">102</cx:pt>
          <cx:pt idx="236">84</cx:pt>
          <cx:pt idx="237">82</cx:pt>
          <cx:pt idx="238">94</cx:pt>
          <cx:pt idx="239">159</cx:pt>
          <cx:pt idx="240">106</cx:pt>
          <cx:pt idx="241">95</cx:pt>
          <cx:pt idx="242">117</cx:pt>
          <cx:pt idx="243">88</cx:pt>
          <cx:pt idx="244">112</cx:pt>
          <cx:pt idx="245">106</cx:pt>
          <cx:pt idx="246">120</cx:pt>
          <cx:pt idx="247">112</cx:pt>
          <cx:pt idx="248">104</cx:pt>
          <cx:pt idx="249">85</cx:pt>
          <cx:pt idx="250">86</cx:pt>
          <cx:pt idx="251">103</cx:pt>
          <cx:pt idx="252">144</cx:pt>
          <cx:pt idx="253">85</cx:pt>
          <cx:pt idx="254">83</cx:pt>
          <cx:pt idx="255">119</cx:pt>
          <cx:pt idx="256">94</cx:pt>
          <cx:pt idx="257">82</cx:pt>
          <cx:pt idx="258">92</cx:pt>
          <cx:pt idx="259">94</cx:pt>
          <cx:pt idx="260">99</cx:pt>
          <cx:pt idx="261">99</cx:pt>
          <cx:pt idx="262">118</cx:pt>
          <cx:pt idx="263">109</cx:pt>
          <cx:pt idx="264">107</cx:pt>
          <cx:pt idx="265">69</cx:pt>
          <cx:pt idx="266">82</cx:pt>
          <cx:pt idx="267">113</cx:pt>
          <cx:pt idx="268">92</cx:pt>
          <cx:pt idx="269">103</cx:pt>
          <cx:pt idx="270">114</cx:pt>
          <cx:pt idx="271">93</cx:pt>
          <cx:pt idx="272">113</cx:pt>
          <cx:pt idx="273">104</cx:pt>
          <cx:pt idx="274">126</cx:pt>
          <cx:pt idx="275">114</cx:pt>
          <cx:pt idx="276">104</cx:pt>
          <cx:pt idx="277">90</cx:pt>
          <cx:pt idx="278">80</cx:pt>
          <cx:pt idx="279">121</cx:pt>
          <cx:pt idx="280">83</cx:pt>
          <cx:pt idx="281">73</cx:pt>
          <cx:pt idx="282">101</cx:pt>
          <cx:pt idx="283">83</cx:pt>
          <cx:pt idx="284">96</cx:pt>
          <cx:pt idx="285">99</cx:pt>
          <cx:pt idx="286">61</cx:pt>
          <cx:pt idx="287">97</cx:pt>
          <cx:pt idx="288">104</cx:pt>
          <cx:pt idx="289">94</cx:pt>
          <cx:pt idx="290">99</cx:pt>
          <cx:pt idx="291">83</cx:pt>
          <cx:pt idx="292">82</cx:pt>
          <cx:pt idx="293">82</cx:pt>
          <cx:pt idx="294">90</cx:pt>
          <cx:pt idx="295">101</cx:pt>
          <cx:pt idx="296">89</cx:pt>
          <cx:pt idx="297">110</cx:pt>
          <cx:pt idx="298">76</cx:pt>
          <cx:pt idx="299">90</cx:pt>
          <cx:pt idx="300">83</cx:pt>
          <cx:pt idx="301">95</cx:pt>
          <cx:pt idx="302">82</cx:pt>
          <cx:pt idx="303">123</cx:pt>
          <cx:pt idx="304">94</cx:pt>
          <cx:pt idx="305">78</cx:pt>
          <cx:pt idx="306">85</cx:pt>
          <cx:pt idx="307">109</cx:pt>
          <cx:pt idx="308">103</cx:pt>
          <cx:pt idx="309">122</cx:pt>
          <cx:pt idx="310">91</cx:pt>
          <cx:pt idx="311">81</cx:pt>
          <cx:pt idx="312">98</cx:pt>
          <cx:pt idx="313">78</cx:pt>
          <cx:pt idx="314">96</cx:pt>
          <cx:pt idx="315">91</cx:pt>
          <cx:pt idx="316">76</cx:pt>
          <cx:pt idx="317">97</cx:pt>
          <cx:pt idx="318">96</cx:pt>
          <cx:pt idx="319">93</cx:pt>
          <cx:pt idx="320">103</cx:pt>
          <cx:pt idx="321">91</cx:pt>
          <cx:pt idx="322">83</cx:pt>
          <cx:pt idx="323">86</cx:pt>
          <cx:pt idx="324">99</cx:pt>
          <cx:pt idx="325">73</cx:pt>
          <cx:pt idx="326">106</cx:pt>
          <cx:pt idx="327">79</cx:pt>
          <cx:pt idx="328">81</cx:pt>
          <cx:pt idx="329">71</cx:pt>
          <cx:pt idx="330">100</cx:pt>
          <cx:pt idx="331">122</cx:pt>
          <cx:pt idx="332">77</cx:pt>
          <cx:pt idx="333">104</cx:pt>
          <cx:pt idx="334">77</cx:pt>
          <cx:pt idx="335">109</cx:pt>
          <cx:pt idx="336">87</cx:pt>
          <cx:pt idx="337">109</cx:pt>
          <cx:pt idx="338">96</cx:pt>
          <cx:pt idx="339">96</cx:pt>
          <cx:pt idx="340">91</cx:pt>
          <cx:pt idx="341">101</cx:pt>
          <cx:pt idx="342">162</cx:pt>
          <cx:pt idx="343">88</cx:pt>
          <cx:pt idx="344">81</cx:pt>
          <cx:pt idx="345">85</cx:pt>
          <cx:pt idx="346">82</cx:pt>
          <cx:pt idx="347">91</cx:pt>
          <cx:pt idx="348">100</cx:pt>
          <cx:pt idx="349">71</cx:pt>
          <cx:pt idx="350">83</cx:pt>
          <cx:pt idx="351">76</cx:pt>
          <cx:pt idx="352">94</cx:pt>
          <cx:pt idx="353">67</cx:pt>
          <cx:pt idx="354">103</cx:pt>
          <cx:pt idx="355">99</cx:pt>
          <cx:pt idx="356">80</cx:pt>
          <cx:pt idx="357">70</cx:pt>
          <cx:pt idx="358">117</cx:pt>
          <cx:pt idx="359">85</cx:pt>
          <cx:pt idx="360">81</cx:pt>
          <cx:pt idx="361">68</cx:pt>
          <cx:pt idx="362">104</cx:pt>
          <cx:pt idx="363">129</cx:pt>
          <cx:pt idx="364">90</cx:pt>
          <cx:pt idx="365">75</cx:pt>
          <cx:pt idx="366">98</cx:pt>
          <cx:pt idx="367">76</cx:pt>
          <cx:pt idx="368">113</cx:pt>
          <cx:pt idx="369">101</cx:pt>
          <cx:pt idx="370">76</cx:pt>
          <cx:pt idx="371">71</cx:pt>
          <cx:pt idx="372">109</cx:pt>
          <cx:pt idx="373">95</cx:pt>
          <cx:pt idx="374">88</cx:pt>
          <cx:pt idx="375">65</cx:pt>
          <cx:pt idx="376">72</cx:pt>
          <cx:pt idx="377">73</cx:pt>
          <cx:pt idx="378">111</cx:pt>
          <cx:pt idx="379">115</cx:pt>
          <cx:pt idx="380">102</cx:pt>
          <cx:pt idx="381">94</cx:pt>
          <cx:pt idx="382">86</cx:pt>
          <cx:pt idx="383">78</cx:pt>
          <cx:pt idx="384">80</cx:pt>
          <cx:pt idx="385">75</cx:pt>
          <cx:pt idx="386">102</cx:pt>
          <cx:pt idx="387">89</cx:pt>
          <cx:pt idx="388">93</cx:pt>
          <cx:pt idx="389">121</cx:pt>
          <cx:pt idx="390">105</cx:pt>
          <cx:pt idx="391">111</cx:pt>
          <cx:pt idx="392">92</cx:pt>
          <cx:pt idx="393">131</cx:pt>
          <cx:pt idx="394">82</cx:pt>
          <cx:pt idx="395">121</cx:pt>
          <cx:pt idx="396">99</cx:pt>
          <cx:pt idx="397">107</cx:pt>
          <cx:pt idx="398">108</cx:pt>
          <cx:pt idx="399">87</cx:pt>
          <cx:pt idx="400">85</cx:pt>
          <cx:pt idx="401">119</cx:pt>
          <cx:pt idx="402">101</cx:pt>
          <cx:pt idx="403">90</cx:pt>
          <cx:pt idx="404">79</cx:pt>
          <cx:pt idx="405">104</cx:pt>
          <cx:pt idx="406">90</cx:pt>
          <cx:pt idx="407">109</cx:pt>
          <cx:pt idx="408">113</cx:pt>
          <cx:pt idx="409">89</cx:pt>
          <cx:pt idx="410">106</cx:pt>
          <cx:pt idx="411">87</cx:pt>
          <cx:pt idx="412">93</cx:pt>
          <cx:pt idx="413">99</cx:pt>
          <cx:pt idx="414">106</cx:pt>
          <cx:pt idx="415">84</cx:pt>
          <cx:pt idx="416">85</cx:pt>
          <cx:pt idx="417">86</cx:pt>
          <cx:pt idx="418">79</cx:pt>
          <cx:pt idx="419">81</cx:pt>
          <cx:pt idx="420">90</cx:pt>
          <cx:pt idx="421">102</cx:pt>
          <cx:pt idx="422">94</cx:pt>
          <cx:pt idx="423">88</cx:pt>
          <cx:pt idx="424">110</cx:pt>
          <cx:pt idx="425">88</cx:pt>
          <cx:pt idx="426">78</cx:pt>
          <cx:pt idx="427">110</cx:pt>
          <cx:pt idx="428">82</cx:pt>
          <cx:pt idx="429">105</cx:pt>
          <cx:pt idx="430">92</cx:pt>
          <cx:pt idx="431">79</cx:pt>
          <cx:pt idx="432">83</cx:pt>
          <cx:pt idx="433">94</cx:pt>
          <cx:pt idx="434">104</cx:pt>
          <cx:pt idx="435">116</cx:pt>
          <cx:pt idx="436">112</cx:pt>
          <cx:pt idx="437">95</cx:pt>
          <cx:pt idx="438">96</cx:pt>
          <cx:pt idx="439">108</cx:pt>
          <cx:pt idx="440">73</cx:pt>
          <cx:pt idx="441">79</cx:pt>
          <cx:pt idx="442">97</cx:pt>
          <cx:pt idx="443">114</cx:pt>
          <cx:pt idx="444">88</cx:pt>
          <cx:pt idx="445">79</cx:pt>
          <cx:pt idx="446">103</cx:pt>
          <cx:pt idx="447">100</cx:pt>
          <cx:pt idx="448">91</cx:pt>
          <cx:pt idx="449">82</cx:pt>
          <cx:pt idx="450">93</cx:pt>
          <cx:pt idx="451">91</cx:pt>
          <cx:pt idx="452">92</cx:pt>
          <cx:pt idx="453">110</cx:pt>
          <cx:pt idx="454">83</cx:pt>
          <cx:pt idx="455">97</cx:pt>
          <cx:pt idx="456">89</cx:pt>
          <cx:pt idx="457">85</cx:pt>
          <cx:pt idx="458">84</cx:pt>
          <cx:pt idx="459">88</cx:pt>
          <cx:pt idx="460">86</cx:pt>
          <cx:pt idx="461">92</cx:pt>
          <cx:pt idx="462">86</cx:pt>
          <cx:pt idx="463">86</cx:pt>
          <cx:pt idx="464">101</cx:pt>
          <cx:pt idx="465">107</cx:pt>
          <cx:pt idx="466">74</cx:pt>
          <cx:pt idx="467">88</cx:pt>
          <cx:pt idx="468">86</cx:pt>
          <cx:pt idx="469">60</cx:pt>
          <cx:pt idx="470">91</cx:pt>
          <cx:pt idx="471">86</cx:pt>
          <cx:pt idx="472">116</cx:pt>
          <cx:pt idx="473">103</cx:pt>
          <cx:pt idx="474">97</cx:pt>
          <cx:pt idx="475">86</cx:pt>
          <cx:pt idx="476">90</cx:pt>
          <cx:pt idx="477">88</cx:pt>
          <cx:pt idx="478">87</cx:pt>
          <cx:pt idx="479">105</cx:pt>
          <cx:pt idx="480">105</cx:pt>
          <cx:pt idx="481">96</cx:pt>
          <cx:pt idx="482">73</cx:pt>
          <cx:pt idx="483">71</cx:pt>
          <cx:pt idx="484">88</cx:pt>
          <cx:pt idx="485">94</cx:pt>
          <cx:pt idx="486">118</cx:pt>
          <cx:pt idx="487">103</cx:pt>
          <cx:pt idx="488">99</cx:pt>
          <cx:pt idx="489">90</cx:pt>
          <cx:pt idx="490">99</cx:pt>
          <cx:pt idx="491">82</cx:pt>
          <cx:pt idx="492">79</cx:pt>
          <cx:pt idx="493">81</cx:pt>
          <cx:pt idx="494">93</cx:pt>
          <cx:pt idx="495">87</cx:pt>
          <cx:pt idx="496">93</cx:pt>
          <cx:pt idx="497">110</cx:pt>
          <cx:pt idx="498">94</cx:pt>
          <cx:pt idx="499">75</cx:pt>
          <cx:pt idx="500">86</cx:pt>
          <cx:pt idx="501">92</cx:pt>
          <cx:pt idx="502">93</cx:pt>
          <cx:pt idx="503">93</cx:pt>
          <cx:pt idx="504">94</cx:pt>
          <cx:pt idx="505">102</cx:pt>
          <cx:pt idx="506">83</cx:pt>
          <cx:pt idx="507">98</cx:pt>
          <cx:pt idx="508">111</cx:pt>
          <cx:pt idx="509">110</cx:pt>
          <cx:pt idx="510">111</cx:pt>
          <cx:pt idx="511">91</cx:pt>
          <cx:pt idx="512">96</cx:pt>
          <cx:pt idx="513">79</cx:pt>
          <cx:pt idx="514">96</cx:pt>
          <cx:pt idx="515">94</cx:pt>
          <cx:pt idx="516">70</cx:pt>
          <cx:pt idx="517">149</cx:pt>
          <cx:pt idx="518">119</cx:pt>
          <cx:pt idx="519">94</cx:pt>
          <cx:pt idx="520">96</cx:pt>
          <cx:pt idx="521">76</cx:pt>
          <cx:pt idx="522">106</cx:pt>
          <cx:pt idx="523">104</cx:pt>
          <cx:pt idx="524">73</cx:pt>
          <cx:pt idx="525">88</cx:pt>
          <cx:pt idx="526">115</cx:pt>
          <cx:pt idx="527">79</cx:pt>
          <cx:pt idx="528">104</cx:pt>
          <cx:pt idx="529">76</cx:pt>
          <cx:pt idx="530">117</cx:pt>
          <cx:pt idx="531">104</cx:pt>
          <cx:pt idx="532">124</cx:pt>
          <cx:pt idx="533">112</cx:pt>
          <cx:pt idx="534">88</cx:pt>
          <cx:pt idx="535">86</cx:pt>
          <cx:pt idx="536">94</cx:pt>
          <cx:pt idx="537">107</cx:pt>
          <cx:pt idx="538">70</cx:pt>
          <cx:pt idx="539">154</cx:pt>
          <cx:pt idx="540">86</cx:pt>
          <cx:pt idx="541">99</cx:pt>
          <cx:pt idx="542">80</cx:pt>
          <cx:pt idx="543">77</cx:pt>
          <cx:pt idx="544">144</cx:pt>
          <cx:pt idx="545">92</cx:pt>
          <cx:pt idx="546">110</cx:pt>
          <cx:pt idx="547">82</cx:pt>
          <cx:pt idx="548">98</cx:pt>
          <cx:pt idx="549">74</cx:pt>
          <cx:pt idx="550">88</cx:pt>
          <cx:pt idx="551">105</cx:pt>
          <cx:pt idx="552">113</cx:pt>
          <cx:pt idx="553">97</cx:pt>
          <cx:pt idx="554">88</cx:pt>
          <cx:pt idx="555">109</cx:pt>
          <cx:pt idx="556">96</cx:pt>
          <cx:pt idx="557">94</cx:pt>
          <cx:pt idx="558">87</cx:pt>
          <cx:pt idx="559">102</cx:pt>
          <cx:pt idx="560">111</cx:pt>
          <cx:pt idx="561">108</cx:pt>
          <cx:pt idx="562">84</cx:pt>
          <cx:pt idx="563">78</cx:pt>
          <cx:pt idx="564">73</cx:pt>
          <cx:pt idx="565">92</cx:pt>
          <cx:pt idx="566">102</cx:pt>
          <cx:pt idx="567">113</cx:pt>
          <cx:pt idx="568">85</cx:pt>
          <cx:pt idx="569">122</cx:pt>
          <cx:pt idx="570">77</cx:pt>
          <cx:pt idx="571">68</cx:pt>
          <cx:pt idx="572">94</cx:pt>
          <cx:pt idx="573">90</cx:pt>
          <cx:pt idx="574">96</cx:pt>
          <cx:pt idx="575">103</cx:pt>
          <cx:pt idx="576">80</cx:pt>
          <cx:pt idx="577">110</cx:pt>
          <cx:pt idx="578">119</cx:pt>
          <cx:pt idx="579">108</cx:pt>
          <cx:pt idx="580">96</cx:pt>
          <cx:pt idx="581">133</cx:pt>
          <cx:pt idx="582">108</cx:pt>
          <cx:pt idx="583">77</cx:pt>
          <cx:pt idx="584">80</cx:pt>
          <cx:pt idx="585">80</cx:pt>
          <cx:pt idx="586">95</cx:pt>
          <cx:pt idx="587">81</cx:pt>
          <cx:pt idx="588">91</cx:pt>
          <cx:pt idx="589">92</cx:pt>
          <cx:pt idx="590">130</cx:pt>
          <cx:pt idx="591">89</cx:pt>
          <cx:pt idx="592">99</cx:pt>
          <cx:pt idx="593">77</cx:pt>
          <cx:pt idx="594">97</cx:pt>
          <cx:pt idx="595">68</cx:pt>
          <cx:pt idx="596">84</cx:pt>
          <cx:pt idx="597">100</cx:pt>
          <cx:pt idx="598">109</cx:pt>
          <cx:pt idx="599">96</cx:pt>
          <cx:pt idx="600">78</cx:pt>
          <cx:pt idx="601">111</cx:pt>
          <cx:pt idx="602">127</cx:pt>
          <cx:pt idx="603">85</cx:pt>
          <cx:pt idx="604">91</cx:pt>
          <cx:pt idx="605">95</cx:pt>
          <cx:pt idx="606">124</cx:pt>
          <cx:pt idx="607">78</cx:pt>
          <cx:pt idx="608">88</cx:pt>
          <cx:pt idx="609">88</cx:pt>
          <cx:pt idx="610">93</cx:pt>
          <cx:pt idx="611">110</cx:pt>
          <cx:pt idx="612">119</cx:pt>
          <cx:pt idx="613">102</cx:pt>
          <cx:pt idx="614">139</cx:pt>
          <cx:pt idx="615">121</cx:pt>
          <cx:pt idx="616">94</cx:pt>
          <cx:pt idx="617">72</cx:pt>
          <cx:pt idx="618">99</cx:pt>
          <cx:pt idx="619">98</cx:pt>
          <cx:pt idx="620">69</cx:pt>
          <cx:pt idx="621">74</cx:pt>
          <cx:pt idx="622">96</cx:pt>
          <cx:pt idx="623">77</cx:pt>
          <cx:pt idx="624">107</cx:pt>
          <cx:pt idx="625">95</cx:pt>
          <cx:pt idx="626">86</cx:pt>
          <cx:pt idx="627">79</cx:pt>
          <cx:pt idx="628">85</cx:pt>
          <cx:pt idx="629">92</cx:pt>
          <cx:pt idx="630">135</cx:pt>
          <cx:pt idx="631">82</cx:pt>
          <cx:pt idx="632">81</cx:pt>
          <cx:pt idx="633">99</cx:pt>
          <cx:pt idx="634">105</cx:pt>
          <cx:pt idx="635">111</cx:pt>
          <cx:pt idx="636">106</cx:pt>
          <cx:pt idx="637">84</cx:pt>
          <cx:pt idx="638">72</cx:pt>
          <cx:pt idx="639">77</cx:pt>
          <cx:pt idx="640">142</cx:pt>
          <cx:pt idx="641">84</cx:pt>
          <cx:pt idx="642">72</cx:pt>
          <cx:pt idx="643">144</cx:pt>
          <cx:pt idx="644">93</cx:pt>
          <cx:pt idx="645">82</cx:pt>
          <cx:pt idx="646">79</cx:pt>
          <cx:pt idx="647">85</cx:pt>
          <cx:pt idx="648">97</cx:pt>
          <cx:pt idx="649">102</cx:pt>
          <cx:pt idx="650">93</cx:pt>
          <cx:pt idx="651">76</cx:pt>
          <cx:pt idx="652">76</cx:pt>
          <cx:pt idx="653">106</cx:pt>
          <cx:pt idx="654">75</cx:pt>
          <cx:pt idx="655">78</cx:pt>
          <cx:pt idx="656">102</cx:pt>
          <cx:pt idx="657">110</cx:pt>
          <cx:pt idx="658">84</cx:pt>
          <cx:pt idx="659">116</cx:pt>
          <cx:pt idx="660">105</cx:pt>
          <cx:pt idx="661">128</cx:pt>
          <cx:pt idx="662">86</cx:pt>
          <cx:pt idx="663">89</cx:pt>
          <cx:pt idx="664">146</cx:pt>
          <cx:pt idx="665">101</cx:pt>
          <cx:pt idx="666">75</cx:pt>
          <cx:pt idx="667">80</cx:pt>
          <cx:pt idx="668">88</cx:pt>
          <cx:pt idx="669">76</cx:pt>
          <cx:pt idx="670">77</cx:pt>
          <cx:pt idx="671">107</cx:pt>
          <cx:pt idx="672">83</cx:pt>
          <cx:pt idx="673">85</cx:pt>
          <cx:pt idx="674">91</cx:pt>
          <cx:pt idx="675">108</cx:pt>
          <cx:pt idx="676">95</cx:pt>
          <cx:pt idx="677">115</cx:pt>
          <cx:pt idx="678">101</cx:pt>
          <cx:pt idx="679">84</cx:pt>
          <cx:pt idx="680">92</cx:pt>
          <cx:pt idx="681">84</cx:pt>
          <cx:pt idx="682">122</cx:pt>
          <cx:pt idx="683">79</cx:pt>
          <cx:pt idx="684">83</cx:pt>
          <cx:pt idx="685">81</cx:pt>
          <cx:pt idx="686">99</cx:pt>
          <cx:pt idx="687">137</cx:pt>
          <cx:pt idx="688">77</cx:pt>
          <cx:pt idx="689">90</cx:pt>
          <cx:pt idx="690">79</cx:pt>
          <cx:pt idx="691">96</cx:pt>
          <cx:pt idx="692">75</cx:pt>
          <cx:pt idx="693">94</cx:pt>
          <cx:pt idx="694">70</cx:pt>
          <cx:pt idx="695">102</cx:pt>
          <cx:pt idx="696">84</cx:pt>
          <cx:pt idx="697">104</cx:pt>
          <cx:pt idx="698">92</cx:pt>
          <cx:pt idx="699">71</cx:pt>
          <cx:pt idx="700">104</cx:pt>
          <cx:pt idx="701">112</cx:pt>
          <cx:pt idx="702">106</cx:pt>
          <cx:pt idx="703">93</cx:pt>
          <cx:pt idx="704">98</cx:pt>
          <cx:pt idx="705">121</cx:pt>
          <cx:pt idx="706">120</cx:pt>
          <cx:pt idx="707">118</cx:pt>
          <cx:pt idx="708">80</cx:pt>
          <cx:pt idx="709">93</cx:pt>
          <cx:pt idx="710">116</cx:pt>
          <cx:pt idx="711">96</cx:pt>
          <cx:pt idx="712">93</cx:pt>
          <cx:pt idx="713">93</cx:pt>
          <cx:pt idx="714">99</cx:pt>
          <cx:pt idx="715">119</cx:pt>
          <cx:pt idx="716">97</cx:pt>
          <cx:pt idx="717">86</cx:pt>
          <cx:pt idx="718">94</cx:pt>
          <cx:pt idx="719">88</cx:pt>
          <cx:pt idx="720">98</cx:pt>
          <cx:pt idx="721">103</cx:pt>
          <cx:pt idx="722">136</cx:pt>
          <cx:pt idx="723">83</cx:pt>
          <cx:pt idx="724">79</cx:pt>
          <cx:pt idx="725">78</cx:pt>
          <cx:pt idx="726">98</cx:pt>
          <cx:pt idx="727">88</cx:pt>
          <cx:pt idx="728">77</cx:pt>
          <cx:pt idx="729">82</cx:pt>
          <cx:pt idx="730">87</cx:pt>
          <cx:pt idx="731">91</cx:pt>
          <cx:pt idx="732">87</cx:pt>
          <cx:pt idx="733">90</cx:pt>
          <cx:pt idx="734">80</cx:pt>
          <cx:pt idx="735">80</cx:pt>
          <cx:pt idx="736">81</cx:pt>
          <cx:pt idx="737">97</cx:pt>
          <cx:pt idx="738">88</cx:pt>
          <cx:pt idx="739">115</cx:pt>
          <cx:pt idx="740">99</cx:pt>
          <cx:pt idx="741">133</cx:pt>
          <cx:pt idx="742">98</cx:pt>
          <cx:pt idx="743">108</cx:pt>
          <cx:pt idx="744">83</cx:pt>
          <cx:pt idx="745">83</cx:pt>
          <cx:pt idx="746">76</cx:pt>
          <cx:pt idx="747">131</cx:pt>
          <cx:pt idx="748">96</cx:pt>
          <cx:pt idx="749">74</cx:pt>
          <cx:pt idx="750">96</cx:pt>
          <cx:pt idx="751">117</cx:pt>
          <cx:pt idx="752">130</cx:pt>
          <cx:pt idx="753">101</cx:pt>
          <cx:pt idx="754">100</cx:pt>
          <cx:pt idx="755">86</cx:pt>
          <cx:pt idx="756">126</cx:pt>
          <cx:pt idx="757">110</cx:pt>
          <cx:pt idx="758">105</cx:pt>
          <cx:pt idx="759">76</cx:pt>
          <cx:pt idx="760">88</cx:pt>
          <cx:pt idx="761">101</cx:pt>
          <cx:pt idx="762">91</cx:pt>
          <cx:pt idx="763">97</cx:pt>
          <cx:pt idx="764">82</cx:pt>
          <cx:pt idx="765">81</cx:pt>
          <cx:pt idx="766">128</cx:pt>
          <cx:pt idx="767">135</cx:pt>
          <cx:pt idx="768">87</cx:pt>
          <cx:pt idx="769">101</cx:pt>
          <cx:pt idx="770">83</cx:pt>
          <cx:pt idx="771">131</cx:pt>
          <cx:pt idx="772">99</cx:pt>
          <cx:pt idx="773">97</cx:pt>
          <cx:pt idx="774">70</cx:pt>
          <cx:pt idx="775">111</cx:pt>
          <cx:pt idx="776">98</cx:pt>
          <cx:pt idx="777">95</cx:pt>
          <cx:pt idx="778">90</cx:pt>
          <cx:pt idx="779">99</cx:pt>
          <cx:pt idx="780">103</cx:pt>
          <cx:pt idx="781">73</cx:pt>
          <cx:pt idx="782">101</cx:pt>
          <cx:pt idx="783">83</cx:pt>
          <cx:pt idx="784">107</cx:pt>
          <cx:pt idx="785">96</cx:pt>
          <cx:pt idx="786">110</cx:pt>
          <cx:pt idx="787">74</cx:pt>
          <cx:pt idx="788">101</cx:pt>
          <cx:pt idx="789">86</cx:pt>
          <cx:pt idx="790">79</cx:pt>
          <cx:pt idx="791">88</cx:pt>
          <cx:pt idx="792">106</cx:pt>
          <cx:pt idx="793">99</cx:pt>
          <cx:pt idx="794">102</cx:pt>
          <cx:pt idx="795">153</cx:pt>
          <cx:pt idx="796">95</cx:pt>
          <cx:pt idx="797">122</cx:pt>
          <cx:pt idx="798">86</cx:pt>
          <cx:pt idx="799">84</cx:pt>
          <cx:pt idx="800">103</cx:pt>
          <cx:pt idx="801">151</cx:pt>
          <cx:pt idx="802">95</cx:pt>
          <cx:pt idx="803">97</cx:pt>
          <cx:pt idx="804">104</cx:pt>
          <cx:pt idx="805">104</cx:pt>
          <cx:pt idx="806">99</cx:pt>
          <cx:pt idx="807">76</cx:pt>
          <cx:pt idx="808">95</cx:pt>
          <cx:pt idx="809">120</cx:pt>
          <cx:pt idx="810">114</cx:pt>
          <cx:pt idx="811">84</cx:pt>
          <cx:pt idx="812">101</cx:pt>
          <cx:pt idx="813">100</cx:pt>
          <cx:pt idx="814">107</cx:pt>
          <cx:pt idx="815">74</cx:pt>
          <cx:pt idx="816">79</cx:pt>
          <cx:pt idx="817">76</cx:pt>
          <cx:pt idx="818">101</cx:pt>
          <cx:pt idx="819">104</cx:pt>
          <cx:pt idx="820">117</cx:pt>
          <cx:pt idx="821">86</cx:pt>
          <cx:pt idx="822">98</cx:pt>
          <cx:pt idx="823">104</cx:pt>
          <cx:pt idx="824">105</cx:pt>
          <cx:pt idx="825">105</cx:pt>
          <cx:pt idx="826">87</cx:pt>
          <cx:pt idx="827">104</cx:pt>
          <cx:pt idx="828">106</cx:pt>
          <cx:pt idx="829">100</cx:pt>
          <cx:pt idx="830">86</cx:pt>
          <cx:pt idx="831">81</cx:pt>
          <cx:pt idx="832">71</cx:pt>
          <cx:pt idx="833">102</cx:pt>
          <cx:pt idx="834">140</cx:pt>
          <cx:pt idx="835">100</cx:pt>
          <cx:pt idx="836">94</cx:pt>
          <cx:pt idx="837">105</cx:pt>
          <cx:pt idx="838">97</cx:pt>
          <cx:pt idx="839">113</cx:pt>
          <cx:pt idx="840">97</cx:pt>
          <cx:pt idx="841">95</cx:pt>
          <cx:pt idx="842">88</cx:pt>
          <cx:pt idx="843">117</cx:pt>
          <cx:pt idx="844">89</cx:pt>
          <cx:pt idx="845">97</cx:pt>
          <cx:pt idx="846">98</cx:pt>
          <cx:pt idx="847">95</cx:pt>
          <cx:pt idx="848">115</cx:pt>
          <cx:pt idx="849">85</cx:pt>
          <cx:pt idx="850">100</cx:pt>
          <cx:pt idx="851">90</cx:pt>
          <cx:pt idx="852">79</cx:pt>
          <cx:pt idx="853">114</cx:pt>
          <cx:pt idx="854">104</cx:pt>
          <cx:pt idx="855">121</cx:pt>
          <cx:pt idx="856">134</cx:pt>
          <cx:pt idx="857">121</cx:pt>
          <cx:pt idx="858">89</cx:pt>
          <cx:pt idx="859">109</cx:pt>
          <cx:pt idx="860">94</cx:pt>
          <cx:pt idx="861">85</cx:pt>
          <cx:pt idx="862">85</cx:pt>
          <cx:pt idx="863">95</cx:pt>
          <cx:pt idx="864">83</cx:pt>
          <cx:pt idx="865">72</cx:pt>
          <cx:pt idx="866">103</cx:pt>
          <cx:pt idx="867">115</cx:pt>
          <cx:pt idx="868">91</cx:pt>
          <cx:pt idx="869">100</cx:pt>
          <cx:pt idx="870">92</cx:pt>
          <cx:pt idx="871">92</cx:pt>
          <cx:pt idx="872">98</cx:pt>
          <cx:pt idx="873">84</cx:pt>
          <cx:pt idx="874">92</cx:pt>
          <cx:pt idx="875">102</cx:pt>
          <cx:pt idx="876">113</cx:pt>
          <cx:pt idx="877">99</cx:pt>
          <cx:pt idx="878">87</cx:pt>
          <cx:pt idx="879">102</cx:pt>
          <cx:pt idx="880">97</cx:pt>
          <cx:pt idx="881">118</cx:pt>
          <cx:pt idx="882">73</cx:pt>
          <cx:pt idx="883">110</cx:pt>
          <cx:pt idx="884">99</cx:pt>
          <cx:pt idx="885">83</cx:pt>
          <cx:pt idx="886">121</cx:pt>
          <cx:pt idx="887">102</cx:pt>
          <cx:pt idx="888">119</cx:pt>
          <cx:pt idx="889">86</cx:pt>
          <cx:pt idx="890">85</cx:pt>
          <cx:pt idx="891">103</cx:pt>
          <cx:pt idx="892">78</cx:pt>
          <cx:pt idx="893">107</cx:pt>
          <cx:pt idx="894">105</cx:pt>
          <cx:pt idx="895">120</cx:pt>
          <cx:pt idx="896">118</cx:pt>
          <cx:pt idx="897">80</cx:pt>
          <cx:pt idx="898">79</cx:pt>
          <cx:pt idx="899">82</cx:pt>
          <cx:pt idx="900">75</cx:pt>
          <cx:pt idx="901">104</cx:pt>
          <cx:pt idx="902">116</cx:pt>
          <cx:pt idx="903">111</cx:pt>
          <cx:pt idx="904">124</cx:pt>
          <cx:pt idx="905">84</cx:pt>
          <cx:pt idx="906">105</cx:pt>
          <cx:pt idx="907">99</cx:pt>
          <cx:pt idx="908">92</cx:pt>
          <cx:pt idx="909">70</cx:pt>
          <cx:pt idx="910">92</cx:pt>
          <cx:pt idx="911">109</cx:pt>
          <cx:pt idx="912">86</cx:pt>
          <cx:pt idx="913">76</cx:pt>
          <cx:pt idx="914">110</cx:pt>
          <cx:pt idx="915">95</cx:pt>
          <cx:pt idx="916">101</cx:pt>
          <cx:pt idx="917">89</cx:pt>
          <cx:pt idx="918">87</cx:pt>
          <cx:pt idx="919">76</cx:pt>
          <cx:pt idx="920">110</cx:pt>
          <cx:pt idx="921">95</cx:pt>
          <cx:pt idx="922">87</cx:pt>
          <cx:pt idx="923">90</cx:pt>
          <cx:pt idx="924">66</cx:pt>
          <cx:pt idx="925">77</cx:pt>
          <cx:pt idx="926">79</cx:pt>
          <cx:pt idx="927">79</cx:pt>
          <cx:pt idx="928">99</cx:pt>
          <cx:pt idx="929">87</cx:pt>
          <cx:pt idx="930">105</cx:pt>
          <cx:pt idx="931">120</cx:pt>
          <cx:pt idx="932">108</cx:pt>
          <cx:pt idx="933">89</cx:pt>
          <cx:pt idx="934">104</cx:pt>
          <cx:pt idx="935">111</cx:pt>
          <cx:pt idx="936">111</cx:pt>
          <cx:pt idx="937">83</cx:pt>
          <cx:pt idx="938">86</cx:pt>
          <cx:pt idx="939">84</cx:pt>
          <cx:pt idx="940">101</cx:pt>
          <cx:pt idx="941">83</cx:pt>
          <cx:pt idx="942">99</cx:pt>
          <cx:pt idx="943">89</cx:pt>
          <cx:pt idx="944">95</cx:pt>
          <cx:pt idx="945">101</cx:pt>
          <cx:pt idx="946">77</cx:pt>
          <cx:pt idx="947">92</cx:pt>
          <cx:pt idx="948">98</cx:pt>
          <cx:pt idx="949">94</cx:pt>
          <cx:pt idx="950">102</cx:pt>
          <cx:pt idx="951">98</cx:pt>
          <cx:pt idx="952">133</cx:pt>
          <cx:pt idx="953">79</cx:pt>
          <cx:pt idx="954">95</cx:pt>
          <cx:pt idx="955">110</cx:pt>
          <cx:pt idx="956">89</cx:pt>
          <cx:pt idx="957">103</cx:pt>
          <cx:pt idx="958">110</cx:pt>
          <cx:pt idx="959">74</cx:pt>
          <cx:pt idx="960">95</cx:pt>
          <cx:pt idx="961">111</cx:pt>
          <cx:pt idx="962">74</cx:pt>
          <cx:pt idx="963">74</cx:pt>
          <cx:pt idx="964">74</cx:pt>
          <cx:pt idx="965">101</cx:pt>
          <cx:pt idx="966">103</cx:pt>
          <cx:pt idx="967">83</cx:pt>
          <cx:pt idx="968">67</cx:pt>
          <cx:pt idx="969">104</cx:pt>
          <cx:pt idx="970">78</cx:pt>
          <cx:pt idx="971">107</cx:pt>
          <cx:pt idx="972">100</cx:pt>
          <cx:pt idx="973">110</cx:pt>
          <cx:pt idx="974">120</cx:pt>
          <cx:pt idx="975">93</cx:pt>
          <cx:pt idx="976">101</cx:pt>
          <cx:pt idx="977">101</cx:pt>
          <cx:pt idx="978">106</cx:pt>
          <cx:pt idx="979">108</cx:pt>
          <cx:pt idx="980">89</cx:pt>
          <cx:pt idx="981">124</cx:pt>
          <cx:pt idx="982">115</cx:pt>
          <cx:pt idx="983">83</cx:pt>
          <cx:pt idx="984">97</cx:pt>
          <cx:pt idx="985">70</cx:pt>
          <cx:pt idx="986">101</cx:pt>
          <cx:pt idx="987">77</cx:pt>
          <cx:pt idx="988">81</cx:pt>
          <cx:pt idx="989">130</cx:pt>
          <cx:pt idx="990">74</cx:pt>
          <cx:pt idx="991">89</cx:pt>
          <cx:pt idx="992">81</cx:pt>
          <cx:pt idx="993">69</cx:pt>
          <cx:pt idx="994">79</cx:pt>
          <cx:pt idx="995">78</cx:pt>
          <cx:pt idx="996">106</cx:pt>
          <cx:pt idx="997">84</cx:pt>
          <cx:pt idx="998">79</cx:pt>
          <cx:pt idx="999">68</cx:pt>
          <cx:pt idx="1000">76</cx:pt>
          <cx:pt idx="1001">89</cx:pt>
          <cx:pt idx="1002">106</cx:pt>
          <cx:pt idx="1003">74</cx:pt>
          <cx:pt idx="1004">102</cx:pt>
          <cx:pt idx="1005">68</cx:pt>
          <cx:pt idx="1006">85</cx:pt>
          <cx:pt idx="1007">68</cx:pt>
          <cx:pt idx="1008">77</cx:pt>
          <cx:pt idx="1009">87</cx:pt>
          <cx:pt idx="1010">91</cx:pt>
          <cx:pt idx="1011">94</cx:pt>
          <cx:pt idx="1012">109</cx:pt>
          <cx:pt idx="1013">110</cx:pt>
          <cx:pt idx="1014">73</cx:pt>
          <cx:pt idx="1015">96</cx:pt>
          <cx:pt idx="1016">103</cx:pt>
          <cx:pt idx="1017">69</cx:pt>
          <cx:pt idx="1018">76</cx:pt>
          <cx:pt idx="1019">73</cx:pt>
          <cx:pt idx="1020">90</cx:pt>
          <cx:pt idx="1021">83</cx:pt>
          <cx:pt idx="1022">101</cx:pt>
          <cx:pt idx="1023">105</cx:pt>
          <cx:pt idx="1024">109</cx:pt>
          <cx:pt idx="1025">67</cx:pt>
          <cx:pt idx="1026">77</cx:pt>
          <cx:pt idx="1027">92</cx:pt>
          <cx:pt idx="1028">93</cx:pt>
          <cx:pt idx="1029">88</cx:pt>
          <cx:pt idx="1030">103</cx:pt>
          <cx:pt idx="1031">79</cx:pt>
          <cx:pt idx="1032">97</cx:pt>
          <cx:pt idx="1033">87</cx:pt>
          <cx:pt idx="1034">78</cx:pt>
          <cx:pt idx="1035">69</cx:pt>
          <cx:pt idx="1036">93</cx:pt>
          <cx:pt idx="1037">133</cx:pt>
          <cx:pt idx="1038">107</cx:pt>
          <cx:pt idx="1039">88</cx:pt>
          <cx:pt idx="1040">77</cx:pt>
          <cx:pt idx="1041">116</cx:pt>
          <cx:pt idx="1042">114</cx:pt>
          <cx:pt idx="1043">89</cx:pt>
          <cx:pt idx="1044">88</cx:pt>
          <cx:pt idx="1045">97</cx:pt>
          <cx:pt idx="1046">89</cx:pt>
          <cx:pt idx="1047">72</cx:pt>
          <cx:pt idx="1048">83</cx:pt>
          <cx:pt idx="1049">112</cx:pt>
          <cx:pt idx="1050">122</cx:pt>
          <cx:pt idx="1051">115</cx:pt>
          <cx:pt idx="1052">94</cx:pt>
          <cx:pt idx="1053">75</cx:pt>
          <cx:pt idx="1054">126</cx:pt>
          <cx:pt idx="1055">111</cx:pt>
          <cx:pt idx="1056">83</cx:pt>
          <cx:pt idx="1057">112</cx:pt>
          <cx:pt idx="1058">85</cx:pt>
          <cx:pt idx="1059">102</cx:pt>
          <cx:pt idx="1060">104</cx:pt>
          <cx:pt idx="1061">101</cx:pt>
          <cx:pt idx="1062">91</cx:pt>
          <cx:pt idx="1063">144</cx:pt>
          <cx:pt idx="1064">122</cx:pt>
          <cx:pt idx="1065">107</cx:pt>
          <cx:pt idx="1066">62</cx:pt>
          <cx:pt idx="1067">91</cx:pt>
          <cx:pt idx="1068">62</cx:pt>
          <cx:pt idx="1069">92</cx:pt>
          <cx:pt idx="1070">73</cx:pt>
          <cx:pt idx="1071">82</cx:pt>
          <cx:pt idx="1072">72</cx:pt>
          <cx:pt idx="1073">92</cx:pt>
          <cx:pt idx="1074">72</cx:pt>
          <cx:pt idx="1075">90</cx:pt>
          <cx:pt idx="1076">86</cx:pt>
          <cx:pt idx="1077">74</cx:pt>
          <cx:pt idx="1078">90</cx:pt>
          <cx:pt idx="1079">94</cx:pt>
          <cx:pt idx="1080">73</cx:pt>
          <cx:pt idx="1081">96</cx:pt>
          <cx:pt idx="1082">85</cx:pt>
          <cx:pt idx="1083">119</cx:pt>
          <cx:pt idx="1084">87</cx:pt>
          <cx:pt idx="1085">105</cx:pt>
          <cx:pt idx="1086">90</cx:pt>
          <cx:pt idx="1087">81</cx:pt>
          <cx:pt idx="1088">60</cx:pt>
          <cx:pt idx="1089">123</cx:pt>
          <cx:pt idx="1090">77</cx:pt>
          <cx:pt idx="1091">93</cx:pt>
          <cx:pt idx="1092">75</cx:pt>
          <cx:pt idx="1093">102</cx:pt>
          <cx:pt idx="1094">90</cx:pt>
          <cx:pt idx="1095">77</cx:pt>
          <cx:pt idx="1096">89</cx:pt>
          <cx:pt idx="1097">87</cx:pt>
          <cx:pt idx="1098">136</cx:pt>
          <cx:pt idx="1099">93</cx:pt>
          <cx:pt idx="1100">90</cx:pt>
          <cx:pt idx="1101">95</cx:pt>
          <cx:pt idx="1102">103</cx:pt>
          <cx:pt idx="1103">87</cx:pt>
          <cx:pt idx="1104">76</cx:pt>
          <cx:pt idx="1105">84</cx:pt>
          <cx:pt idx="1106">71</cx:pt>
          <cx:pt idx="1107">72</cx:pt>
          <cx:pt idx="1108">64</cx:pt>
          <cx:pt idx="1109">63</cx:pt>
          <cx:pt idx="1110">70</cx:pt>
          <cx:pt idx="1111">70</cx:pt>
          <cx:pt idx="1112">73</cx:pt>
          <cx:pt idx="1113">80</cx:pt>
          <cx:pt idx="1114">84</cx:pt>
          <cx:pt idx="1115">76</cx:pt>
          <cx:pt idx="1116">103</cx:pt>
          <cx:pt idx="1117">115</cx:pt>
          <cx:pt idx="1118">85</cx:pt>
          <cx:pt idx="1119">88</cx:pt>
          <cx:pt idx="1120">93</cx:pt>
          <cx:pt idx="1121">85</cx:pt>
          <cx:pt idx="1122">84</cx:pt>
          <cx:pt idx="1123">139</cx:pt>
          <cx:pt idx="1124">109</cx:pt>
          <cx:pt idx="1125">99</cx:pt>
          <cx:pt idx="1126">112</cx:pt>
          <cx:pt idx="1127">98</cx:pt>
          <cx:pt idx="1128">75</cx:pt>
          <cx:pt idx="1129">79</cx:pt>
          <cx:pt idx="1130">78</cx:pt>
          <cx:pt idx="1131">68</cx:pt>
          <cx:pt idx="1132">93</cx:pt>
          <cx:pt idx="1133">93</cx:pt>
          <cx:pt idx="1134">90</cx:pt>
          <cx:pt idx="1135">81</cx:pt>
          <cx:pt idx="1136">84</cx:pt>
          <cx:pt idx="1137">79</cx:pt>
          <cx:pt idx="1138">89</cx:pt>
          <cx:pt idx="1139">69</cx:pt>
          <cx:pt idx="1140">72</cx:pt>
          <cx:pt idx="1141">83</cx:pt>
          <cx:pt idx="1142">86</cx:pt>
          <cx:pt idx="1143">68</cx:pt>
          <cx:pt idx="1144">75</cx:pt>
          <cx:pt idx="1145">108</cx:pt>
          <cx:pt idx="1146">96</cx:pt>
          <cx:pt idx="1147">121</cx:pt>
          <cx:pt idx="1148">122</cx:pt>
          <cx:pt idx="1149">108</cx:pt>
          <cx:pt idx="1150">128</cx:pt>
          <cx:pt idx="1151">70</cx:pt>
          <cx:pt idx="1152">117</cx:pt>
          <cx:pt idx="1153">76</cx:pt>
          <cx:pt idx="1154">108</cx:pt>
          <cx:pt idx="1155">98</cx:pt>
          <cx:pt idx="1156">109</cx:pt>
          <cx:pt idx="1157">110</cx:pt>
          <cx:pt idx="1158">83</cx:pt>
          <cx:pt idx="1159">104</cx:pt>
          <cx:pt idx="1160">83</cx:pt>
          <cx:pt idx="1161">66</cx:pt>
          <cx:pt idx="1162">97</cx:pt>
          <cx:pt idx="1163">105</cx:pt>
          <cx:pt idx="1164">109</cx:pt>
          <cx:pt idx="1165">65</cx:pt>
          <cx:pt idx="1166">84</cx:pt>
          <cx:pt idx="1167">99</cx:pt>
          <cx:pt idx="1168">99</cx:pt>
          <cx:pt idx="1169">97</cx:pt>
          <cx:pt idx="1170">75</cx:pt>
          <cx:pt idx="1171">71</cx:pt>
          <cx:pt idx="1172">72</cx:pt>
          <cx:pt idx="1173">73</cx:pt>
          <cx:pt idx="1174">62</cx:pt>
          <cx:pt idx="1175">88</cx:pt>
          <cx:pt idx="1176">103</cx:pt>
          <cx:pt idx="1177">80</cx:pt>
          <cx:pt idx="1178">112</cx:pt>
          <cx:pt idx="1179">73</cx:pt>
          <cx:pt idx="1180">130</cx:pt>
          <cx:pt idx="1181">75</cx:pt>
          <cx:pt idx="1182">102</cx:pt>
          <cx:pt idx="1183">86</cx:pt>
          <cx:pt idx="1184">77</cx:pt>
          <cx:pt idx="1185">109</cx:pt>
          <cx:pt idx="1186">87</cx:pt>
          <cx:pt idx="1187">82</cx:pt>
          <cx:pt idx="1188">79</cx:pt>
          <cx:pt idx="1189">92</cx:pt>
          <cx:pt idx="1190">92</cx:pt>
          <cx:pt idx="1191">86</cx:pt>
          <cx:pt idx="1192">93</cx:pt>
          <cx:pt idx="1193">127</cx:pt>
          <cx:pt idx="1194">70</cx:pt>
          <cx:pt idx="1195">76</cx:pt>
          <cx:pt idx="1196">86</cx:pt>
          <cx:pt idx="1197">99</cx:pt>
          <cx:pt idx="1198">74</cx:pt>
          <cx:pt idx="1199">84</cx:pt>
          <cx:pt idx="1200">108</cx:pt>
          <cx:pt idx="1201">115</cx:pt>
          <cx:pt idx="1202">108</cx:pt>
          <cx:pt idx="1203">91</cx:pt>
          <cx:pt idx="1204">100</cx:pt>
          <cx:pt idx="1205">88</cx:pt>
          <cx:pt idx="1206">84</cx:pt>
          <cx:pt idx="1207">90</cx:pt>
          <cx:pt idx="1208">96</cx:pt>
          <cx:pt idx="1209">74</cx:pt>
          <cx:pt idx="1210">90</cx:pt>
          <cx:pt idx="1211">80</cx:pt>
          <cx:pt idx="1212">91</cx:pt>
          <cx:pt idx="1213">86</cx:pt>
          <cx:pt idx="1214">104</cx:pt>
          <cx:pt idx="1215">97</cx:pt>
          <cx:pt idx="1216">115</cx:pt>
          <cx:pt idx="1217">109</cx:pt>
          <cx:pt idx="1218">82</cx:pt>
          <cx:pt idx="1219">186</cx:pt>
          <cx:pt idx="1220">111</cx:pt>
          <cx:pt idx="1221">107</cx:pt>
          <cx:pt idx="1222">71</cx:pt>
          <cx:pt idx="1223">140</cx:pt>
          <cx:pt idx="1224">100</cx:pt>
          <cx:pt idx="1225">98</cx:pt>
          <cx:pt idx="1226">94</cx:pt>
          <cx:pt idx="1227">102</cx:pt>
          <cx:pt idx="1228">89</cx:pt>
          <cx:pt idx="1229">89</cx:pt>
          <cx:pt idx="1230">127</cx:pt>
          <cx:pt idx="1231">83</cx:pt>
          <cx:pt idx="1232">75</cx:pt>
          <cx:pt idx="1233">101</cx:pt>
          <cx:pt idx="1234">91</cx:pt>
          <cx:pt idx="1235">82</cx:pt>
          <cx:pt idx="1236">108</cx:pt>
          <cx:pt idx="1237">72</cx:pt>
          <cx:pt idx="1238">86</cx:pt>
          <cx:pt idx="1239">87</cx:pt>
          <cx:pt idx="1240">130</cx:pt>
          <cx:pt idx="1241">126</cx:pt>
          <cx:pt idx="1242">101</cx:pt>
          <cx:pt idx="1243">101</cx:pt>
          <cx:pt idx="1244">99</cx:pt>
          <cx:pt idx="1245">98</cx:pt>
          <cx:pt idx="1246">85</cx:pt>
          <cx:pt idx="1247">98</cx:pt>
          <cx:pt idx="1248">90</cx:pt>
          <cx:pt idx="1249">118</cx:pt>
          <cx:pt idx="1250">98</cx:pt>
          <cx:pt idx="1251">101</cx:pt>
          <cx:pt idx="1252">105</cx:pt>
          <cx:pt idx="1253">89</cx:pt>
          <cx:pt idx="1254">75</cx:pt>
          <cx:pt idx="1255">109</cx:pt>
          <cx:pt idx="1256">118</cx:pt>
          <cx:pt idx="1257">93</cx:pt>
          <cx:pt idx="1258">108</cx:pt>
          <cx:pt idx="1259">91</cx:pt>
          <cx:pt idx="1260">110</cx:pt>
          <cx:pt idx="1261">86</cx:pt>
          <cx:pt idx="1262">79</cx:pt>
          <cx:pt idx="1263">86</cx:pt>
          <cx:pt idx="1264">88</cx:pt>
          <cx:pt idx="1265">94</cx:pt>
          <cx:pt idx="1266">85</cx:pt>
          <cx:pt idx="1267">85</cx:pt>
          <cx:pt idx="1268">94</cx:pt>
          <cx:pt idx="1269">85</cx:pt>
          <cx:pt idx="1270">98</cx:pt>
          <cx:pt idx="1271">85</cx:pt>
          <cx:pt idx="1272">87</cx:pt>
          <cx:pt idx="1273">100</cx:pt>
          <cx:pt idx="1274">72</cx:pt>
          <cx:pt idx="1275">117</cx:pt>
          <cx:pt idx="1276">101</cx:pt>
          <cx:pt idx="1277">110</cx:pt>
          <cx:pt idx="1278">107</cx:pt>
          <cx:pt idx="1279">99</cx:pt>
          <cx:pt idx="1280">84</cx:pt>
          <cx:pt idx="1281">78</cx:pt>
          <cx:pt idx="1282">105</cx:pt>
          <cx:pt idx="1283">86</cx:pt>
          <cx:pt idx="1284">84</cx:pt>
          <cx:pt idx="1285">90</cx:pt>
          <cx:pt idx="1286">69</cx:pt>
          <cx:pt idx="1287">90</cx:pt>
          <cx:pt idx="1288">86</cx:pt>
          <cx:pt idx="1289">86</cx:pt>
          <cx:pt idx="1290">71</cx:pt>
          <cx:pt idx="1291">96</cx:pt>
          <cx:pt idx="1292">100</cx:pt>
          <cx:pt idx="1293">96</cx:pt>
          <cx:pt idx="1294">107</cx:pt>
          <cx:pt idx="1295">63</cx:pt>
          <cx:pt idx="1296">106</cx:pt>
          <cx:pt idx="1297">83</cx:pt>
          <cx:pt idx="1298">90</cx:pt>
          <cx:pt idx="1299">104</cx:pt>
          <cx:pt idx="1300">79</cx:pt>
          <cx:pt idx="1301">88</cx:pt>
          <cx:pt idx="1302">92</cx:pt>
          <cx:pt idx="1303">88</cx:pt>
          <cx:pt idx="1304">80</cx:pt>
          <cx:pt idx="1305">86</cx:pt>
          <cx:pt idx="1306">93</cx:pt>
          <cx:pt idx="1307">74</cx:pt>
          <cx:pt idx="1308">77</cx:pt>
          <cx:pt idx="1309">80</cx:pt>
          <cx:pt idx="1310">68</cx:pt>
          <cx:pt idx="1311">97</cx:pt>
          <cx:pt idx="1312">118</cx:pt>
          <cx:pt idx="1313">192</cx:pt>
          <cx:pt idx="1314">87</cx:pt>
          <cx:pt idx="1315">129</cx:pt>
          <cx:pt idx="1316">94</cx:pt>
          <cx:pt idx="1317">94</cx:pt>
          <cx:pt idx="1318">82</cx:pt>
          <cx:pt idx="1319">85</cx:pt>
          <cx:pt idx="1320">99</cx:pt>
          <cx:pt idx="1321">86</cx:pt>
          <cx:pt idx="1322">80</cx:pt>
          <cx:pt idx="1323">81</cx:pt>
          <cx:pt idx="1324">108</cx:pt>
          <cx:pt idx="1325">94</cx:pt>
          <cx:pt idx="1326">75</cx:pt>
          <cx:pt idx="1327">104</cx:pt>
          <cx:pt idx="1328">105</cx:pt>
          <cx:pt idx="1329">122</cx:pt>
          <cx:pt idx="1330">80</cx:pt>
          <cx:pt idx="1331">90</cx:pt>
          <cx:pt idx="1332">95</cx:pt>
          <cx:pt idx="1333">102</cx:pt>
          <cx:pt idx="1334">98</cx:pt>
          <cx:pt idx="1335">81</cx:pt>
          <cx:pt idx="1336">97</cx:pt>
          <cx:pt idx="1337">68</cx:pt>
          <cx:pt idx="1338">87</cx:pt>
          <cx:pt idx="1339">79</cx:pt>
          <cx:pt idx="1340">87</cx:pt>
          <cx:pt idx="1341">114</cx:pt>
          <cx:pt idx="1342">67</cx:pt>
          <cx:pt idx="1343">102</cx:pt>
          <cx:pt idx="1344">96</cx:pt>
          <cx:pt idx="1345">92</cx:pt>
          <cx:pt idx="1346">110</cx:pt>
          <cx:pt idx="1347">93</cx:pt>
          <cx:pt idx="1348">72</cx:pt>
          <cx:pt idx="1349">113</cx:pt>
          <cx:pt idx="1350">104</cx:pt>
          <cx:pt idx="1351">96</cx:pt>
          <cx:pt idx="1352">77</cx:pt>
          <cx:pt idx="1353">118</cx:pt>
          <cx:pt idx="1354">112</cx:pt>
          <cx:pt idx="1355">113</cx:pt>
          <cx:pt idx="1356">90</cx:pt>
          <cx:pt idx="1357">78</cx:pt>
          <cx:pt idx="1358">71</cx:pt>
          <cx:pt idx="1359">86</cx:pt>
          <cx:pt idx="1360">96</cx:pt>
          <cx:pt idx="1361">117</cx:pt>
          <cx:pt idx="1362">92</cx:pt>
          <cx:pt idx="1363">95</cx:pt>
          <cx:pt idx="1364">92</cx:pt>
          <cx:pt idx="1365">66</cx:pt>
          <cx:pt idx="1366">77</cx:pt>
          <cx:pt idx="1367">74</cx:pt>
          <cx:pt idx="1368">82</cx:pt>
          <cx:pt idx="1369">86</cx:pt>
          <cx:pt idx="1370">93</cx:pt>
          <cx:pt idx="1371">67</cx:pt>
          <cx:pt idx="1372">86</cx:pt>
          <cx:pt idx="1373">75</cx:pt>
          <cx:pt idx="1374">82</cx:pt>
          <cx:pt idx="1375">80</cx:pt>
          <cx:pt idx="1376">78</cx:pt>
          <cx:pt idx="1377">72</cx:pt>
          <cx:pt idx="1378">87</cx:pt>
          <cx:pt idx="1379">81</cx:pt>
          <cx:pt idx="1380">99</cx:pt>
          <cx:pt idx="1381">114</cx:pt>
          <cx:pt idx="1382">83</cx:pt>
          <cx:pt idx="1383">90</cx:pt>
          <cx:pt idx="1384">123</cx:pt>
          <cx:pt idx="1385">95</cx:pt>
          <cx:pt idx="1386">92</cx:pt>
          <cx:pt idx="1387">93</cx:pt>
          <cx:pt idx="1388">87</cx:pt>
          <cx:pt idx="1389">67</cx:pt>
          <cx:pt idx="1390">119</cx:pt>
          <cx:pt idx="1391">96</cx:pt>
          <cx:pt idx="1392">86</cx:pt>
          <cx:pt idx="1393">94</cx:pt>
          <cx:pt idx="1394">87</cx:pt>
          <cx:pt idx="1395">97</cx:pt>
          <cx:pt idx="1396">73</cx:pt>
          <cx:pt idx="1397">80</cx:pt>
          <cx:pt idx="1398">101</cx:pt>
          <cx:pt idx="1399">81</cx:pt>
          <cx:pt idx="1400">89</cx:pt>
          <cx:pt idx="1401">152</cx:pt>
          <cx:pt idx="1402">109</cx:pt>
          <cx:pt idx="1403">83</cx:pt>
          <cx:pt idx="1404">85</cx:pt>
          <cx:pt idx="1405">117</cx:pt>
          <cx:pt idx="1406">100</cx:pt>
          <cx:pt idx="1407">112</cx:pt>
          <cx:pt idx="1408">140</cx:pt>
          <cx:pt idx="1409">106</cx:pt>
          <cx:pt idx="1410">117</cx:pt>
          <cx:pt idx="1411">99</cx:pt>
          <cx:pt idx="1412">89</cx:pt>
          <cx:pt idx="1413">76</cx:pt>
          <cx:pt idx="1414">116</cx:pt>
          <cx:pt idx="1415">124</cx:pt>
          <cx:pt idx="1416">82</cx:pt>
          <cx:pt idx="1417">95</cx:pt>
          <cx:pt idx="1418">89</cx:pt>
          <cx:pt idx="1419">78</cx:pt>
          <cx:pt idx="1420">112</cx:pt>
          <cx:pt idx="1421">79</cx:pt>
          <cx:pt idx="1422">131</cx:pt>
          <cx:pt idx="1423">80</cx:pt>
          <cx:pt idx="1424">81</cx:pt>
          <cx:pt idx="1425">98</cx:pt>
          <cx:pt idx="1426">101</cx:pt>
          <cx:pt idx="1427">85</cx:pt>
          <cx:pt idx="1428">87</cx:pt>
          <cx:pt idx="1429">76</cx:pt>
          <cx:pt idx="1430">92</cx:pt>
          <cx:pt idx="1431">90</cx:pt>
          <cx:pt idx="1432">83</cx:pt>
          <cx:pt idx="1433">79</cx:pt>
          <cx:pt idx="1434">76</cx:pt>
          <cx:pt idx="1435">106</cx:pt>
          <cx:pt idx="1436">77</cx:pt>
          <cx:pt idx="1437">95</cx:pt>
          <cx:pt idx="1438">67</cx:pt>
          <cx:pt idx="1439">80</cx:pt>
          <cx:pt idx="1440">89</cx:pt>
          <cx:pt idx="1441">75</cx:pt>
          <cx:pt idx="1442">108</cx:pt>
          <cx:pt idx="1443">89</cx:pt>
          <cx:pt idx="1444">70</cx:pt>
          <cx:pt idx="1445">71</cx:pt>
          <cx:pt idx="1446">93</cx:pt>
          <cx:pt idx="1447">75</cx:pt>
          <cx:pt idx="1448">75</cx:pt>
          <cx:pt idx="1449">85</cx:pt>
          <cx:pt idx="1450">94</cx:pt>
          <cx:pt idx="1451">103</cx:pt>
          <cx:pt idx="1452">106</cx:pt>
          <cx:pt idx="1453">78</cx:pt>
          <cx:pt idx="1454">99</cx:pt>
          <cx:pt idx="1455">92</cx:pt>
          <cx:pt idx="1456">87</cx:pt>
          <cx:pt idx="1457">102</cx:pt>
          <cx:pt idx="1458">96</cx:pt>
          <cx:pt idx="1459">82</cx:pt>
          <cx:pt idx="1460">90</cx:pt>
          <cx:pt idx="1461">73</cx:pt>
          <cx:pt idx="1462">87</cx:pt>
          <cx:pt idx="1463">96</cx:pt>
          <cx:pt idx="1464">112</cx:pt>
          <cx:pt idx="1465">93</cx:pt>
          <cx:pt idx="1466">75</cx:pt>
          <cx:pt idx="1467">88</cx:pt>
          <cx:pt idx="1468">86</cx:pt>
          <cx:pt idx="1469">87</cx:pt>
          <cx:pt idx="1470">113</cx:pt>
          <cx:pt idx="1471">77</cx:pt>
          <cx:pt idx="1472">99</cx:pt>
          <cx:pt idx="1473">78</cx:pt>
          <cx:pt idx="1474">85</cx:pt>
          <cx:pt idx="1475">75</cx:pt>
          <cx:pt idx="1476">66</cx:pt>
          <cx:pt idx="1477">103</cx:pt>
          <cx:pt idx="1478">62</cx:pt>
          <cx:pt idx="1479">83</cx:pt>
          <cx:pt idx="1480">115</cx:pt>
          <cx:pt idx="1481">86</cx:pt>
          <cx:pt idx="1482">103</cx:pt>
          <cx:pt idx="1483">85</cx:pt>
          <cx:pt idx="1484">84</cx:pt>
          <cx:pt idx="1485">117</cx:pt>
          <cx:pt idx="1486">93</cx:pt>
          <cx:pt idx="1487">84</cx:pt>
          <cx:pt idx="1488">95</cx:pt>
          <cx:pt idx="1489">88</cx:pt>
          <cx:pt idx="1490">108</cx:pt>
          <cx:pt idx="1491">84</cx:pt>
          <cx:pt idx="1492">85</cx:pt>
          <cx:pt idx="1493">73</cx:pt>
          <cx:pt idx="1494">84</cx:pt>
          <cx:pt idx="1495">93</cx:pt>
          <cx:pt idx="1496">108</cx:pt>
          <cx:pt idx="1497">82</cx:pt>
          <cx:pt idx="1498">77</cx:pt>
          <cx:pt idx="1499">98</cx:pt>
          <cx:pt idx="1500">87</cx:pt>
          <cx:pt idx="1501">77</cx:pt>
          <cx:pt idx="1502">91</cx:pt>
          <cx:pt idx="1503">96</cx:pt>
          <cx:pt idx="1504">84</cx:pt>
          <cx:pt idx="1505">100</cx:pt>
          <cx:pt idx="1506">73</cx:pt>
          <cx:pt idx="1507">115</cx:pt>
          <cx:pt idx="1508">100</cx:pt>
          <cx:pt idx="1509">89</cx:pt>
          <cx:pt idx="1510">97</cx:pt>
          <cx:pt idx="1511">98</cx:pt>
          <cx:pt idx="1512">90</cx:pt>
          <cx:pt idx="1513">122</cx:pt>
          <cx:pt idx="1514">95</cx:pt>
          <cx:pt idx="1515">97</cx:pt>
          <cx:pt idx="1516">84</cx:pt>
          <cx:pt idx="1517">105</cx:pt>
          <cx:pt idx="1518">95</cx:pt>
          <cx:pt idx="1519">109</cx:pt>
          <cx:pt idx="1520">90</cx:pt>
          <cx:pt idx="1521">114</cx:pt>
          <cx:pt idx="1522">85</cx:pt>
          <cx:pt idx="1523">91</cx:pt>
          <cx:pt idx="1524">80</cx:pt>
          <cx:pt idx="1525">107</cx:pt>
          <cx:pt idx="1526">90</cx:pt>
          <cx:pt idx="1527">100</cx:pt>
          <cx:pt idx="1528">81</cx:pt>
          <cx:pt idx="1529">130</cx:pt>
          <cx:pt idx="1530">96</cx:pt>
          <cx:pt idx="1531">116</cx:pt>
          <cx:pt idx="1532">136</cx:pt>
          <cx:pt idx="1533">79</cx:pt>
          <cx:pt idx="1534">96</cx:pt>
          <cx:pt idx="1535">77</cx:pt>
          <cx:pt idx="1536">82</cx:pt>
          <cx:pt idx="1537">96</cx:pt>
          <cx:pt idx="1538">103</cx:pt>
          <cx:pt idx="1539">130</cx:pt>
          <cx:pt idx="1540">88</cx:pt>
          <cx:pt idx="1541">103</cx:pt>
          <cx:pt idx="1542">101</cx:pt>
          <cx:pt idx="1543">81</cx:pt>
          <cx:pt idx="1544">102</cx:pt>
          <cx:pt idx="1545">125</cx:pt>
          <cx:pt idx="1546">97</cx:pt>
          <cx:pt idx="1547">105</cx:pt>
          <cx:pt idx="1548">86</cx:pt>
          <cx:pt idx="1549">109</cx:pt>
          <cx:pt idx="1550">94</cx:pt>
          <cx:pt idx="1551">94</cx:pt>
          <cx:pt idx="1552">93</cx:pt>
          <cx:pt idx="1553">112</cx:pt>
          <cx:pt idx="1554">99</cx:pt>
          <cx:pt idx="1555">94</cx:pt>
          <cx:pt idx="1556">87</cx:pt>
          <cx:pt idx="1557">115</cx:pt>
          <cx:pt idx="1558">92</cx:pt>
          <cx:pt idx="1559">110</cx:pt>
          <cx:pt idx="1560">120</cx:pt>
          <cx:pt idx="1561">78</cx:pt>
          <cx:pt idx="1562">89</cx:pt>
          <cx:pt idx="1563">105</cx:pt>
          <cx:pt idx="1564">98</cx:pt>
          <cx:pt idx="1565">93</cx:pt>
          <cx:pt idx="1566">95</cx:pt>
          <cx:pt idx="1567">82</cx:pt>
          <cx:pt idx="1568">93</cx:pt>
          <cx:pt idx="1569">132</cx:pt>
          <cx:pt idx="1570">104</cx:pt>
          <cx:pt idx="1571">72</cx:pt>
          <cx:pt idx="1572">92</cx:pt>
          <cx:pt idx="1573">117</cx:pt>
          <cx:pt idx="1574">94</cx:pt>
          <cx:pt idx="1575">120</cx:pt>
          <cx:pt idx="1576">87</cx:pt>
          <cx:pt idx="1577">99</cx:pt>
          <cx:pt idx="1578">90</cx:pt>
          <cx:pt idx="1579">80</cx:pt>
          <cx:pt idx="1580">75</cx:pt>
          <cx:pt idx="1581">94</cx:pt>
          <cx:pt idx="1582">100</cx:pt>
          <cx:pt idx="1583">120</cx:pt>
          <cx:pt idx="1584">92</cx:pt>
          <cx:pt idx="1585">98</cx:pt>
          <cx:pt idx="1586">97</cx:pt>
          <cx:pt idx="1587">90</cx:pt>
          <cx:pt idx="1588">96</cx:pt>
          <cx:pt idx="1589">93</cx:pt>
          <cx:pt idx="1590">87</cx:pt>
          <cx:pt idx="1591">79</cx:pt>
          <cx:pt idx="1592">88</cx:pt>
          <cx:pt idx="1593">97</cx:pt>
          <cx:pt idx="1594">80</cx:pt>
          <cx:pt idx="1595">81</cx:pt>
          <cx:pt idx="1596">82</cx:pt>
          <cx:pt idx="1597">117</cx:pt>
          <cx:pt idx="1598">96</cx:pt>
          <cx:pt idx="1599">83</cx:pt>
          <cx:pt idx="1600">82</cx:pt>
          <cx:pt idx="1601">102</cx:pt>
          <cx:pt idx="1602">82</cx:pt>
          <cx:pt idx="1603">82</cx:pt>
          <cx:pt idx="1604">98</cx:pt>
          <cx:pt idx="1605">89</cx:pt>
          <cx:pt idx="1606">99</cx:pt>
          <cx:pt idx="1607">93</cx:pt>
          <cx:pt idx="1608">111</cx:pt>
          <cx:pt idx="1609">199</cx:pt>
          <cx:pt idx="1610">93</cx:pt>
          <cx:pt idx="1611">108</cx:pt>
          <cx:pt idx="1612">88</cx:pt>
          <cx:pt idx="1613">82</cx:pt>
          <cx:pt idx="1614">78</cx:pt>
          <cx:pt idx="1615">127</cx:pt>
          <cx:pt idx="1616">88</cx:pt>
          <cx:pt idx="1617">86</cx:pt>
          <cx:pt idx="1618">108</cx:pt>
          <cx:pt idx="1619">93</cx:pt>
          <cx:pt idx="1620">79</cx:pt>
          <cx:pt idx="1621">99</cx:pt>
          <cx:pt idx="1622">79</cx:pt>
          <cx:pt idx="1623">79</cx:pt>
          <cx:pt idx="1624">131</cx:pt>
          <cx:pt idx="1625">96</cx:pt>
          <cx:pt idx="1626">85</cx:pt>
          <cx:pt idx="1627">134</cx:pt>
          <cx:pt idx="1628">87</cx:pt>
          <cx:pt idx="1629">80</cx:pt>
          <cx:pt idx="1630">113</cx:pt>
          <cx:pt idx="1631">108</cx:pt>
          <cx:pt idx="1632">101</cx:pt>
          <cx:pt idx="1633">78</cx:pt>
          <cx:pt idx="1634">99</cx:pt>
          <cx:pt idx="1635">101</cx:pt>
          <cx:pt idx="1636">103</cx:pt>
          <cx:pt idx="1637">103</cx:pt>
          <cx:pt idx="1638">93</cx:pt>
          <cx:pt idx="1639">71</cx:pt>
          <cx:pt idx="1640">92</cx:pt>
          <cx:pt idx="1641">88</cx:pt>
          <cx:pt idx="1642">105</cx:pt>
          <cx:pt idx="1643">97</cx:pt>
          <cx:pt idx="1644">101</cx:pt>
          <cx:pt idx="1645">118</cx:pt>
          <cx:pt idx="1646">74</cx:pt>
          <cx:pt idx="1647">80</cx:pt>
          <cx:pt idx="1648">90</cx:pt>
          <cx:pt idx="1649">79</cx:pt>
          <cx:pt idx="1650">108</cx:pt>
          <cx:pt idx="1651">114</cx:pt>
          <cx:pt idx="1652">113</cx:pt>
          <cx:pt idx="1653">105</cx:pt>
          <cx:pt idx="1654">89</cx:pt>
          <cx:pt idx="1655">135</cx:pt>
          <cx:pt idx="1656">115</cx:pt>
          <cx:pt idx="1657">98</cx:pt>
          <cx:pt idx="1658">112</cx:pt>
          <cx:pt idx="1659">93</cx:pt>
          <cx:pt idx="1660">72</cx:pt>
          <cx:pt idx="1661">92</cx:pt>
          <cx:pt idx="1662">76</cx:pt>
          <cx:pt idx="1663">85</cx:pt>
          <cx:pt idx="1664">83</cx:pt>
          <cx:pt idx="1665">88</cx:pt>
          <cx:pt idx="1666">89</cx:pt>
          <cx:pt idx="1667">99</cx:pt>
          <cx:pt idx="1668">115</cx:pt>
          <cx:pt idx="1669">101</cx:pt>
          <cx:pt idx="1670">80</cx:pt>
          <cx:pt idx="1671">82</cx:pt>
          <cx:pt idx="1672">104</cx:pt>
          <cx:pt idx="1673">90</cx:pt>
          <cx:pt idx="1674">79</cx:pt>
          <cx:pt idx="1675">111</cx:pt>
          <cx:pt idx="1676">91</cx:pt>
          <cx:pt idx="1677">109</cx:pt>
          <cx:pt idx="1678">77</cx:pt>
          <cx:pt idx="1679">95</cx:pt>
          <cx:pt idx="1680">90</cx:pt>
          <cx:pt idx="1681">98</cx:pt>
          <cx:pt idx="1682">72</cx:pt>
          <cx:pt idx="1683">81</cx:pt>
          <cx:pt idx="1684">78</cx:pt>
          <cx:pt idx="1685">112</cx:pt>
          <cx:pt idx="1686">74</cx:pt>
          <cx:pt idx="1687">94</cx:pt>
          <cx:pt idx="1688">76</cx:pt>
          <cx:pt idx="1689">94</cx:pt>
          <cx:pt idx="1690">96</cx:pt>
          <cx:pt idx="1691">80</cx:pt>
          <cx:pt idx="1692">87</cx:pt>
          <cx:pt idx="1693">101</cx:pt>
          <cx:pt idx="1694">114</cx:pt>
          <cx:pt idx="1695">98</cx:pt>
          <cx:pt idx="1696">78</cx:pt>
          <cx:pt idx="1697">103</cx:pt>
          <cx:pt idx="1698">112</cx:pt>
          <cx:pt idx="1699">129</cx:pt>
          <cx:pt idx="1700">93</cx:pt>
          <cx:pt idx="1701">124</cx:pt>
          <cx:pt idx="1702">95</cx:pt>
          <cx:pt idx="1703">98</cx:pt>
          <cx:pt idx="1704">89</cx:pt>
          <cx:pt idx="1705">98</cx:pt>
          <cx:pt idx="1706">89</cx:pt>
          <cx:pt idx="1707">88</cx:pt>
          <cx:pt idx="1708">93</cx:pt>
          <cx:pt idx="1709">94</cx:pt>
          <cx:pt idx="1710">98</cx:pt>
          <cx:pt idx="1711">105</cx:pt>
          <cx:pt idx="1712">103</cx:pt>
          <cx:pt idx="1713">122</cx:pt>
          <cx:pt idx="1714">88</cx:pt>
          <cx:pt idx="1715">129</cx:pt>
          <cx:pt idx="1716">100</cx:pt>
          <cx:pt idx="1717">108</cx:pt>
          <cx:pt idx="1718">96</cx:pt>
          <cx:pt idx="1719">103</cx:pt>
          <cx:pt idx="1720">91</cx:pt>
          <cx:pt idx="1721">89</cx:pt>
          <cx:pt idx="1722">79</cx:pt>
          <cx:pt idx="1723">99</cx:pt>
          <cx:pt idx="1724">108</cx:pt>
          <cx:pt idx="1725">118</cx:pt>
          <cx:pt idx="1726">87</cx:pt>
          <cx:pt idx="1727">94</cx:pt>
          <cx:pt idx="1728">87</cx:pt>
          <cx:pt idx="1729">107</cx:pt>
          <cx:pt idx="1730">124</cx:pt>
          <cx:pt idx="1731">109</cx:pt>
          <cx:pt idx="1732">117</cx:pt>
          <cx:pt idx="1733">130</cx:pt>
          <cx:pt idx="1734">111</cx:pt>
          <cx:pt idx="1735">90</cx:pt>
          <cx:pt idx="1736">99</cx:pt>
          <cx:pt idx="1737">113</cx:pt>
          <cx:pt idx="1738">90</cx:pt>
          <cx:pt idx="1739">101</cx:pt>
          <cx:pt idx="1740">90</cx:pt>
          <cx:pt idx="1741">105</cx:pt>
          <cx:pt idx="1742">89</cx:pt>
          <cx:pt idx="1743">106</cx:pt>
          <cx:pt idx="1744">93</cx:pt>
          <cx:pt idx="1745">87</cx:pt>
          <cx:pt idx="1746">104</cx:pt>
          <cx:pt idx="1747">94</cx:pt>
          <cx:pt idx="1748">102</cx:pt>
          <cx:pt idx="1749">105</cx:pt>
          <cx:pt idx="1750">101</cx:pt>
          <cx:pt idx="1751">102</cx:pt>
          <cx:pt idx="1752">96</cx:pt>
          <cx:pt idx="1753">93</cx:pt>
          <cx:pt idx="1754">94</cx:pt>
          <cx:pt idx="1755">80</cx:pt>
          <cx:pt idx="1756">110</cx:pt>
          <cx:pt idx="1757">95</cx:pt>
          <cx:pt idx="1758">110</cx:pt>
          <cx:pt idx="1759">99</cx:pt>
          <cx:pt idx="1760">97</cx:pt>
          <cx:pt idx="1761">89</cx:pt>
          <cx:pt idx="1762">79</cx:pt>
          <cx:pt idx="1763">96</cx:pt>
          <cx:pt idx="1764">72</cx:pt>
          <cx:pt idx="1765">92</cx:pt>
          <cx:pt idx="1766">100</cx:pt>
          <cx:pt idx="1767">87</cx:pt>
          <cx:pt idx="1768">100</cx:pt>
          <cx:pt idx="1769">115</cx:pt>
          <cx:pt idx="1770">94</cx:pt>
          <cx:pt idx="1771">77</cx:pt>
          <cx:pt idx="1772">102</cx:pt>
          <cx:pt idx="1773">107</cx:pt>
          <cx:pt idx="1774">97</cx:pt>
          <cx:pt idx="1775">85</cx:pt>
          <cx:pt idx="1776">90</cx:pt>
          <cx:pt idx="1777">100</cx:pt>
          <cx:pt idx="1778">92</cx:pt>
          <cx:pt idx="1779">119</cx:pt>
          <cx:pt idx="1780">87</cx:pt>
          <cx:pt idx="1781">102</cx:pt>
          <cx:pt idx="1782">100</cx:pt>
          <cx:pt idx="1783">96</cx:pt>
          <cx:pt idx="1784">89</cx:pt>
          <cx:pt idx="1785">101</cx:pt>
          <cx:pt idx="1786">78</cx:pt>
          <cx:pt idx="1787">94</cx:pt>
          <cx:pt idx="1788">95</cx:pt>
          <cx:pt idx="1789">83</cx:pt>
          <cx:pt idx="1790">119</cx:pt>
          <cx:pt idx="1791">84</cx:pt>
          <cx:pt idx="1792">79</cx:pt>
          <cx:pt idx="1793">93</cx:pt>
          <cx:pt idx="1794">144</cx:pt>
          <cx:pt idx="1795">100</cx:pt>
          <cx:pt idx="1796">91</cx:pt>
          <cx:pt idx="1797">95</cx:pt>
          <cx:pt idx="1798">102</cx:pt>
          <cx:pt idx="1799">118</cx:pt>
          <cx:pt idx="1800">106</cx:pt>
          <cx:pt idx="1801">95</cx:pt>
          <cx:pt idx="1802">81</cx:pt>
          <cx:pt idx="1803">88</cx:pt>
          <cx:pt idx="1804">109</cx:pt>
          <cx:pt idx="1805">105</cx:pt>
          <cx:pt idx="1806">96</cx:pt>
          <cx:pt idx="1807">89</cx:pt>
          <cx:pt idx="1808">101</cx:pt>
          <cx:pt idx="1809">100</cx:pt>
          <cx:pt idx="1810">120</cx:pt>
          <cx:pt idx="1811">78</cx:pt>
          <cx:pt idx="1812">114</cx:pt>
          <cx:pt idx="1813">104</cx:pt>
          <cx:pt idx="1814">86</cx:pt>
          <cx:pt idx="1815">95</cx:pt>
          <cx:pt idx="1816">100</cx:pt>
          <cx:pt idx="1817">97</cx:pt>
          <cx:pt idx="1818">68</cx:pt>
          <cx:pt idx="1819">119</cx:pt>
          <cx:pt idx="1820">127</cx:pt>
          <cx:pt idx="1821">78</cx:pt>
          <cx:pt idx="1822">74</cx:pt>
          <cx:pt idx="1823">68</cx:pt>
          <cx:pt idx="1824">123</cx:pt>
          <cx:pt idx="1825">96</cx:pt>
          <cx:pt idx="1826">138</cx:pt>
          <cx:pt idx="1827">108</cx:pt>
          <cx:pt idx="1828">95</cx:pt>
          <cx:pt idx="1829">95</cx:pt>
          <cx:pt idx="1830">92</cx:pt>
          <cx:pt idx="1831">147</cx:pt>
          <cx:pt idx="1832">118</cx:pt>
          <cx:pt idx="1833">114</cx:pt>
          <cx:pt idx="1834">90</cx:pt>
          <cx:pt idx="1835">90</cx:pt>
          <cx:pt idx="1836">74</cx:pt>
          <cx:pt idx="1837">74</cx:pt>
          <cx:pt idx="1838">100</cx:pt>
          <cx:pt idx="1839">90</cx:pt>
          <cx:pt idx="1840">106</cx:pt>
          <cx:pt idx="1841">96</cx:pt>
          <cx:pt idx="1842">93</cx:pt>
          <cx:pt idx="1843">89</cx:pt>
          <cx:pt idx="1844">90</cx:pt>
          <cx:pt idx="1845">90</cx:pt>
          <cx:pt idx="1846">98</cx:pt>
          <cx:pt idx="1847">106</cx:pt>
          <cx:pt idx="1848">88</cx:pt>
          <cx:pt idx="1849">80</cx:pt>
          <cx:pt idx="1850">79</cx:pt>
          <cx:pt idx="1851">85</cx:pt>
          <cx:pt idx="1852">148</cx:pt>
          <cx:pt idx="1853">103</cx:pt>
          <cx:pt idx="1854">81</cx:pt>
          <cx:pt idx="1855">85</cx:pt>
          <cx:pt idx="1856">83</cx:pt>
          <cx:pt idx="1857">86</cx:pt>
          <cx:pt idx="1858">94</cx:pt>
          <cx:pt idx="1859">102</cx:pt>
          <cx:pt idx="1860">89</cx:pt>
          <cx:pt idx="1861">95</cx:pt>
          <cx:pt idx="1862">92</cx:pt>
          <cx:pt idx="1863">78</cx:pt>
          <cx:pt idx="1864">100</cx:pt>
          <cx:pt idx="1865">85</cx:pt>
          <cx:pt idx="1866">89</cx:pt>
          <cx:pt idx="1867">99</cx:pt>
          <cx:pt idx="1868">91</cx:pt>
          <cx:pt idx="1869">106</cx:pt>
          <cx:pt idx="1870">85</cx:pt>
          <cx:pt idx="1871">82</cx:pt>
          <cx:pt idx="1872">124</cx:pt>
          <cx:pt idx="1873">101</cx:pt>
          <cx:pt idx="1874">85</cx:pt>
          <cx:pt idx="1875">89</cx:pt>
          <cx:pt idx="1876">91</cx:pt>
          <cx:pt idx="1877">103</cx:pt>
          <cx:pt idx="1878">80</cx:pt>
          <cx:pt idx="1879">101</cx:pt>
          <cx:pt idx="1880">88</cx:pt>
          <cx:pt idx="1881">85</cx:pt>
          <cx:pt idx="1882">86</cx:pt>
          <cx:pt idx="1883">104</cx:pt>
          <cx:pt idx="1884">136</cx:pt>
          <cx:pt idx="1885">132</cx:pt>
          <cx:pt idx="1886">98</cx:pt>
          <cx:pt idx="1887">92</cx:pt>
          <cx:pt idx="1888">82</cx:pt>
          <cx:pt idx="1889">96</cx:pt>
          <cx:pt idx="1890">103</cx:pt>
          <cx:pt idx="1891">83</cx:pt>
          <cx:pt idx="1892">107</cx:pt>
          <cx:pt idx="1893">82</cx:pt>
          <cx:pt idx="1894">87</cx:pt>
          <cx:pt idx="1895">100</cx:pt>
          <cx:pt idx="1896">78</cx:pt>
          <cx:pt idx="1897">82</cx:pt>
          <cx:pt idx="1898">90</cx:pt>
          <cx:pt idx="1899">84</cx:pt>
          <cx:pt idx="1900">78</cx:pt>
          <cx:pt idx="1901">101</cx:pt>
          <cx:pt idx="1902">91</cx:pt>
          <cx:pt idx="1903">111</cx:pt>
          <cx:pt idx="1904">116</cx:pt>
          <cx:pt idx="1905">101</cx:pt>
          <cx:pt idx="1906">100</cx:pt>
          <cx:pt idx="1907">89</cx:pt>
          <cx:pt idx="1908">142</cx:pt>
          <cx:pt idx="1909">122</cx:pt>
          <cx:pt idx="1910">103</cx:pt>
          <cx:pt idx="1911">132</cx:pt>
          <cx:pt idx="1912">96</cx:pt>
          <cx:pt idx="1913">94</cx:pt>
          <cx:pt idx="1914">101</cx:pt>
          <cx:pt idx="1915">92</cx:pt>
          <cx:pt idx="1916">79</cx:pt>
          <cx:pt idx="1917">80</cx:pt>
          <cx:pt idx="1918">104</cx:pt>
          <cx:pt idx="1919">66</cx:pt>
          <cx:pt idx="1920">111</cx:pt>
          <cx:pt idx="1921">95</cx:pt>
          <cx:pt idx="1922">98</cx:pt>
          <cx:pt idx="1923">110</cx:pt>
          <cx:pt idx="1924">113</cx:pt>
          <cx:pt idx="1925">70</cx:pt>
          <cx:pt idx="1926">102</cx:pt>
          <cx:pt idx="1927">103</cx:pt>
          <cx:pt idx="1928">105</cx:pt>
          <cx:pt idx="1929">93</cx:pt>
          <cx:pt idx="1930">76</cx:pt>
          <cx:pt idx="1931">85</cx:pt>
          <cx:pt idx="1932">88</cx:pt>
          <cx:pt idx="1933">82</cx:pt>
          <cx:pt idx="1934">85</cx:pt>
          <cx:pt idx="1935">98</cx:pt>
          <cx:pt idx="1936">115</cx:pt>
          <cx:pt idx="1937">91</cx:pt>
          <cx:pt idx="1938">75</cx:pt>
          <cx:pt idx="1939">108</cx:pt>
          <cx:pt idx="1940">92</cx:pt>
          <cx:pt idx="1941">96</cx:pt>
          <cx:pt idx="1942">96</cx:pt>
          <cx:pt idx="1943">83</cx:pt>
          <cx:pt idx="1944">84</cx:pt>
          <cx:pt idx="1945">108</cx:pt>
          <cx:pt idx="1946">75</cx:pt>
          <cx:pt idx="1947">85</cx:pt>
          <cx:pt idx="1948">84</cx:pt>
          <cx:pt idx="1949">77</cx:pt>
          <cx:pt idx="1950">103</cx:pt>
          <cx:pt idx="1951">79</cx:pt>
          <cx:pt idx="1952">94</cx:pt>
          <cx:pt idx="1953">91</cx:pt>
          <cx:pt idx="1954">91</cx:pt>
          <cx:pt idx="1955">99</cx:pt>
          <cx:pt idx="1956">87</cx:pt>
          <cx:pt idx="1957">72</cx:pt>
          <cx:pt idx="1958">90</cx:pt>
          <cx:pt idx="1959">80</cx:pt>
          <cx:pt idx="1960">92</cx:pt>
          <cx:pt idx="1961">88</cx:pt>
          <cx:pt idx="1962">94</cx:pt>
          <cx:pt idx="1963">94</cx:pt>
          <cx:pt idx="1964">85</cx:pt>
          <cx:pt idx="1965">89</cx:pt>
          <cx:pt idx="1966">79</cx:pt>
          <cx:pt idx="1967">82</cx:pt>
          <cx:pt idx="1968">71</cx:pt>
          <cx:pt idx="1969">97</cx:pt>
          <cx:pt idx="1970">90</cx:pt>
          <cx:pt idx="1971">91</cx:pt>
          <cx:pt idx="1972">104</cx:pt>
          <cx:pt idx="1973">77</cx:pt>
          <cx:pt idx="1974">98</cx:pt>
          <cx:pt idx="1975">87</cx:pt>
          <cx:pt idx="1976">108</cx:pt>
          <cx:pt idx="1977">114</cx:pt>
          <cx:pt idx="1978">93</cx:pt>
          <cx:pt idx="1979">139</cx:pt>
          <cx:pt idx="1980">96</cx:pt>
          <cx:pt idx="1981">88</cx:pt>
          <cx:pt idx="1982">92</cx:pt>
          <cx:pt idx="1983">123</cx:pt>
          <cx:pt idx="1984">89</cx:pt>
          <cx:pt idx="1985">86</cx:pt>
          <cx:pt idx="1986">95</cx:pt>
          <cx:pt idx="1987">81</cx:pt>
          <cx:pt idx="1988">145</cx:pt>
          <cx:pt idx="1989">88</cx:pt>
          <cx:pt idx="1990">89</cx:pt>
          <cx:pt idx="1991">104</cx:pt>
          <cx:pt idx="1992">98</cx:pt>
          <cx:pt idx="1993">100</cx:pt>
          <cx:pt idx="1994">86</cx:pt>
          <cx:pt idx="1995">101</cx:pt>
          <cx:pt idx="1996">100</cx:pt>
          <cx:pt idx="1997">115</cx:pt>
          <cx:pt idx="1998">99</cx:pt>
          <cx:pt idx="1999">102</cx:pt>
          <cx:pt idx="2000">82</cx:pt>
          <cx:pt idx="2001">81</cx:pt>
          <cx:pt idx="2002">112</cx:pt>
          <cx:pt idx="2003">102</cx:pt>
          <cx:pt idx="2004">85</cx:pt>
          <cx:pt idx="2005">111</cx:pt>
          <cx:pt idx="2006">86</cx:pt>
          <cx:pt idx="2007">112</cx:pt>
          <cx:pt idx="2008">106</cx:pt>
          <cx:pt idx="2009">82</cx:pt>
          <cx:pt idx="2010">97</cx:pt>
          <cx:pt idx="2011">89</cx:pt>
          <cx:pt idx="2012">101</cx:pt>
          <cx:pt idx="2013">84</cx:pt>
          <cx:pt idx="2014">95</cx:pt>
          <cx:pt idx="2015">90</cx:pt>
          <cx:pt idx="2016">89</cx:pt>
          <cx:pt idx="2017">94</cx:pt>
          <cx:pt idx="2018">95</cx:pt>
          <cx:pt idx="2019">88</cx:pt>
          <cx:pt idx="2020">100</cx:pt>
          <cx:pt idx="2021">105</cx:pt>
          <cx:pt idx="2022">121</cx:pt>
          <cx:pt idx="2023">95</cx:pt>
          <cx:pt idx="2024">87</cx:pt>
          <cx:pt idx="2025">91</cx:pt>
          <cx:pt idx="2026">89</cx:pt>
          <cx:pt idx="2027">80</cx:pt>
          <cx:pt idx="2028">77</cx:pt>
          <cx:pt idx="2029">103</cx:pt>
          <cx:pt idx="2030">94</cx:pt>
          <cx:pt idx="2031">97</cx:pt>
          <cx:pt idx="2032">88</cx:pt>
          <cx:pt idx="2033">98</cx:pt>
          <cx:pt idx="2034">108</cx:pt>
          <cx:pt idx="2035">165</cx:pt>
          <cx:pt idx="2036">102</cx:pt>
          <cx:pt idx="2037">110</cx:pt>
          <cx:pt idx="2038">115</cx:pt>
          <cx:pt idx="2039">82</cx:pt>
          <cx:pt idx="2040">79</cx:pt>
          <cx:pt idx="2041">97</cx:pt>
          <cx:pt idx="2042">86</cx:pt>
          <cx:pt idx="2043">106</cx:pt>
          <cx:pt idx="2044">109</cx:pt>
          <cx:pt idx="2045">90</cx:pt>
          <cx:pt idx="2046">89</cx:pt>
          <cx:pt idx="2047">93</cx:pt>
          <cx:pt idx="2048">104</cx:pt>
          <cx:pt idx="2049">83</cx:pt>
          <cx:pt idx="2050">90</cx:pt>
          <cx:pt idx="2051">104</cx:pt>
          <cx:pt idx="2052">94</cx:pt>
          <cx:pt idx="2053">89</cx:pt>
          <cx:pt idx="2054">92</cx:pt>
          <cx:pt idx="2055">115</cx:pt>
          <cx:pt idx="2056">93</cx:pt>
          <cx:pt idx="2057">90</cx:pt>
          <cx:pt idx="2058">103</cx:pt>
          <cx:pt idx="2059">105</cx:pt>
          <cx:pt idx="2060">85</cx:pt>
          <cx:pt idx="2061">99</cx:pt>
          <cx:pt idx="2062">95</cx:pt>
          <cx:pt idx="2063">131</cx:pt>
          <cx:pt idx="2064">77</cx:pt>
          <cx:pt idx="2065">75</cx:pt>
          <cx:pt idx="2066">99</cx:pt>
          <cx:pt idx="2067">103</cx:pt>
          <cx:pt idx="2068">75</cx:pt>
          <cx:pt idx="2069">141</cx:pt>
          <cx:pt idx="2070">89</cx:pt>
          <cx:pt idx="2071">110</cx:pt>
          <cx:pt idx="2072">75</cx:pt>
          <cx:pt idx="2073">96</cx:pt>
          <cx:pt idx="2074">76</cx:pt>
          <cx:pt idx="2075">97</cx:pt>
          <cx:pt idx="2076">97</cx:pt>
          <cx:pt idx="2077">95</cx:pt>
          <cx:pt idx="2078">91</cx:pt>
          <cx:pt idx="2079">88</cx:pt>
          <cx:pt idx="2080">97</cx:pt>
          <cx:pt idx="2081">90</cx:pt>
          <cx:pt idx="2082">94</cx:pt>
          <cx:pt idx="2083">76</cx:pt>
          <cx:pt idx="2084">76</cx:pt>
          <cx:pt idx="2085">124</cx:pt>
          <cx:pt idx="2086">119</cx:pt>
          <cx:pt idx="2087">103</cx:pt>
          <cx:pt idx="2088">104</cx:pt>
          <cx:pt idx="2089">93</cx:pt>
          <cx:pt idx="2090">66</cx:pt>
          <cx:pt idx="2091">105</cx:pt>
          <cx:pt idx="2092">79</cx:pt>
          <cx:pt idx="2093">103</cx:pt>
          <cx:pt idx="2094">98</cx:pt>
          <cx:pt idx="2095">95</cx:pt>
          <cx:pt idx="2096">80</cx:pt>
          <cx:pt idx="2097">83</cx:pt>
          <cx:pt idx="2098">85</cx:pt>
          <cx:pt idx="2099">80</cx:pt>
          <cx:pt idx="2100">83</cx:pt>
          <cx:pt idx="2101">74</cx:pt>
          <cx:pt idx="2102">94</cx:pt>
          <cx:pt idx="2103">92</cx:pt>
          <cx:pt idx="2104">80</cx:pt>
          <cx:pt idx="2105">110</cx:pt>
          <cx:pt idx="2106">113</cx:pt>
          <cx:pt idx="2107">94</cx:pt>
          <cx:pt idx="2108">137</cx:pt>
          <cx:pt idx="2109">119</cx:pt>
          <cx:pt idx="2110">77</cx:pt>
          <cx:pt idx="2111">87</cx:pt>
          <cx:pt idx="2112">106</cx:pt>
          <cx:pt idx="2113">102</cx:pt>
          <cx:pt idx="2114">80</cx:pt>
          <cx:pt idx="2115">98</cx:pt>
          <cx:pt idx="2116">110</cx:pt>
          <cx:pt idx="2117">95</cx:pt>
          <cx:pt idx="2118">86</cx:pt>
          <cx:pt idx="2119">96</cx:pt>
          <cx:pt idx="2120">99</cx:pt>
          <cx:pt idx="2121">92</cx:pt>
          <cx:pt idx="2122">104</cx:pt>
          <cx:pt idx="2123">116</cx:pt>
          <cx:pt idx="2124">108</cx:pt>
          <cx:pt idx="2125">99</cx:pt>
          <cx:pt idx="2126">77</cx:pt>
          <cx:pt idx="2127">95</cx:pt>
          <cx:pt idx="2128">108</cx:pt>
          <cx:pt idx="2129">102</cx:pt>
          <cx:pt idx="2130">88</cx:pt>
          <cx:pt idx="2131">147</cx:pt>
          <cx:pt idx="2132">101</cx:pt>
          <cx:pt idx="2133">100</cx:pt>
          <cx:pt idx="2134">80</cx:pt>
          <cx:pt idx="2135">84</cx:pt>
          <cx:pt idx="2136">91</cx:pt>
          <cx:pt idx="2137">92</cx:pt>
          <cx:pt idx="2138">100</cx:pt>
          <cx:pt idx="2139">101</cx:pt>
          <cx:pt idx="2140">93</cx:pt>
          <cx:pt idx="2141">88</cx:pt>
          <cx:pt idx="2142">100</cx:pt>
          <cx:pt idx="2143">99</cx:pt>
          <cx:pt idx="2144">91</cx:pt>
          <cx:pt idx="2145">97</cx:pt>
          <cx:pt idx="2146">88</cx:pt>
          <cx:pt idx="2147">98</cx:pt>
          <cx:pt idx="2148">93</cx:pt>
          <cx:pt idx="2149">105</cx:pt>
          <cx:pt idx="2150">89</cx:pt>
          <cx:pt idx="2151">74</cx:pt>
          <cx:pt idx="2152">99</cx:pt>
          <cx:pt idx="2153">93</cx:pt>
          <cx:pt idx="2154">111</cx:pt>
          <cx:pt idx="2155">77</cx:pt>
          <cx:pt idx="2156">77</cx:pt>
          <cx:pt idx="2157">73</cx:pt>
          <cx:pt idx="2158">110</cx:pt>
          <cx:pt idx="2159">109</cx:pt>
          <cx:pt idx="2160">90</cx:pt>
          <cx:pt idx="2161">89</cx:pt>
          <cx:pt idx="2162">127</cx:pt>
          <cx:pt idx="2163">92</cx:pt>
          <cx:pt idx="2164">76</cx:pt>
          <cx:pt idx="2165">104</cx:pt>
          <cx:pt idx="2166">105</cx:pt>
          <cx:pt idx="2167">101</cx:pt>
          <cx:pt idx="2168">87</cx:pt>
          <cx:pt idx="2169">89</cx:pt>
          <cx:pt idx="2170">88</cx:pt>
          <cx:pt idx="2171">75</cx:pt>
          <cx:pt idx="2172">115</cx:pt>
          <cx:pt idx="2173">95</cx:pt>
          <cx:pt idx="2174">95</cx:pt>
          <cx:pt idx="2175">92</cx:pt>
          <cx:pt idx="2176">120</cx:pt>
          <cx:pt idx="2177">106</cx:pt>
          <cx:pt idx="2178">87</cx:pt>
          <cx:pt idx="2179">107</cx:pt>
          <cx:pt idx="2180">90</cx:pt>
          <cx:pt idx="2181">103</cx:pt>
          <cx:pt idx="2182">90</cx:pt>
          <cx:pt idx="2183">98</cx:pt>
          <cx:pt idx="2184">91</cx:pt>
          <cx:pt idx="2185">110</cx:pt>
          <cx:pt idx="2186">85</cx:pt>
          <cx:pt idx="2187">110</cx:pt>
          <cx:pt idx="2188">96</cx:pt>
          <cx:pt idx="2189">81</cx:pt>
          <cx:pt idx="2190">127</cx:pt>
          <cx:pt idx="2191">113</cx:pt>
          <cx:pt idx="2192">123</cx:pt>
          <cx:pt idx="2193">125</cx:pt>
          <cx:pt idx="2194">80</cx:pt>
          <cx:pt idx="2195">110</cx:pt>
          <cx:pt idx="2196">93</cx:pt>
          <cx:pt idx="2197">101</cx:pt>
          <cx:pt idx="2198">87</cx:pt>
          <cx:pt idx="2199">81</cx:pt>
          <cx:pt idx="2200">98</cx:pt>
          <cx:pt idx="2201">90</cx:pt>
          <cx:pt idx="2202">105</cx:pt>
          <cx:pt idx="2203">115</cx:pt>
          <cx:pt idx="2204">79</cx:pt>
          <cx:pt idx="2205">82</cx:pt>
          <cx:pt idx="2206">105</cx:pt>
          <cx:pt idx="2207">114</cx:pt>
          <cx:pt idx="2208">116</cx:pt>
          <cx:pt idx="2209">76</cx:pt>
          <cx:pt idx="2210">75</cx:pt>
          <cx:pt idx="2211">87</cx:pt>
          <cx:pt idx="2212">80</cx:pt>
          <cx:pt idx="2213">85</cx:pt>
          <cx:pt idx="2214">101</cx:pt>
          <cx:pt idx="2215">95</cx:pt>
          <cx:pt idx="2216">122</cx:pt>
          <cx:pt idx="2217">98</cx:pt>
          <cx:pt idx="2218">95</cx:pt>
          <cx:pt idx="2219">85</cx:pt>
          <cx:pt idx="2220">84</cx:pt>
          <cx:pt idx="2221">86</cx:pt>
          <cx:pt idx="2222">113</cx:pt>
          <cx:pt idx="2223">82</cx:pt>
          <cx:pt idx="2224">87</cx:pt>
          <cx:pt idx="2225">90</cx:pt>
          <cx:pt idx="2226">93</cx:pt>
          <cx:pt idx="2227">95</cx:pt>
          <cx:pt idx="2228">107</cx:pt>
          <cx:pt idx="2229">81</cx:pt>
          <cx:pt idx="2230">100</cx:pt>
          <cx:pt idx="2231">81</cx:pt>
          <cx:pt idx="2232">92</cx:pt>
          <cx:pt idx="2233">126</cx:pt>
          <cx:pt idx="2234">127</cx:pt>
          <cx:pt idx="2235">149</cx:pt>
          <cx:pt idx="2236">134</cx:pt>
          <cx:pt idx="2237">84</cx:pt>
          <cx:pt idx="2238">97</cx:pt>
          <cx:pt idx="2239">88</cx:pt>
          <cx:pt idx="2240">75</cx:pt>
          <cx:pt idx="2241">98</cx:pt>
          <cx:pt idx="2242">90</cx:pt>
          <cx:pt idx="2243">90</cx:pt>
          <cx:pt idx="2244">80</cx:pt>
          <cx:pt idx="2245">104</cx:pt>
          <cx:pt idx="2246">80</cx:pt>
          <cx:pt idx="2247">107</cx:pt>
          <cx:pt idx="2248">90</cx:pt>
          <cx:pt idx="2249">71</cx:pt>
          <cx:pt idx="2250">91</cx:pt>
          <cx:pt idx="2251">67</cx:pt>
          <cx:pt idx="2252">101</cx:pt>
          <cx:pt idx="2253">94</cx:pt>
          <cx:pt idx="2254">89</cx:pt>
          <cx:pt idx="2255">106</cx:pt>
          <cx:pt idx="2256">96</cx:pt>
          <cx:pt idx="2257">112</cx:pt>
          <cx:pt idx="2258">102</cx:pt>
          <cx:pt idx="2259">98</cx:pt>
          <cx:pt idx="2260">88</cx:pt>
          <cx:pt idx="2261">87</cx:pt>
          <cx:pt idx="2262">66</cx:pt>
          <cx:pt idx="2263">105</cx:pt>
          <cx:pt idx="2264">81</cx:pt>
          <cx:pt idx="2265">93</cx:pt>
          <cx:pt idx="2266">68</cx:pt>
          <cx:pt idx="2267">76</cx:pt>
          <cx:pt idx="2268">96</cx:pt>
          <cx:pt idx="2269">86</cx:pt>
          <cx:pt idx="2270">122</cx:pt>
          <cx:pt idx="2271">85</cx:pt>
          <cx:pt idx="2272">113</cx:pt>
          <cx:pt idx="2273">76</cx:pt>
          <cx:pt idx="2274">117</cx:pt>
          <cx:pt idx="2275">81</cx:pt>
          <cx:pt idx="2276">92</cx:pt>
          <cx:pt idx="2277">73</cx:pt>
          <cx:pt idx="2278">73</cx:pt>
          <cx:pt idx="2279">80</cx:pt>
          <cx:pt idx="2280">85</cx:pt>
          <cx:pt idx="2281">75</cx:pt>
          <cx:pt idx="2282">110</cx:pt>
          <cx:pt idx="2283">83</cx:pt>
          <cx:pt idx="2284">79</cx:pt>
          <cx:pt idx="2285">78</cx:pt>
          <cx:pt idx="2286">76</cx:pt>
          <cx:pt idx="2287">98</cx:pt>
          <cx:pt idx="2288">91</cx:pt>
          <cx:pt idx="2289">87</cx:pt>
          <cx:pt idx="2290">80</cx:pt>
          <cx:pt idx="2291">99</cx:pt>
          <cx:pt idx="2292">96</cx:pt>
          <cx:pt idx="2293">122</cx:pt>
          <cx:pt idx="2294">70</cx:pt>
          <cx:pt idx="2295">80</cx:pt>
          <cx:pt idx="2296">55</cx:pt>
          <cx:pt idx="2297">63</cx:pt>
          <cx:pt idx="2298">77</cx:pt>
          <cx:pt idx="2299">64</cx:pt>
          <cx:pt idx="2300">92</cx:pt>
          <cx:pt idx="2301">77</cx:pt>
          <cx:pt idx="2302">88</cx:pt>
          <cx:pt idx="2303">80</cx:pt>
          <cx:pt idx="2304">88</cx:pt>
          <cx:pt idx="2305">96</cx:pt>
          <cx:pt idx="2306">83</cx:pt>
          <cx:pt idx="2307">93</cx:pt>
          <cx:pt idx="2308">63</cx:pt>
          <cx:pt idx="2309">64</cx:pt>
          <cx:pt idx="2310">56</cx:pt>
          <cx:pt idx="2311">66</cx:pt>
          <cx:pt idx="2312">84</cx:pt>
          <cx:pt idx="2313">90</cx:pt>
          <cx:pt idx="2314">52</cx:pt>
          <cx:pt idx="2315">55</cx:pt>
          <cx:pt idx="2316">146</cx:pt>
          <cx:pt idx="2317">91</cx:pt>
          <cx:pt idx="2318">87</cx:pt>
          <cx:pt idx="2319">71</cx:pt>
          <cx:pt idx="2320">79</cx:pt>
          <cx:pt idx="2321">68</cx:pt>
          <cx:pt idx="2322">75</cx:pt>
          <cx:pt idx="2323">66</cx:pt>
          <cx:pt idx="2324">63</cx:pt>
          <cx:pt idx="2325">106</cx:pt>
          <cx:pt idx="2326">85</cx:pt>
          <cx:pt idx="2327">61</cx:pt>
          <cx:pt idx="2328">62</cx:pt>
          <cx:pt idx="2329">76</cx:pt>
          <cx:pt idx="2330">100</cx:pt>
          <cx:pt idx="2331">108</cx:pt>
          <cx:pt idx="2332">90</cx:pt>
          <cx:pt idx="2333">66</cx:pt>
          <cx:pt idx="2334">68</cx:pt>
          <cx:pt idx="2335">92</cx:pt>
          <cx:pt idx="2336">89</cx:pt>
          <cx:pt idx="2337">82</cx:pt>
          <cx:pt idx="2338">79</cx:pt>
          <cx:pt idx="2339">109</cx:pt>
          <cx:pt idx="2340">59</cx:pt>
          <cx:pt idx="2341">76</cx:pt>
          <cx:pt idx="2342">84</cx:pt>
          <cx:pt idx="2343">55</cx:pt>
          <cx:pt idx="2344">100</cx:pt>
          <cx:pt idx="2345">112</cx:pt>
          <cx:pt idx="2346">70</cx:pt>
          <cx:pt idx="2347">75</cx:pt>
          <cx:pt idx="2348">56</cx:pt>
          <cx:pt idx="2349">83</cx:pt>
          <cx:pt idx="2350">60</cx:pt>
          <cx:pt idx="2351">64</cx:pt>
          <cx:pt idx="2352">61</cx:pt>
          <cx:pt idx="2353">54</cx:pt>
          <cx:pt idx="2354">58</cx:pt>
          <cx:pt idx="2355">69</cx:pt>
          <cx:pt idx="2356">90</cx:pt>
          <cx:pt idx="2357">111</cx:pt>
          <cx:pt idx="2358">123</cx:pt>
          <cx:pt idx="2359">79</cx:pt>
          <cx:pt idx="2360">82</cx:pt>
          <cx:pt idx="2361">86</cx:pt>
          <cx:pt idx="2362">86</cx:pt>
          <cx:pt idx="2363">61</cx:pt>
          <cx:pt idx="2364">66</cx:pt>
          <cx:pt idx="2365">61</cx:pt>
          <cx:pt idx="2366">83</cx:pt>
          <cx:pt idx="2367">70</cx:pt>
          <cx:pt idx="2368">59</cx:pt>
          <cx:pt idx="2369">66</cx:pt>
          <cx:pt idx="2370">68</cx:pt>
          <cx:pt idx="2371">72</cx:pt>
          <cx:pt idx="2372">62</cx:pt>
          <cx:pt idx="2373">56</cx:pt>
          <cx:pt idx="2374">59</cx:pt>
          <cx:pt idx="2375">63</cx:pt>
          <cx:pt idx="2376">66</cx:pt>
          <cx:pt idx="2377">65</cx:pt>
          <cx:pt idx="2378">86</cx:pt>
          <cx:pt idx="2379">63</cx:pt>
          <cx:pt idx="2380">64</cx:pt>
          <cx:pt idx="2381">108</cx:pt>
          <cx:pt idx="2382">72</cx:pt>
          <cx:pt idx="2383">77</cx:pt>
          <cx:pt idx="2384">83</cx:pt>
          <cx:pt idx="2385">89</cx:pt>
          <cx:pt idx="2386">65</cx:pt>
          <cx:pt idx="2387">85</cx:pt>
          <cx:pt idx="2388">78</cx:pt>
          <cx:pt idx="2389">82</cx:pt>
          <cx:pt idx="2390">75</cx:pt>
          <cx:pt idx="2391">70</cx:pt>
          <cx:pt idx="2392">93</cx:pt>
          <cx:pt idx="2393">79</cx:pt>
          <cx:pt idx="2394">58</cx:pt>
          <cx:pt idx="2395">61</cx:pt>
          <cx:pt idx="2396">68</cx:pt>
          <cx:pt idx="2397">66</cx:pt>
          <cx:pt idx="2398">100</cx:pt>
          <cx:pt idx="2399">52</cx:pt>
          <cx:pt idx="2400">61</cx:pt>
          <cx:pt idx="2401">63</cx:pt>
          <cx:pt idx="2402">62</cx:pt>
          <cx:pt idx="2403">67</cx:pt>
          <cx:pt idx="2404">70</cx:pt>
          <cx:pt idx="2405">66</cx:pt>
          <cx:pt idx="2406">66</cx:pt>
          <cx:pt idx="2407">59</cx:pt>
          <cx:pt idx="2408">64</cx:pt>
          <cx:pt idx="2409">75</cx:pt>
          <cx:pt idx="2410">60</cx:pt>
          <cx:pt idx="2411">76</cx:pt>
          <cx:pt idx="2412">76</cx:pt>
          <cx:pt idx="2413">78</cx:pt>
          <cx:pt idx="2414">80</cx:pt>
          <cx:pt idx="2415">107</cx:pt>
          <cx:pt idx="2416">131</cx:pt>
          <cx:pt idx="2417">74</cx:pt>
          <cx:pt idx="2418">87</cx:pt>
          <cx:pt idx="2419">91</cx:pt>
          <cx:pt idx="2420">104</cx:pt>
          <cx:pt idx="2421">101</cx:pt>
          <cx:pt idx="2422">69</cx:pt>
          <cx:pt idx="2423">93</cx:pt>
          <cx:pt idx="2424">73</cx:pt>
          <cx:pt idx="2425">72</cx:pt>
          <cx:pt idx="2426">57</cx:pt>
          <cx:pt idx="2427">86</cx:pt>
          <cx:pt idx="2428">71</cx:pt>
          <cx:pt idx="2429">54</cx:pt>
          <cx:pt idx="2430">60</cx:pt>
          <cx:pt idx="2431">119</cx:pt>
          <cx:pt idx="2432">83</cx:pt>
          <cx:pt idx="2433">91</cx:pt>
          <cx:pt idx="2434">144</cx:pt>
          <cx:pt idx="2435">79</cx:pt>
          <cx:pt idx="2436">62</cx:pt>
          <cx:pt idx="2437">65</cx:pt>
          <cx:pt idx="2438">82</cx:pt>
          <cx:pt idx="2439">64</cx:pt>
          <cx:pt idx="2440">57</cx:pt>
          <cx:pt idx="2441">69</cx:pt>
          <cx:pt idx="2442">73</cx:pt>
          <cx:pt idx="2443">105</cx:pt>
          <cx:pt idx="2444">64</cx:pt>
          <cx:pt idx="2445">93</cx:pt>
          <cx:pt idx="2446">71</cx:pt>
          <cx:pt idx="2447">55</cx:pt>
          <cx:pt idx="2448">67</cx:pt>
          <cx:pt idx="2449">65</cx:pt>
          <cx:pt idx="2450">56</cx:pt>
          <cx:pt idx="2451">119</cx:pt>
          <cx:pt idx="2452">89</cx:pt>
          <cx:pt idx="2453">94</cx:pt>
          <cx:pt idx="2454">100</cx:pt>
          <cx:pt idx="2455">54</cx:pt>
          <cx:pt idx="2456">64</cx:pt>
          <cx:pt idx="2457">89</cx:pt>
          <cx:pt idx="2458">71</cx:pt>
          <cx:pt idx="2459">65</cx:pt>
          <cx:pt idx="2460">74</cx:pt>
          <cx:pt idx="2461">63</cx:pt>
          <cx:pt idx="2462">80</cx:pt>
          <cx:pt idx="2463">110</cx:pt>
          <cx:pt idx="2464">63</cx:pt>
          <cx:pt idx="2465">80</cx:pt>
          <cx:pt idx="2466">101</cx:pt>
          <cx:pt idx="2467">72</cx:pt>
          <cx:pt idx="2468">68</cx:pt>
          <cx:pt idx="2469">54</cx:pt>
          <cx:pt idx="2470">70</cx:pt>
          <cx:pt idx="2471">120</cx:pt>
          <cx:pt idx="2472">137</cx:pt>
          <cx:pt idx="2473">67</cx:pt>
          <cx:pt idx="2474">90</cx:pt>
          <cx:pt idx="2475">65</cx:pt>
          <cx:pt idx="2476">69</cx:pt>
          <cx:pt idx="2477">62</cx:pt>
          <cx:pt idx="2478">79</cx:pt>
          <cx:pt idx="2479">58</cx:pt>
          <cx:pt idx="2480">61</cx:pt>
          <cx:pt idx="2481">112</cx:pt>
          <cx:pt idx="2482">82</cx:pt>
          <cx:pt idx="2483">97</cx:pt>
          <cx:pt idx="2484">66</cx:pt>
          <cx:pt idx="2485">71</cx:pt>
          <cx:pt idx="2486">71</cx:pt>
          <cx:pt idx="2487">74</cx:pt>
          <cx:pt idx="2488">62</cx:pt>
          <cx:pt idx="2489">90</cx:pt>
          <cx:pt idx="2490">81</cx:pt>
          <cx:pt idx="2491">88</cx:pt>
          <cx:pt idx="2492">93</cx:pt>
          <cx:pt idx="2493">61</cx:pt>
          <cx:pt idx="2494">97</cx:pt>
          <cx:pt idx="2495">70</cx:pt>
          <cx:pt idx="2496">91</cx:pt>
          <cx:pt idx="2497">74</cx:pt>
          <cx:pt idx="2498">60</cx:pt>
          <cx:pt idx="2499">67</cx:pt>
          <cx:pt idx="2500">77</cx:pt>
          <cx:pt idx="2501">64</cx:pt>
          <cx:pt idx="2502">87</cx:pt>
          <cx:pt idx="2503">114</cx:pt>
          <cx:pt idx="2504">72</cx:pt>
          <cx:pt idx="2505">103</cx:pt>
          <cx:pt idx="2506">65</cx:pt>
          <cx:pt idx="2507">74</cx:pt>
          <cx:pt idx="2508">70</cx:pt>
          <cx:pt idx="2509">60</cx:pt>
          <cx:pt idx="2510">82</cx:pt>
          <cx:pt idx="2511">71</cx:pt>
          <cx:pt idx="2512">104</cx:pt>
          <cx:pt idx="2513">98</cx:pt>
          <cx:pt idx="2514">77</cx:pt>
          <cx:pt idx="2515">59</cx:pt>
          <cx:pt idx="2516">72</cx:pt>
          <cx:pt idx="2517">163</cx:pt>
          <cx:pt idx="2518">78</cx:pt>
          <cx:pt idx="2519">70</cx:pt>
          <cx:pt idx="2520">71</cx:pt>
          <cx:pt idx="2521">109</cx:pt>
          <cx:pt idx="2522">77</cx:pt>
          <cx:pt idx="2523">82</cx:pt>
          <cx:pt idx="2524">60</cx:pt>
          <cx:pt idx="2525">65</cx:pt>
          <cx:pt idx="2526">60</cx:pt>
          <cx:pt idx="2527">101</cx:pt>
          <cx:pt idx="2528">112</cx:pt>
          <cx:pt idx="2529">70</cx:pt>
          <cx:pt idx="2530">96</cx:pt>
          <cx:pt idx="2531">58</cx:pt>
          <cx:pt idx="2532">61</cx:pt>
          <cx:pt idx="2533">114</cx:pt>
          <cx:pt idx="2534">64</cx:pt>
          <cx:pt idx="2535">94</cx:pt>
          <cx:pt idx="2536">63</cx:pt>
          <cx:pt idx="2537">79</cx:pt>
          <cx:pt idx="2538">113</cx:pt>
          <cx:pt idx="2539">61</cx:pt>
          <cx:pt idx="2540">72</cx:pt>
          <cx:pt idx="2541">82</cx:pt>
          <cx:pt idx="2542">63</cx:pt>
          <cx:pt idx="2543">67</cx:pt>
          <cx:pt idx="2544">102</cx:pt>
          <cx:pt idx="2545">57</cx:pt>
          <cx:pt idx="2546">78</cx:pt>
          <cx:pt idx="2547">65</cx:pt>
          <cx:pt idx="2548">99</cx:pt>
          <cx:pt idx="2549">85</cx:pt>
          <cx:pt idx="2550">66</cx:pt>
          <cx:pt idx="2551">69</cx:pt>
          <cx:pt idx="2552">71</cx:pt>
          <cx:pt idx="2553">73</cx:pt>
          <cx:pt idx="2554">99</cx:pt>
          <cx:pt idx="2555">111</cx:pt>
          <cx:pt idx="2556">65</cx:pt>
          <cx:pt idx="2557">67</cx:pt>
          <cx:pt idx="2558">107</cx:pt>
          <cx:pt idx="2559">85</cx:pt>
          <cx:pt idx="2560">81</cx:pt>
          <cx:pt idx="2561">66</cx:pt>
          <cx:pt idx="2562">93</cx:pt>
          <cx:pt idx="2563">76</cx:pt>
          <cx:pt idx="2564">87</cx:pt>
          <cx:pt idx="2565">85</cx:pt>
          <cx:pt idx="2566">73</cx:pt>
          <cx:pt idx="2567">65</cx:pt>
          <cx:pt idx="2568">79</cx:pt>
          <cx:pt idx="2569">85</cx:pt>
          <cx:pt idx="2570">70</cx:pt>
          <cx:pt idx="2571">70</cx:pt>
          <cx:pt idx="2572">101</cx:pt>
          <cx:pt idx="2573">68</cx:pt>
          <cx:pt idx="2574">84</cx:pt>
          <cx:pt idx="2575">85</cx:pt>
          <cx:pt idx="2576">59</cx:pt>
          <cx:pt idx="2577">73</cx:pt>
          <cx:pt idx="2578">91</cx:pt>
          <cx:pt idx="2579">115</cx:pt>
          <cx:pt idx="2580">69</cx:pt>
          <cx:pt idx="2581">101</cx:pt>
          <cx:pt idx="2582">86</cx:pt>
          <cx:pt idx="2583">86</cx:pt>
          <cx:pt idx="2584">61</cx:pt>
          <cx:pt idx="2585">128</cx:pt>
          <cx:pt idx="2586">81</cx:pt>
          <cx:pt idx="2587">63</cx:pt>
          <cx:pt idx="2588">98</cx:pt>
          <cx:pt idx="2589">54</cx:pt>
          <cx:pt idx="2590">93</cx:pt>
          <cx:pt idx="2591">102</cx:pt>
          <cx:pt idx="2592">135</cx:pt>
          <cx:pt idx="2593">71</cx:pt>
          <cx:pt idx="2594">70</cx:pt>
          <cx:pt idx="2595">86</cx:pt>
          <cx:pt idx="2596">82</cx:pt>
          <cx:pt idx="2597">81</cx:pt>
          <cx:pt idx="2598">87</cx:pt>
          <cx:pt idx="2599">85</cx:pt>
          <cx:pt idx="2600">96</cx:pt>
          <cx:pt idx="2601">63</cx:pt>
          <cx:pt idx="2602">66</cx:pt>
          <cx:pt idx="2603">131</cx:pt>
          <cx:pt idx="2604">90</cx:pt>
          <cx:pt idx="2605">81</cx:pt>
          <cx:pt idx="2606">86</cx:pt>
          <cx:pt idx="2607">73</cx:pt>
          <cx:pt idx="2608">73</cx:pt>
          <cx:pt idx="2609">89</cx:pt>
          <cx:pt idx="2610">84</cx:pt>
          <cx:pt idx="2611">68</cx:pt>
          <cx:pt idx="2612">88</cx:pt>
          <cx:pt idx="2613">89</cx:pt>
          <cx:pt idx="2614">66</cx:pt>
          <cx:pt idx="2615">76</cx:pt>
          <cx:pt idx="2616">115</cx:pt>
          <cx:pt idx="2617">75</cx:pt>
          <cx:pt idx="2618">95</cx:pt>
          <cx:pt idx="2619">97</cx:pt>
          <cx:pt idx="2620">99</cx:pt>
          <cx:pt idx="2621">147</cx:pt>
          <cx:pt idx="2622">76</cx:pt>
          <cx:pt idx="2623">100</cx:pt>
          <cx:pt idx="2624">118</cx:pt>
          <cx:pt idx="2625">73</cx:pt>
          <cx:pt idx="2626">77</cx:pt>
          <cx:pt idx="2627">87</cx:pt>
          <cx:pt idx="2628">83</cx:pt>
          <cx:pt idx="2629">60</cx:pt>
          <cx:pt idx="2630">78</cx:pt>
          <cx:pt idx="2631">75</cx:pt>
          <cx:pt idx="2632">117</cx:pt>
          <cx:pt idx="2633">69</cx:pt>
          <cx:pt idx="2634">67</cx:pt>
          <cx:pt idx="2635">72</cx:pt>
          <cx:pt idx="2636">71</cx:pt>
          <cx:pt idx="2637">108</cx:pt>
          <cx:pt idx="2638">98</cx:pt>
          <cx:pt idx="2639">108</cx:pt>
          <cx:pt idx="2640">70</cx:pt>
          <cx:pt idx="2641">96</cx:pt>
          <cx:pt idx="2642">98</cx:pt>
          <cx:pt idx="2643">117</cx:pt>
          <cx:pt idx="2644">140</cx:pt>
          <cx:pt idx="2645">74</cx:pt>
          <cx:pt idx="2646">57</cx:pt>
          <cx:pt idx="2647">84</cx:pt>
          <cx:pt idx="2648">85</cx:pt>
          <cx:pt idx="2649">63</cx:pt>
          <cx:pt idx="2650">23</cx:pt>
          <cx:pt idx="2651">66</cx:pt>
          <cx:pt idx="2652">73</cx:pt>
          <cx:pt idx="2653">118</cx:pt>
          <cx:pt idx="2654">111</cx:pt>
          <cx:pt idx="2655">65</cx:pt>
          <cx:pt idx="2656">70</cx:pt>
          <cx:pt idx="2657">63</cx:pt>
          <cx:pt idx="2658">112</cx:pt>
          <cx:pt idx="2659">62</cx:pt>
          <cx:pt idx="2660">69</cx:pt>
          <cx:pt idx="2661">119</cx:pt>
          <cx:pt idx="2662">72</cx:pt>
          <cx:pt idx="2663">89</cx:pt>
          <cx:pt idx="2664">74</cx:pt>
          <cx:pt idx="2665">86</cx:pt>
          <cx:pt idx="2666">81</cx:pt>
          <cx:pt idx="2667">84</cx:pt>
          <cx:pt idx="2668">72</cx:pt>
          <cx:pt idx="2669">57</cx:pt>
          <cx:pt idx="2670">68</cx:pt>
          <cx:pt idx="2671">60</cx:pt>
          <cx:pt idx="2672">66</cx:pt>
          <cx:pt idx="2673">73</cx:pt>
          <cx:pt idx="2674">58</cx:pt>
          <cx:pt idx="2675">51</cx:pt>
          <cx:pt idx="2676">66</cx:pt>
          <cx:pt idx="2677">99</cx:pt>
          <cx:pt idx="2678">57</cx:pt>
          <cx:pt idx="2679">62</cx:pt>
          <cx:pt idx="2680">84</cx:pt>
          <cx:pt idx="2681">92</cx:pt>
          <cx:pt idx="2682">117</cx:pt>
          <cx:pt idx="2683">67</cx:pt>
          <cx:pt idx="2684">115</cx:pt>
          <cx:pt idx="2685">71</cx:pt>
          <cx:pt idx="2686">86</cx:pt>
          <cx:pt idx="2687">92</cx:pt>
          <cx:pt idx="2688">103</cx:pt>
          <cx:pt idx="2689">89</cx:pt>
          <cx:pt idx="2690">59</cx:pt>
          <cx:pt idx="2691">74</cx:pt>
          <cx:pt idx="2692">81</cx:pt>
          <cx:pt idx="2693">62</cx:pt>
          <cx:pt idx="2694">72</cx:pt>
          <cx:pt idx="2695">78</cx:pt>
          <cx:pt idx="2696">76</cx:pt>
          <cx:pt idx="2697">67</cx:pt>
          <cx:pt idx="2698">60</cx:pt>
          <cx:pt idx="2699">56</cx:pt>
          <cx:pt idx="2700">59</cx:pt>
          <cx:pt idx="2701">104</cx:pt>
          <cx:pt idx="2702">102</cx:pt>
          <cx:pt idx="2703">84</cx:pt>
          <cx:pt idx="2704">79</cx:pt>
          <cx:pt idx="2705">145</cx:pt>
          <cx:pt idx="2706">94</cx:pt>
          <cx:pt idx="2707">105</cx:pt>
          <cx:pt idx="2708">50</cx:pt>
          <cx:pt idx="2709">76</cx:pt>
          <cx:pt idx="2710">61</cx:pt>
          <cx:pt idx="2711">74</cx:pt>
          <cx:pt idx="2712">63</cx:pt>
          <cx:pt idx="2713">107</cx:pt>
          <cx:pt idx="2714">56</cx:pt>
          <cx:pt idx="2715">119</cx:pt>
          <cx:pt idx="2716">97</cx:pt>
          <cx:pt idx="2717">76</cx:pt>
          <cx:pt idx="2718">58</cx:pt>
          <cx:pt idx="2719">79</cx:pt>
          <cx:pt idx="2720">65</cx:pt>
          <cx:pt idx="2721">67</cx:pt>
          <cx:pt idx="2722">121</cx:pt>
          <cx:pt idx="2723">49</cx:pt>
          <cx:pt idx="2724">102</cx:pt>
          <cx:pt idx="2725">66</cx:pt>
          <cx:pt idx="2726">94</cx:pt>
          <cx:pt idx="2727">80</cx:pt>
          <cx:pt idx="2728">98</cx:pt>
          <cx:pt idx="2729">78</cx:pt>
          <cx:pt idx="2730">73</cx:pt>
          <cx:pt idx="2731">85</cx:pt>
          <cx:pt idx="2732">79</cx:pt>
          <cx:pt idx="2733">78</cx:pt>
          <cx:pt idx="2734">73</cx:pt>
          <cx:pt idx="2735">61</cx:pt>
          <cx:pt idx="2736">80</cx:pt>
          <cx:pt idx="2737">85</cx:pt>
          <cx:pt idx="2738">81</cx:pt>
          <cx:pt idx="2739">81</cx:pt>
          <cx:pt idx="2740">51</cx:pt>
          <cx:pt idx="2741">50</cx:pt>
          <cx:pt idx="2742">73</cx:pt>
          <cx:pt idx="2743">58</cx:pt>
          <cx:pt idx="2744">81</cx:pt>
          <cx:pt idx="2745">86</cx:pt>
          <cx:pt idx="2746">95</cx:pt>
          <cx:pt idx="2747">78</cx:pt>
          <cx:pt idx="2748">86</cx:pt>
          <cx:pt idx="2749">105</cx:pt>
          <cx:pt idx="2750">71</cx:pt>
          <cx:pt idx="2751">59</cx:pt>
          <cx:pt idx="2752">98</cx:pt>
          <cx:pt idx="2753">100</cx:pt>
          <cx:pt idx="2754">102</cx:pt>
          <cx:pt idx="2755">66</cx:pt>
          <cx:pt idx="2756">76</cx:pt>
          <cx:pt idx="2757">92</cx:pt>
          <cx:pt idx="2758">66</cx:pt>
          <cx:pt idx="2759">119</cx:pt>
          <cx:pt idx="2760">71</cx:pt>
          <cx:pt idx="2761">89</cx:pt>
          <cx:pt idx="2762">64</cx:pt>
          <cx:pt idx="2763">68</cx:pt>
          <cx:pt idx="2764">90</cx:pt>
          <cx:pt idx="2765">67</cx:pt>
          <cx:pt idx="2766">100</cx:pt>
          <cx:pt idx="2767">84</cx:pt>
          <cx:pt idx="2768">66</cx:pt>
          <cx:pt idx="2769">60</cx:pt>
          <cx:pt idx="2770">93</cx:pt>
          <cx:pt idx="2771">64</cx:pt>
          <cx:pt idx="2772">70</cx:pt>
          <cx:pt idx="2773">116</cx:pt>
          <cx:pt idx="2774">49</cx:pt>
          <cx:pt idx="2775">68</cx:pt>
          <cx:pt idx="2776">87</cx:pt>
          <cx:pt idx="2777">69</cx:pt>
          <cx:pt idx="2778">84</cx:pt>
          <cx:pt idx="2779">99</cx:pt>
          <cx:pt idx="2780">71</cx:pt>
          <cx:pt idx="2781">71</cx:pt>
          <cx:pt idx="2782">82</cx:pt>
          <cx:pt idx="2783">64</cx:pt>
          <cx:pt idx="2784">95</cx:pt>
          <cx:pt idx="2785">72</cx:pt>
          <cx:pt idx="2786">59</cx:pt>
          <cx:pt idx="2787">75</cx:pt>
          <cx:pt idx="2788">65</cx:pt>
          <cx:pt idx="2789">107</cx:pt>
          <cx:pt idx="2790">116</cx:pt>
          <cx:pt idx="2791">81</cx:pt>
          <cx:pt idx="2792">72</cx:pt>
          <cx:pt idx="2793">94</cx:pt>
          <cx:pt idx="2794">66</cx:pt>
          <cx:pt idx="2795">73</cx:pt>
          <cx:pt idx="2796">56</cx:pt>
          <cx:pt idx="2797">84</cx:pt>
          <cx:pt idx="2798">139</cx:pt>
          <cx:pt idx="2799">117</cx:pt>
          <cx:pt idx="2800">110</cx:pt>
          <cx:pt idx="2801">136</cx:pt>
          <cx:pt idx="2802">88</cx:pt>
          <cx:pt idx="2803">51</cx:pt>
          <cx:pt idx="2804">49</cx:pt>
          <cx:pt idx="2805">68</cx:pt>
          <cx:pt idx="2806">80</cx:pt>
          <cx:pt idx="2807">79</cx:pt>
          <cx:pt idx="2808">83</cx:pt>
          <cx:pt idx="2809">77</cx:pt>
          <cx:pt idx="2810">54</cx:pt>
          <cx:pt idx="2811">66</cx:pt>
          <cx:pt idx="2812">87</cx:pt>
          <cx:pt idx="2813">62</cx:pt>
          <cx:pt idx="2814">93</cx:pt>
          <cx:pt idx="2815">64</cx:pt>
          <cx:pt idx="2816">48</cx:pt>
          <cx:pt idx="2817">108</cx:pt>
          <cx:pt idx="2818">73</cx:pt>
          <cx:pt idx="2819">56</cx:pt>
          <cx:pt idx="2820">64</cx:pt>
          <cx:pt idx="2821">57</cx:pt>
          <cx:pt idx="2822">77</cx:pt>
          <cx:pt idx="2823">81</cx:pt>
          <cx:pt idx="2824">86</cx:pt>
          <cx:pt idx="2825">112</cx:pt>
          <cx:pt idx="2826">82</cx:pt>
          <cx:pt idx="2827">60</cx:pt>
          <cx:pt idx="2828">79</cx:pt>
          <cx:pt idx="2829">56</cx:pt>
          <cx:pt idx="2830">90</cx:pt>
          <cx:pt idx="2831">77</cx:pt>
          <cx:pt idx="2832">65</cx:pt>
          <cx:pt idx="2833">60</cx:pt>
          <cx:pt idx="2834">106</cx:pt>
          <cx:pt idx="2835">78</cx:pt>
          <cx:pt idx="2836">118</cx:pt>
          <cx:pt idx="2837">63</cx:pt>
          <cx:pt idx="2838">87</cx:pt>
          <cx:pt idx="2839">51</cx:pt>
          <cx:pt idx="2840">70</cx:pt>
          <cx:pt idx="2841">127</cx:pt>
          <cx:pt idx="2842">55</cx:pt>
          <cx:pt idx="2843">74</cx:pt>
          <cx:pt idx="2844">74</cx:pt>
          <cx:pt idx="2845">61</cx:pt>
          <cx:pt idx="2846">76</cx:pt>
          <cx:pt idx="2847">128</cx:pt>
          <cx:pt idx="2848">96</cx:pt>
          <cx:pt idx="2849">80</cx:pt>
          <cx:pt idx="2850">75</cx:pt>
          <cx:pt idx="2851">82</cx:pt>
          <cx:pt idx="2852">63</cx:pt>
          <cx:pt idx="2853">62</cx:pt>
          <cx:pt idx="2854">59</cx:pt>
          <cx:pt idx="2855">57</cx:pt>
          <cx:pt idx="2856">71</cx:pt>
          <cx:pt idx="2857">61</cx:pt>
          <cx:pt idx="2858">57</cx:pt>
          <cx:pt idx="2859">60</cx:pt>
          <cx:pt idx="2860">62</cx:pt>
          <cx:pt idx="2861">54</cx:pt>
          <cx:pt idx="2862">79</cx:pt>
          <cx:pt idx="2863">99</cx:pt>
          <cx:pt idx="2864">81</cx:pt>
          <cx:pt idx="2865">75</cx:pt>
          <cx:pt idx="2866">65</cx:pt>
          <cx:pt idx="2867">70</cx:pt>
          <cx:pt idx="2868">56</cx:pt>
          <cx:pt idx="2869">67</cx:pt>
          <cx:pt idx="2870">64</cx:pt>
          <cx:pt idx="2871">67</cx:pt>
          <cx:pt idx="2872">67</cx:pt>
          <cx:pt idx="2873">77</cx:pt>
          <cx:pt idx="2874">62</cx:pt>
          <cx:pt idx="2875">88</cx:pt>
          <cx:pt idx="2876">57</cx:pt>
          <cx:pt idx="2877">72</cx:pt>
          <cx:pt idx="2878">56</cx:pt>
          <cx:pt idx="2879">57</cx:pt>
          <cx:pt idx="2880">61</cx:pt>
          <cx:pt idx="2881">65</cx:pt>
          <cx:pt idx="2882">82</cx:pt>
          <cx:pt idx="2883">56</cx:pt>
          <cx:pt idx="2884">63</cx:pt>
          <cx:pt idx="2885">96</cx:pt>
          <cx:pt idx="2886">62</cx:pt>
          <cx:pt idx="2887">61</cx:pt>
          <cx:pt idx="2888">63</cx:pt>
          <cx:pt idx="2889">59</cx:pt>
          <cx:pt idx="2890">92</cx:pt>
          <cx:pt idx="2891">80</cx:pt>
          <cx:pt idx="2892">94</cx:pt>
          <cx:pt idx="2893">63</cx:pt>
          <cx:pt idx="2894">65</cx:pt>
          <cx:pt idx="2895">62</cx:pt>
          <cx:pt idx="2896">59</cx:pt>
          <cx:pt idx="2897">76</cx:pt>
          <cx:pt idx="2898">77</cx:pt>
          <cx:pt idx="2899">63</cx:pt>
          <cx:pt idx="2900">54</cx:pt>
          <cx:pt idx="2901">58</cx:pt>
          <cx:pt idx="2902">71</cx:pt>
          <cx:pt idx="2903">66</cx:pt>
          <cx:pt idx="2904">64</cx:pt>
          <cx:pt idx="2905">89</cx:pt>
          <cx:pt idx="2906">84</cx:pt>
          <cx:pt idx="2907">97</cx:pt>
          <cx:pt idx="2908">60</cx:pt>
          <cx:pt idx="2909">57</cx:pt>
          <cx:pt idx="2910">54</cx:pt>
          <cx:pt idx="2911">56</cx:pt>
          <cx:pt idx="2912">63</cx:pt>
          <cx:pt idx="2913">72</cx:pt>
          <cx:pt idx="2914">75</cx:pt>
          <cx:pt idx="2915">64</cx:pt>
          <cx:pt idx="2916">68</cx:pt>
          <cx:pt idx="2917">81</cx:pt>
          <cx:pt idx="2918">61</cx:pt>
          <cx:pt idx="2919">64</cx:pt>
          <cx:pt idx="2920">109</cx:pt>
          <cx:pt idx="2921">73</cx:pt>
          <cx:pt idx="2922">83</cx:pt>
          <cx:pt idx="2923">53</cx:pt>
          <cx:pt idx="2924">67</cx:pt>
          <cx:pt idx="2925">65</cx:pt>
          <cx:pt idx="2926">52</cx:pt>
          <cx:pt idx="2927">76</cx:pt>
          <cx:pt idx="2928">66</cx:pt>
          <cx:pt idx="2929">54</cx:pt>
          <cx:pt idx="2930">55</cx:pt>
          <cx:pt idx="2931">92</cx:pt>
          <cx:pt idx="2932">57</cx:pt>
          <cx:pt idx="2933">57</cx:pt>
          <cx:pt idx="2934">70</cx:pt>
          <cx:pt idx="2935">59</cx:pt>
          <cx:pt idx="2936">54</cx:pt>
          <cx:pt idx="2937">61</cx:pt>
          <cx:pt idx="2938">57</cx:pt>
          <cx:pt idx="2939">58</cx:pt>
          <cx:pt idx="2940">62</cx:pt>
          <cx:pt idx="2941">112</cx:pt>
          <cx:pt idx="2942">58</cx:pt>
          <cx:pt idx="2943">73</cx:pt>
          <cx:pt idx="2944">61</cx:pt>
          <cx:pt idx="2945">59</cx:pt>
          <cx:pt idx="2946">82</cx:pt>
          <cx:pt idx="2947">59</cx:pt>
          <cx:pt idx="2948">79</cx:pt>
          <cx:pt idx="2949">60</cx:pt>
          <cx:pt idx="2950">69</cx:pt>
          <cx:pt idx="2951">74</cx:pt>
          <cx:pt idx="2952">83</cx:pt>
          <cx:pt idx="2953">65</cx:pt>
          <cx:pt idx="2954">63</cx:pt>
          <cx:pt idx="2955">123</cx:pt>
          <cx:pt idx="2956">62</cx:pt>
          <cx:pt idx="2957">67</cx:pt>
          <cx:pt idx="2958">93</cx:pt>
          <cx:pt idx="2959">91</cx:pt>
          <cx:pt idx="2960">47</cx:pt>
          <cx:pt idx="2961">142</cx:pt>
          <cx:pt idx="2962">87</cx:pt>
          <cx:pt idx="2963">78</cx:pt>
          <cx:pt idx="2964">98</cx:pt>
          <cx:pt idx="2965">69</cx:pt>
          <cx:pt idx="2966">92</cx:pt>
          <cx:pt idx="2967">54</cx:pt>
          <cx:pt idx="2968">71</cx:pt>
          <cx:pt idx="2969">83</cx:pt>
          <cx:pt idx="2970">57</cx:pt>
          <cx:pt idx="2971">56</cx:pt>
          <cx:pt idx="2972">69</cx:pt>
          <cx:pt idx="2973">58</cx:pt>
          <cx:pt idx="2974">70</cx:pt>
          <cx:pt idx="2975">61</cx:pt>
          <cx:pt idx="2976">97</cx:pt>
          <cx:pt idx="2977">59</cx:pt>
          <cx:pt idx="2978">99</cx:pt>
          <cx:pt idx="2979">57</cx:pt>
          <cx:pt idx="2980">107</cx:pt>
          <cx:pt idx="2981">79</cx:pt>
          <cx:pt idx="2982">63</cx:pt>
          <cx:pt idx="2983">67</cx:pt>
          <cx:pt idx="2984">90</cx:pt>
          <cx:pt idx="2985">82</cx:pt>
          <cx:pt idx="2986">105</cx:pt>
          <cx:pt idx="2987">107</cx:pt>
          <cx:pt idx="2988">70</cx:pt>
          <cx:pt idx="2989">58</cx:pt>
          <cx:pt idx="2990">60</cx:pt>
          <cx:pt idx="2991">69</cx:pt>
          <cx:pt idx="2992">73</cx:pt>
          <cx:pt idx="2993">72</cx:pt>
          <cx:pt idx="2994">64</cx:pt>
          <cx:pt idx="2995">73</cx:pt>
          <cx:pt idx="2996">54</cx:pt>
          <cx:pt idx="2997">70</cx:pt>
          <cx:pt idx="2998">58</cx:pt>
          <cx:pt idx="2999">97</cx:pt>
          <cx:pt idx="3000">52</cx:pt>
          <cx:pt idx="3001">55</cx:pt>
          <cx:pt idx="3002">54</cx:pt>
          <cx:pt idx="3003">67</cx:pt>
          <cx:pt idx="3004">88</cx:pt>
          <cx:pt idx="3005">74</cx:pt>
          <cx:pt idx="3006">76</cx:pt>
          <cx:pt idx="3007">77</cx:pt>
          <cx:pt idx="3008">53</cx:pt>
          <cx:pt idx="3009">61</cx:pt>
          <cx:pt idx="3010">117</cx:pt>
          <cx:pt idx="3011">83</cx:pt>
          <cx:pt idx="3012">60</cx:pt>
          <cx:pt idx="3013">69</cx:pt>
          <cx:pt idx="3014">70</cx:pt>
          <cx:pt idx="3015">93</cx:pt>
          <cx:pt idx="3016">106</cx:pt>
          <cx:pt idx="3017">79</cx:pt>
          <cx:pt idx="3018">97</cx:pt>
          <cx:pt idx="3019">110</cx:pt>
          <cx:pt idx="3020">76</cx:pt>
          <cx:pt idx="3021">81</cx:pt>
          <cx:pt idx="3022">90</cx:pt>
          <cx:pt idx="3023">55</cx:pt>
          <cx:pt idx="3024">87</cx:pt>
          <cx:pt idx="3025">61</cx:pt>
          <cx:pt idx="3026">85</cx:pt>
          <cx:pt idx="3027">65</cx:pt>
          <cx:pt idx="3028">55</cx:pt>
          <cx:pt idx="3029">75</cx:pt>
          <cx:pt idx="3030">82</cx:pt>
          <cx:pt idx="3031">77</cx:pt>
          <cx:pt idx="3032">75</cx:pt>
          <cx:pt idx="3033">68</cx:pt>
          <cx:pt idx="3034">88</cx:pt>
          <cx:pt idx="3035">79</cx:pt>
          <cx:pt idx="3036">138</cx:pt>
          <cx:pt idx="3037">57</cx:pt>
          <cx:pt idx="3038">64</cx:pt>
          <cx:pt idx="3039">57</cx:pt>
          <cx:pt idx="3040">117</cx:pt>
          <cx:pt idx="3041">66</cx:pt>
          <cx:pt idx="3042">68</cx:pt>
          <cx:pt idx="3043">67</cx:pt>
          <cx:pt idx="3044">52</cx:pt>
          <cx:pt idx="3045">62</cx:pt>
          <cx:pt idx="3046">61</cx:pt>
          <cx:pt idx="3047">67</cx:pt>
          <cx:pt idx="3048">64</cx:pt>
          <cx:pt idx="3049">97</cx:pt>
          <cx:pt idx="3050">55</cx:pt>
          <cx:pt idx="3051">62</cx:pt>
          <cx:pt idx="3052">69</cx:pt>
          <cx:pt idx="3053">70</cx:pt>
          <cx:pt idx="3054">84</cx:pt>
          <cx:pt idx="3055">99</cx:pt>
          <cx:pt idx="3056">82</cx:pt>
          <cx:pt idx="3057">76</cx:pt>
          <cx:pt idx="3058">91</cx:pt>
          <cx:pt idx="3059">83</cx:pt>
          <cx:pt idx="3060">97</cx:pt>
          <cx:pt idx="3061">80</cx:pt>
          <cx:pt idx="3062">68</cx:pt>
          <cx:pt idx="3063">60</cx:pt>
          <cx:pt idx="3064">64</cx:pt>
          <cx:pt idx="3065">76</cx:pt>
          <cx:pt idx="3066">77</cx:pt>
          <cx:pt idx="3067">66</cx:pt>
          <cx:pt idx="3068">53</cx:pt>
          <cx:pt idx="3069">64</cx:pt>
          <cx:pt idx="3070">106</cx:pt>
          <cx:pt idx="3071">54</cx:pt>
          <cx:pt idx="3072">60</cx:pt>
          <cx:pt idx="3073">60</cx:pt>
          <cx:pt idx="3074">58</cx:pt>
          <cx:pt idx="3075">67</cx:pt>
          <cx:pt idx="3076">97</cx:pt>
          <cx:pt idx="3077">65</cx:pt>
          <cx:pt idx="3078">78</cx:pt>
          <cx:pt idx="3079">56</cx:pt>
          <cx:pt idx="3080">101</cx:pt>
          <cx:pt idx="3081">64</cx:pt>
          <cx:pt idx="3082">61</cx:pt>
          <cx:pt idx="3083">49</cx:pt>
          <cx:pt idx="3084">79</cx:pt>
          <cx:pt idx="3085">62</cx:pt>
          <cx:pt idx="3086">87</cx:pt>
          <cx:pt idx="3087">101</cx:pt>
          <cx:pt idx="3088">121</cx:pt>
          <cx:pt idx="3089">56</cx:pt>
          <cx:pt idx="3090">102</cx:pt>
          <cx:pt idx="3091">67</cx:pt>
          <cx:pt idx="3092">58</cx:pt>
          <cx:pt idx="3093">83</cx:pt>
          <cx:pt idx="3094">63</cx:pt>
          <cx:pt idx="3095">55</cx:pt>
          <cx:pt idx="3096">69</cx:pt>
          <cx:pt idx="3097">66</cx:pt>
          <cx:pt idx="3098">75</cx:pt>
          <cx:pt idx="3099">51</cx:pt>
          <cx:pt idx="3100">65</cx:pt>
          <cx:pt idx="3101">66</cx:pt>
          <cx:pt idx="3102">55</cx:pt>
          <cx:pt idx="3103">115</cx:pt>
          <cx:pt idx="3104">57</cx:pt>
          <cx:pt idx="3105">64</cx:pt>
          <cx:pt idx="3106">58</cx:pt>
          <cx:pt idx="3107">56</cx:pt>
          <cx:pt idx="3108">88</cx:pt>
          <cx:pt idx="3109">82</cx:pt>
          <cx:pt idx="3110">68</cx:pt>
          <cx:pt idx="3111">82</cx:pt>
          <cx:pt idx="3112">62</cx:pt>
          <cx:pt idx="3113">58</cx:pt>
          <cx:pt idx="3114">85</cx:pt>
          <cx:pt idx="3115">83</cx:pt>
          <cx:pt idx="3116">84</cx:pt>
          <cx:pt idx="3117">81</cx:pt>
          <cx:pt idx="3118">63</cx:pt>
          <cx:pt idx="3119">65</cx:pt>
          <cx:pt idx="3120">68</cx:pt>
          <cx:pt idx="3121">47</cx:pt>
          <cx:pt idx="3122">76</cx:pt>
          <cx:pt idx="3123">68</cx:pt>
          <cx:pt idx="3124">75</cx:pt>
          <cx:pt idx="3125">112</cx:pt>
          <cx:pt idx="3126">52</cx:pt>
          <cx:pt idx="3127">74</cx:pt>
          <cx:pt idx="3128">54</cx:pt>
          <cx:pt idx="3129">86</cx:pt>
          <cx:pt idx="3130">115</cx:pt>
          <cx:pt idx="3131">55</cx:pt>
          <cx:pt idx="3132">61</cx:pt>
          <cx:pt idx="3133">76</cx:pt>
          <cx:pt idx="3134">105</cx:pt>
          <cx:pt idx="3135">97</cx:pt>
          <cx:pt idx="3136">79</cx:pt>
          <cx:pt idx="3137">85</cx:pt>
          <cx:pt idx="3138">67</cx:pt>
          <cx:pt idx="3139">61</cx:pt>
          <cx:pt idx="3140">75</cx:pt>
          <cx:pt idx="3141">61</cx:pt>
          <cx:pt idx="3142">70</cx:pt>
          <cx:pt idx="3143">190</cx:pt>
          <cx:pt idx="3144">53</cx:pt>
          <cx:pt idx="3145">116</cx:pt>
          <cx:pt idx="3146">49</cx:pt>
          <cx:pt idx="3147">64</cx:pt>
          <cx:pt idx="3148">67</cx:pt>
          <cx:pt idx="3149">64</cx:pt>
          <cx:pt idx="3150">101</cx:pt>
          <cx:pt idx="3151">65</cx:pt>
          <cx:pt idx="3152">55</cx:pt>
          <cx:pt idx="3153">61</cx:pt>
          <cx:pt idx="3154">92</cx:pt>
          <cx:pt idx="3155">113</cx:pt>
          <cx:pt idx="3156">82</cx:pt>
          <cx:pt idx="3157">121</cx:pt>
          <cx:pt idx="3158">64</cx:pt>
          <cx:pt idx="3159">109</cx:pt>
          <cx:pt idx="3160">66</cx:pt>
          <cx:pt idx="3161">91</cx:pt>
          <cx:pt idx="3162">84</cx:pt>
          <cx:pt idx="3163">122</cx:pt>
          <cx:pt idx="3164">68</cx:pt>
          <cx:pt idx="3165">60</cx:pt>
          <cx:pt idx="3166">69</cx:pt>
          <cx:pt idx="3167">49</cx:pt>
          <cx:pt idx="3168">79</cx:pt>
          <cx:pt idx="3169">99</cx:pt>
          <cx:pt idx="3170">61</cx:pt>
          <cx:pt idx="3171">71</cx:pt>
          <cx:pt idx="3172">100</cx:pt>
          <cx:pt idx="3173">63</cx:pt>
          <cx:pt idx="3174">71</cx:pt>
          <cx:pt idx="3175">77</cx:pt>
          <cx:pt idx="3176">84</cx:pt>
          <cx:pt idx="3177">181</cx:pt>
          <cx:pt idx="3178">80</cx:pt>
          <cx:pt idx="3179">64</cx:pt>
          <cx:pt idx="3180">54</cx:pt>
          <cx:pt idx="3181">75</cx:pt>
          <cx:pt idx="3182">71</cx:pt>
          <cx:pt idx="3183">59</cx:pt>
          <cx:pt idx="3184">77</cx:pt>
          <cx:pt idx="3185">84</cx:pt>
          <cx:pt idx="3186">60</cx:pt>
          <cx:pt idx="3187">52</cx:pt>
          <cx:pt idx="3188">67</cx:pt>
          <cx:pt idx="3189">118</cx:pt>
          <cx:pt idx="3190">56</cx:pt>
          <cx:pt idx="3191">65</cx:pt>
          <cx:pt idx="3192">74</cx:pt>
          <cx:pt idx="3193">69</cx:pt>
          <cx:pt idx="3194">58</cx:pt>
          <cx:pt idx="3195">71</cx:pt>
          <cx:pt idx="3196">54</cx:pt>
          <cx:pt idx="3197">78</cx:pt>
          <cx:pt idx="3198">68</cx:pt>
          <cx:pt idx="3199">54</cx:pt>
          <cx:pt idx="3200">86</cx:pt>
          <cx:pt idx="3201">86</cx:pt>
          <cx:pt idx="3202">66</cx:pt>
          <cx:pt idx="3203">71</cx:pt>
          <cx:pt idx="3204">62</cx:pt>
          <cx:pt idx="3205">60</cx:pt>
          <cx:pt idx="3206">51</cx:pt>
          <cx:pt idx="3207">82</cx:pt>
          <cx:pt idx="3208">88</cx:pt>
          <cx:pt idx="3209">68</cx:pt>
          <cx:pt idx="3210">62</cx:pt>
          <cx:pt idx="3211">72</cx:pt>
          <cx:pt idx="3212">118</cx:pt>
          <cx:pt idx="3213">70</cx:pt>
          <cx:pt idx="3214">111</cx:pt>
          <cx:pt idx="3215">70</cx:pt>
          <cx:pt idx="3216">82</cx:pt>
          <cx:pt idx="3217">60</cx:pt>
          <cx:pt idx="3218">97</cx:pt>
          <cx:pt idx="3219">58</cx:pt>
          <cx:pt idx="3220">70</cx:pt>
          <cx:pt idx="3221">86</cx:pt>
          <cx:pt idx="3222">102</cx:pt>
          <cx:pt idx="3223">62</cx:pt>
          <cx:pt idx="3224">66</cx:pt>
          <cx:pt idx="3225">66</cx:pt>
          <cx:pt idx="3226">62</cx:pt>
          <cx:pt idx="3227">79</cx:pt>
          <cx:pt idx="3228">65</cx:pt>
          <cx:pt idx="3229">103</cx:pt>
          <cx:pt idx="3230">63</cx:pt>
          <cx:pt idx="3231">63</cx:pt>
          <cx:pt idx="3232">77</cx:pt>
          <cx:pt idx="3233">101</cx:pt>
          <cx:pt idx="3234">73</cx:pt>
          <cx:pt idx="3235">57</cx:pt>
          <cx:pt idx="3236">68</cx:pt>
          <cx:pt idx="3237">94</cx:pt>
          <cx:pt idx="3238">67</cx:pt>
          <cx:pt idx="3239">66</cx:pt>
          <cx:pt idx="3240">55</cx:pt>
          <cx:pt idx="3241">56</cx:pt>
          <cx:pt idx="3242">74</cx:pt>
          <cx:pt idx="3243">69</cx:pt>
          <cx:pt idx="3244">84</cx:pt>
          <cx:pt idx="3245">79</cx:pt>
          <cx:pt idx="3246">115</cx:pt>
          <cx:pt idx="3247">83</cx:pt>
          <cx:pt idx="3248">73</cx:pt>
          <cx:pt idx="3249">98</cx:pt>
          <cx:pt idx="3250">112</cx:pt>
          <cx:pt idx="3251">101</cx:pt>
          <cx:pt idx="3252">59</cx:pt>
          <cx:pt idx="3253">65</cx:pt>
          <cx:pt idx="3254">102</cx:pt>
          <cx:pt idx="3255">72</cx:pt>
          <cx:pt idx="3256">91</cx:pt>
          <cx:pt idx="3257">87</cx:pt>
          <cx:pt idx="3258">75</cx:pt>
          <cx:pt idx="3259">97</cx:pt>
          <cx:pt idx="3260">80</cx:pt>
          <cx:pt idx="3261">79</cx:pt>
          <cx:pt idx="3262">86</cx:pt>
          <cx:pt idx="3263">105</cx:pt>
          <cx:pt idx="3264">119</cx:pt>
          <cx:pt idx="3265">70</cx:pt>
          <cx:pt idx="3266">77</cx:pt>
          <cx:pt idx="3267">109</cx:pt>
          <cx:pt idx="3268">85</cx:pt>
          <cx:pt idx="3269">83</cx:pt>
          <cx:pt idx="3270">63</cx:pt>
          <cx:pt idx="3271">74</cx:pt>
          <cx:pt idx="3272">81</cx:pt>
          <cx:pt idx="3273">64</cx:pt>
          <cx:pt idx="3274">64</cx:pt>
          <cx:pt idx="3275">64</cx:pt>
          <cx:pt idx="3276">68</cx:pt>
          <cx:pt idx="3277">67</cx:pt>
          <cx:pt idx="3278">77</cx:pt>
          <cx:pt idx="3279">81</cx:pt>
          <cx:pt idx="3280">68</cx:pt>
          <cx:pt idx="3281">74</cx:pt>
          <cx:pt idx="3282">73</cx:pt>
          <cx:pt idx="3283">67</cx:pt>
          <cx:pt idx="3284">95</cx:pt>
          <cx:pt idx="3285">67</cx:pt>
          <cx:pt idx="3286">73</cx:pt>
          <cx:pt idx="3287">74</cx:pt>
          <cx:pt idx="3288">68</cx:pt>
          <cx:pt idx="3289">70</cx:pt>
          <cx:pt idx="3290">105</cx:pt>
          <cx:pt idx="3291">54</cx:pt>
          <cx:pt idx="3292">97</cx:pt>
          <cx:pt idx="3293">97</cx:pt>
          <cx:pt idx="3294">115</cx:pt>
          <cx:pt idx="3295">58</cx:pt>
          <cx:pt idx="3296">62</cx:pt>
          <cx:pt idx="3297">61</cx:pt>
          <cx:pt idx="3298">61</cx:pt>
          <cx:pt idx="3299">97</cx:pt>
          <cx:pt idx="3300">59</cx:pt>
          <cx:pt idx="3301">75</cx:pt>
          <cx:pt idx="3302">69</cx:pt>
          <cx:pt idx="3303">70</cx:pt>
          <cx:pt idx="3304">61</cx:pt>
          <cx:pt idx="3305">68</cx:pt>
          <cx:pt idx="3306">69</cx:pt>
          <cx:pt idx="3307">64</cx:pt>
          <cx:pt idx="3308">67</cx:pt>
          <cx:pt idx="3309">57</cx:pt>
          <cx:pt idx="3310">66</cx:pt>
          <cx:pt idx="3311">69</cx:pt>
          <cx:pt idx="3312">62</cx:pt>
          <cx:pt idx="3313">65</cx:pt>
          <cx:pt idx="3314">68</cx:pt>
          <cx:pt idx="3315">59</cx:pt>
          <cx:pt idx="3316">93</cx:pt>
          <cx:pt idx="3317">87</cx:pt>
          <cx:pt idx="3318">77</cx:pt>
          <cx:pt idx="3319">68</cx:pt>
          <cx:pt idx="3320">60</cx:pt>
          <cx:pt idx="3321">65</cx:pt>
          <cx:pt idx="3322">98</cx:pt>
          <cx:pt idx="3323">70</cx:pt>
          <cx:pt idx="3324">84</cx:pt>
          <cx:pt idx="3325">62</cx:pt>
          <cx:pt idx="3326">62</cx:pt>
          <cx:pt idx="3327">59</cx:pt>
          <cx:pt idx="3328">82</cx:pt>
          <cx:pt idx="3329">110</cx:pt>
          <cx:pt idx="3330">69</cx:pt>
          <cx:pt idx="3331">79</cx:pt>
          <cx:pt idx="3332">65</cx:pt>
          <cx:pt idx="3333">69</cx:pt>
          <cx:pt idx="3334">64</cx:pt>
          <cx:pt idx="3335">65</cx:pt>
          <cx:pt idx="3336">65</cx:pt>
          <cx:pt idx="3337">98</cx:pt>
          <cx:pt idx="3338">63</cx:pt>
          <cx:pt idx="3339">81</cx:pt>
          <cx:pt idx="3340">75</cx:pt>
          <cx:pt idx="3341">65</cx:pt>
          <cx:pt idx="3342">102</cx:pt>
          <cx:pt idx="3343">69</cx:pt>
          <cx:pt idx="3344">58</cx:pt>
          <cx:pt idx="3345">68</cx:pt>
          <cx:pt idx="3346">74</cx:pt>
          <cx:pt idx="3347">68</cx:pt>
          <cx:pt idx="3348">98</cx:pt>
          <cx:pt idx="3349">81</cx:pt>
          <cx:pt idx="3350">70</cx:pt>
          <cx:pt idx="3351">72</cx:pt>
          <cx:pt idx="3352">79</cx:pt>
          <cx:pt idx="3353">69</cx:pt>
          <cx:pt idx="3354">89</cx:pt>
          <cx:pt idx="3355">57</cx:pt>
          <cx:pt idx="3356">79</cx:pt>
          <cx:pt idx="3357">60</cx:pt>
          <cx:pt idx="3358">80</cx:pt>
          <cx:pt idx="3359">94</cx:pt>
          <cx:pt idx="3360">54</cx:pt>
          <cx:pt idx="3361">97</cx:pt>
          <cx:pt idx="3362">87</cx:pt>
          <cx:pt idx="3363">68</cx:pt>
          <cx:pt idx="3364">56</cx:pt>
          <cx:pt idx="3365">92</cx:pt>
          <cx:pt idx="3366">58</cx:pt>
          <cx:pt idx="3367">62</cx:pt>
          <cx:pt idx="3368">65</cx:pt>
          <cx:pt idx="3369">59</cx:pt>
          <cx:pt idx="3370">69</cx:pt>
          <cx:pt idx="3371">110</cx:pt>
          <cx:pt idx="3372">68</cx:pt>
          <cx:pt idx="3373">88</cx:pt>
          <cx:pt idx="3374">80</cx:pt>
          <cx:pt idx="3375">67</cx:pt>
          <cx:pt idx="3376">70</cx:pt>
          <cx:pt idx="3377">85</cx:pt>
          <cx:pt idx="3378">64</cx:pt>
          <cx:pt idx="3379">99</cx:pt>
          <cx:pt idx="3380">58</cx:pt>
          <cx:pt idx="3381">59</cx:pt>
          <cx:pt idx="3382">113</cx:pt>
          <cx:pt idx="3383">80</cx:pt>
          <cx:pt idx="3384">73</cx:pt>
          <cx:pt idx="3385">79</cx:pt>
          <cx:pt idx="3386">93</cx:pt>
          <cx:pt idx="3387">79</cx:pt>
          <cx:pt idx="3388">78</cx:pt>
          <cx:pt idx="3389">72</cx:pt>
          <cx:pt idx="3390">73</cx:pt>
          <cx:pt idx="3391">96</cx:pt>
          <cx:pt idx="3392">86</cx:pt>
          <cx:pt idx="3393">62</cx:pt>
          <cx:pt idx="3394">61</cx:pt>
          <cx:pt idx="3395">78</cx:pt>
          <cx:pt idx="3396">73</cx:pt>
          <cx:pt idx="3397">57</cx:pt>
          <cx:pt idx="3398">60</cx:pt>
          <cx:pt idx="3399">61</cx:pt>
          <cx:pt idx="3400">88</cx:pt>
          <cx:pt idx="3401">49</cx:pt>
          <cx:pt idx="3402">63</cx:pt>
          <cx:pt idx="3403">94</cx:pt>
          <cx:pt idx="3404">52</cx:pt>
          <cx:pt idx="3405">76</cx:pt>
          <cx:pt idx="3406">101</cx:pt>
          <cx:pt idx="3407">83</cx:pt>
          <cx:pt idx="3408">75</cx:pt>
          <cx:pt idx="3409">66</cx:pt>
          <cx:pt idx="3410">50</cx:pt>
          <cx:pt idx="3411">55</cx:pt>
          <cx:pt idx="3412">57</cx:pt>
          <cx:pt idx="3413">73</cx:pt>
          <cx:pt idx="3414">63</cx:pt>
          <cx:pt idx="3415">55</cx:pt>
          <cx:pt idx="3416">58</cx:pt>
          <cx:pt idx="3417">82</cx:pt>
          <cx:pt idx="3418">61</cx:pt>
          <cx:pt idx="3419">58</cx:pt>
          <cx:pt idx="3420">67</cx:pt>
          <cx:pt idx="3421">83</cx:pt>
          <cx:pt idx="3422">63</cx:pt>
          <cx:pt idx="3423">57</cx:pt>
          <cx:pt idx="3424">96</cx:pt>
          <cx:pt idx="3425">69</cx:pt>
          <cx:pt idx="3426">70</cx:pt>
          <cx:pt idx="3427">67</cx:pt>
          <cx:pt idx="3428">84</cx:pt>
          <cx:pt idx="3429">60</cx:pt>
          <cx:pt idx="3430">69</cx:pt>
          <cx:pt idx="3431">78</cx:pt>
          <cx:pt idx="3432">80</cx:pt>
          <cx:pt idx="3433">73</cx:pt>
          <cx:pt idx="3434">89</cx:pt>
          <cx:pt idx="3435">59</cx:pt>
          <cx:pt idx="3436">75</cx:pt>
          <cx:pt idx="3437">82</cx:pt>
          <cx:pt idx="3438">59</cx:pt>
          <cx:pt idx="3439">69</cx:pt>
          <cx:pt idx="3440">63</cx:pt>
          <cx:pt idx="3441">77</cx:pt>
          <cx:pt idx="3442">78</cx:pt>
          <cx:pt idx="3443">118</cx:pt>
          <cx:pt idx="3444">58</cx:pt>
          <cx:pt idx="3445">54</cx:pt>
          <cx:pt idx="3446">50</cx:pt>
          <cx:pt idx="3447">70</cx:pt>
          <cx:pt idx="3448">86</cx:pt>
          <cx:pt idx="3449">65</cx:pt>
          <cx:pt idx="3450">57</cx:pt>
          <cx:pt idx="3451">63</cx:pt>
          <cx:pt idx="3452">56</cx:pt>
          <cx:pt idx="3453">65</cx:pt>
          <cx:pt idx="3454">64</cx:pt>
          <cx:pt idx="3455">70</cx:pt>
          <cx:pt idx="3456">62</cx:pt>
          <cx:pt idx="3457">57</cx:pt>
          <cx:pt idx="3458">77</cx:pt>
          <cx:pt idx="3459">72</cx:pt>
          <cx:pt idx="3460">63</cx:pt>
          <cx:pt idx="3461">74</cx:pt>
          <cx:pt idx="3462">71</cx:pt>
          <cx:pt idx="3463">96</cx:pt>
          <cx:pt idx="3464">82</cx:pt>
          <cx:pt idx="3465">57</cx:pt>
          <cx:pt idx="3466">54</cx:pt>
          <cx:pt idx="3467">56</cx:pt>
          <cx:pt idx="3468">54</cx:pt>
          <cx:pt idx="3469">58</cx:pt>
          <cx:pt idx="3470">81</cx:pt>
          <cx:pt idx="3471">78</cx:pt>
          <cx:pt idx="3472">68</cx:pt>
          <cx:pt idx="3473">90</cx:pt>
          <cx:pt idx="3474">66</cx:pt>
          <cx:pt idx="3475">56</cx:pt>
          <cx:pt idx="3476">75</cx:pt>
          <cx:pt idx="3477">52</cx:pt>
          <cx:pt idx="3478">57</cx:pt>
          <cx:pt idx="3479">83</cx:pt>
          <cx:pt idx="3480">93</cx:pt>
          <cx:pt idx="3481">59</cx:pt>
          <cx:pt idx="3482">66</cx:pt>
          <cx:pt idx="3483">80</cx:pt>
          <cx:pt idx="3484">70</cx:pt>
          <cx:pt idx="3485">55</cx:pt>
          <cx:pt idx="3486">78</cx:pt>
          <cx:pt idx="3487">66</cx:pt>
          <cx:pt idx="3488">54</cx:pt>
          <cx:pt idx="3489">68</cx:pt>
          <cx:pt idx="3490">56</cx:pt>
          <cx:pt idx="3491">73</cx:pt>
          <cx:pt idx="3492">98</cx:pt>
          <cx:pt idx="3493">60</cx:pt>
          <cx:pt idx="3494">57</cx:pt>
          <cx:pt idx="3495">68</cx:pt>
          <cx:pt idx="3496">64</cx:pt>
          <cx:pt idx="3497">81</cx:pt>
          <cx:pt idx="3498">63</cx:pt>
          <cx:pt idx="3499">70</cx:pt>
          <cx:pt idx="3500">98</cx:pt>
          <cx:pt idx="3501">94</cx:pt>
          <cx:pt idx="3502">74</cx:pt>
          <cx:pt idx="3503">68</cx:pt>
          <cx:pt idx="3504">82</cx:pt>
          <cx:pt idx="3505">61</cx:pt>
          <cx:pt idx="3506">78</cx:pt>
          <cx:pt idx="3507">63</cx:pt>
          <cx:pt idx="3508">81</cx:pt>
          <cx:pt idx="3509">60</cx:pt>
          <cx:pt idx="3510">55</cx:pt>
          <cx:pt idx="3511">66</cx:pt>
          <cx:pt idx="3512">62</cx:pt>
          <cx:pt idx="3513">60</cx:pt>
          <cx:pt idx="3514">56</cx:pt>
          <cx:pt idx="3515">69</cx:pt>
          <cx:pt idx="3516">59</cx:pt>
          <cx:pt idx="3517">62</cx:pt>
          <cx:pt idx="3518">63</cx:pt>
          <cx:pt idx="3519">73</cx:pt>
          <cx:pt idx="3520">81</cx:pt>
          <cx:pt idx="3521">65</cx:pt>
          <cx:pt idx="3522">103</cx:pt>
          <cx:pt idx="3523">80</cx:pt>
          <cx:pt idx="3524">107</cx:pt>
          <cx:pt idx="3525">63</cx:pt>
          <cx:pt idx="3526">75</cx:pt>
          <cx:pt idx="3527">86</cx:pt>
          <cx:pt idx="3528">111</cx:pt>
          <cx:pt idx="3529">75</cx:pt>
          <cx:pt idx="3530">88</cx:pt>
          <cx:pt idx="3531">62</cx:pt>
          <cx:pt idx="3532">55</cx:pt>
          <cx:pt idx="3533">56</cx:pt>
          <cx:pt idx="3534">57</cx:pt>
          <cx:pt idx="3535">133</cx:pt>
          <cx:pt idx="3536">55</cx:pt>
          <cx:pt idx="3537">91</cx:pt>
          <cx:pt idx="3538">50</cx:pt>
          <cx:pt idx="3539">62</cx:pt>
          <cx:pt idx="3540">80</cx:pt>
          <cx:pt idx="3541">61</cx:pt>
          <cx:pt idx="3542">95</cx:pt>
          <cx:pt idx="3543">64</cx:pt>
          <cx:pt idx="3544">60</cx:pt>
          <cx:pt idx="3545">63</cx:pt>
          <cx:pt idx="3546">82</cx:pt>
          <cx:pt idx="3547">101</cx:pt>
          <cx:pt idx="3548">75</cx:pt>
          <cx:pt idx="3549">81</cx:pt>
          <cx:pt idx="3550">87</cx:pt>
          <cx:pt idx="3551">60</cx:pt>
          <cx:pt idx="3552">120</cx:pt>
          <cx:pt idx="3553">77</cx:pt>
          <cx:pt idx="3554">90</cx:pt>
          <cx:pt idx="3555">73</cx:pt>
          <cx:pt idx="3556">75</cx:pt>
          <cx:pt idx="3557">86</cx:pt>
          <cx:pt idx="3558">81</cx:pt>
          <cx:pt idx="3559">55</cx:pt>
          <cx:pt idx="3560">101</cx:pt>
          <cx:pt idx="3561">76</cx:pt>
          <cx:pt idx="3562">62</cx:pt>
          <cx:pt idx="3563">61</cx:pt>
          <cx:pt idx="3564">85</cx:pt>
          <cx:pt idx="3565">54</cx:pt>
          <cx:pt idx="3566">51</cx:pt>
          <cx:pt idx="3567">69</cx:pt>
          <cx:pt idx="3568">66</cx:pt>
          <cx:pt idx="3569">63</cx:pt>
          <cx:pt idx="3570">78</cx:pt>
          <cx:pt idx="3571">66</cx:pt>
          <cx:pt idx="3572">62</cx:pt>
          <cx:pt idx="3573">93</cx:pt>
          <cx:pt idx="3574">74</cx:pt>
          <cx:pt idx="3575">70</cx:pt>
          <cx:pt idx="3576">78</cx:pt>
          <cx:pt idx="3577">62</cx:pt>
          <cx:pt idx="3578">87</cx:pt>
          <cx:pt idx="3579">67</cx:pt>
          <cx:pt idx="3580">77</cx:pt>
          <cx:pt idx="3581">75</cx:pt>
          <cx:pt idx="3582">115</cx:pt>
          <cx:pt idx="3583">52</cx:pt>
          <cx:pt idx="3584">60</cx:pt>
          <cx:pt idx="3585">53</cx:pt>
          <cx:pt idx="3586">94</cx:pt>
          <cx:pt idx="3587">94</cx:pt>
          <cx:pt idx="3588">63</cx:pt>
          <cx:pt idx="3589">81</cx:pt>
          <cx:pt idx="3590">64</cx:pt>
          <cx:pt idx="3591">64</cx:pt>
          <cx:pt idx="3592">58</cx:pt>
          <cx:pt idx="3593">78</cx:pt>
          <cx:pt idx="3594">63</cx:pt>
          <cx:pt idx="3595">62</cx:pt>
          <cx:pt idx="3596">76</cx:pt>
          <cx:pt idx="3597">62</cx:pt>
          <cx:pt idx="3598">59</cx:pt>
          <cx:pt idx="3599">134</cx:pt>
          <cx:pt idx="3600">64</cx:pt>
          <cx:pt idx="3601">66</cx:pt>
          <cx:pt idx="3602">68</cx:pt>
          <cx:pt idx="3603">55</cx:pt>
          <cx:pt idx="3604">68</cx:pt>
          <cx:pt idx="3605">59</cx:pt>
          <cx:pt idx="3606">72</cx:pt>
          <cx:pt idx="3607">56</cx:pt>
          <cx:pt idx="3608">64</cx:pt>
          <cx:pt idx="3609">47</cx:pt>
          <cx:pt idx="3610">79</cx:pt>
          <cx:pt idx="3611">65</cx:pt>
          <cx:pt idx="3612">69</cx:pt>
          <cx:pt idx="3613">72</cx:pt>
          <cx:pt idx="3614">62</cx:pt>
          <cx:pt idx="3615">78</cx:pt>
          <cx:pt idx="3616">61</cx:pt>
          <cx:pt idx="3617">110</cx:pt>
          <cx:pt idx="3618">60</cx:pt>
          <cx:pt idx="3619">73</cx:pt>
          <cx:pt idx="3620">75</cx:pt>
          <cx:pt idx="3621">94</cx:pt>
          <cx:pt idx="3622">95</cx:pt>
          <cx:pt idx="3623">114</cx:pt>
          <cx:pt idx="3624">117</cx:pt>
          <cx:pt idx="3625">85</cx:pt>
          <cx:pt idx="3626">56</cx:pt>
          <cx:pt idx="3627">106</cx:pt>
          <cx:pt idx="3628">76</cx:pt>
          <cx:pt idx="3629">84</cx:pt>
          <cx:pt idx="3630">73</cx:pt>
          <cx:pt idx="3631">73</cx:pt>
          <cx:pt idx="3632">69</cx:pt>
          <cx:pt idx="3633">79</cx:pt>
          <cx:pt idx="3634">87</cx:pt>
          <cx:pt idx="3635">75</cx:pt>
          <cx:pt idx="3636">88</cx:pt>
          <cx:pt idx="3637">76</cx:pt>
          <cx:pt idx="3638">74</cx:pt>
          <cx:pt idx="3639">77</cx:pt>
          <cx:pt idx="3640">68</cx:pt>
          <cx:pt idx="3641">70</cx:pt>
          <cx:pt idx="3642">72</cx:pt>
          <cx:pt idx="3643">59</cx:pt>
          <cx:pt idx="3644">75</cx:pt>
          <cx:pt idx="3645">88</cx:pt>
          <cx:pt idx="3646">67</cx:pt>
          <cx:pt idx="3647">58</cx:pt>
          <cx:pt idx="3648">59</cx:pt>
          <cx:pt idx="3649">55</cx:pt>
          <cx:pt idx="3650">82</cx:pt>
          <cx:pt idx="3651">107</cx:pt>
          <cx:pt idx="3652">59</cx:pt>
          <cx:pt idx="3653">59</cx:pt>
          <cx:pt idx="3654">53</cx:pt>
          <cx:pt idx="3655">78</cx:pt>
          <cx:pt idx="3656">67</cx:pt>
          <cx:pt idx="3657">87</cx:pt>
          <cx:pt idx="3658">60</cx:pt>
          <cx:pt idx="3659">64</cx:pt>
          <cx:pt idx="3660">79</cx:pt>
          <cx:pt idx="3661">61</cx:pt>
          <cx:pt idx="3662">67</cx:pt>
          <cx:pt idx="3663">68</cx:pt>
          <cx:pt idx="3664">135</cx:pt>
          <cx:pt idx="3665">71</cx:pt>
          <cx:pt idx="3666">59</cx:pt>
          <cx:pt idx="3667">77</cx:pt>
          <cx:pt idx="3668">88</cx:pt>
          <cx:pt idx="3669">66</cx:pt>
          <cx:pt idx="3670">129</cx:pt>
          <cx:pt idx="3671">74</cx:pt>
          <cx:pt idx="3672">68</cx:pt>
          <cx:pt idx="3673">70</cx:pt>
          <cx:pt idx="3674">127</cx:pt>
          <cx:pt idx="3675">61</cx:pt>
          <cx:pt idx="3676">56</cx:pt>
          <cx:pt idx="3677">103</cx:pt>
          <cx:pt idx="3678">89</cx:pt>
          <cx:pt idx="3679">68</cx:pt>
          <cx:pt idx="3680">84</cx:pt>
          <cx:pt idx="3681">63</cx:pt>
          <cx:pt idx="3682">74</cx:pt>
          <cx:pt idx="3683">77</cx:pt>
          <cx:pt idx="3684">77</cx:pt>
          <cx:pt idx="3685">74</cx:pt>
          <cx:pt idx="3686">62</cx:pt>
          <cx:pt idx="3687">65</cx:pt>
          <cx:pt idx="3688">70</cx:pt>
          <cx:pt idx="3689">51</cx:pt>
          <cx:pt idx="3690">62</cx:pt>
          <cx:pt idx="3691">54</cx:pt>
          <cx:pt idx="3692">97</cx:pt>
          <cx:pt idx="3693">49</cx:pt>
          <cx:pt idx="3694">104</cx:pt>
          <cx:pt idx="3695">97</cx:pt>
          <cx:pt idx="3696">78</cx:pt>
          <cx:pt idx="3697">63</cx:pt>
          <cx:pt idx="3698">61</cx:pt>
          <cx:pt idx="3699">68</cx:pt>
          <cx:pt idx="3700">57</cx:pt>
          <cx:pt idx="3701">49</cx:pt>
          <cx:pt idx="3702">64</cx:pt>
          <cx:pt idx="3703">97</cx:pt>
          <cx:pt idx="3704">60</cx:pt>
          <cx:pt idx="3705">58</cx:pt>
          <cx:pt idx="3706">91</cx:pt>
          <cx:pt idx="3707">70</cx:pt>
          <cx:pt idx="3708">76</cx:pt>
          <cx:pt idx="3709">60</cx:pt>
          <cx:pt idx="3710">76</cx:pt>
          <cx:pt idx="3711">104</cx:pt>
          <cx:pt idx="3712">63</cx:pt>
          <cx:pt idx="3713">82</cx:pt>
          <cx:pt idx="3714">57</cx:pt>
          <cx:pt idx="3715">80</cx:pt>
          <cx:pt idx="3716">102</cx:pt>
          <cx:pt idx="3717">56</cx:pt>
          <cx:pt idx="3718">77</cx:pt>
          <cx:pt idx="3719">72</cx:pt>
          <cx:pt idx="3720">83</cx:pt>
          <cx:pt idx="3721">71</cx:pt>
          <cx:pt idx="3722">95</cx:pt>
          <cx:pt idx="3723">72</cx:pt>
          <cx:pt idx="3724">56</cx:pt>
          <cx:pt idx="3725">73</cx:pt>
          <cx:pt idx="3726">66</cx:pt>
          <cx:pt idx="3727">89</cx:pt>
          <cx:pt idx="3728">73</cx:pt>
          <cx:pt idx="3729">107</cx:pt>
          <cx:pt idx="3730">70</cx:pt>
          <cx:pt idx="3731">92</cx:pt>
          <cx:pt idx="3732">72</cx:pt>
          <cx:pt idx="3733">74</cx:pt>
          <cx:pt idx="3734">68</cx:pt>
          <cx:pt idx="3735">76</cx:pt>
          <cx:pt idx="3736">66</cx:pt>
          <cx:pt idx="3737">78</cx:pt>
          <cx:pt idx="3738">72</cx:pt>
          <cx:pt idx="3739">101</cx:pt>
          <cx:pt idx="3740">106</cx:pt>
          <cx:pt idx="3741">87</cx:pt>
          <cx:pt idx="3742">67</cx:pt>
          <cx:pt idx="3743">101</cx:pt>
          <cx:pt idx="3744">66</cx:pt>
          <cx:pt idx="3745">122</cx:pt>
          <cx:pt idx="3746">82</cx:pt>
          <cx:pt idx="3747">60</cx:pt>
          <cx:pt idx="3748">59</cx:pt>
          <cx:pt idx="3749">93</cx:pt>
          <cx:pt idx="3750">77</cx:pt>
          <cx:pt idx="3751">77</cx:pt>
          <cx:pt idx="3752">107</cx:pt>
          <cx:pt idx="3753">81</cx:pt>
          <cx:pt idx="3754">59</cx:pt>
          <cx:pt idx="3755">112</cx:pt>
          <cx:pt idx="3756">68</cx:pt>
          <cx:pt idx="3757">62</cx:pt>
          <cx:pt idx="3758">69</cx:pt>
          <cx:pt idx="3759">60</cx:pt>
          <cx:pt idx="3760">87</cx:pt>
          <cx:pt idx="3761">61</cx:pt>
          <cx:pt idx="3762">110</cx:pt>
          <cx:pt idx="3763">86</cx:pt>
          <cx:pt idx="3764">62</cx:pt>
          <cx:pt idx="3765">65</cx:pt>
          <cx:pt idx="3766">72</cx:pt>
          <cx:pt idx="3767">98</cx:pt>
          <cx:pt idx="3768">69</cx:pt>
          <cx:pt idx="3769">69</cx:pt>
          <cx:pt idx="3770">64</cx:pt>
          <cx:pt idx="3771">97</cx:pt>
          <cx:pt idx="3772">82</cx:pt>
          <cx:pt idx="3773">61</cx:pt>
          <cx:pt idx="3774">73</cx:pt>
          <cx:pt idx="3775">60</cx:pt>
          <cx:pt idx="3776">98</cx:pt>
          <cx:pt idx="3777">82</cx:pt>
          <cx:pt idx="3778">81</cx:pt>
          <cx:pt idx="3779">78</cx:pt>
          <cx:pt idx="3780">73</cx:pt>
          <cx:pt idx="3781">85</cx:pt>
          <cx:pt idx="3782">62</cx:pt>
          <cx:pt idx="3783">60</cx:pt>
          <cx:pt idx="3784">65</cx:pt>
          <cx:pt idx="3785">84</cx:pt>
          <cx:pt idx="3786">58</cx:pt>
          <cx:pt idx="3787">81</cx:pt>
          <cx:pt idx="3788">110</cx:pt>
          <cx:pt idx="3789">86</cx:pt>
          <cx:pt idx="3790">60</cx:pt>
          <cx:pt idx="3791">101</cx:pt>
          <cx:pt idx="3792">91</cx:pt>
          <cx:pt idx="3793">58</cx:pt>
          <cx:pt idx="3794">89</cx:pt>
          <cx:pt idx="3795">99</cx:pt>
          <cx:pt idx="3796">63</cx:pt>
          <cx:pt idx="3797">73</cx:pt>
          <cx:pt idx="3798">74</cx:pt>
          <cx:pt idx="3799">98</cx:pt>
          <cx:pt idx="3800">59</cx:pt>
          <cx:pt idx="3801">62</cx:pt>
          <cx:pt idx="3802">67</cx:pt>
          <cx:pt idx="3803">73</cx:pt>
          <cx:pt idx="3804">108</cx:pt>
          <cx:pt idx="3805">73</cx:pt>
          <cx:pt idx="3806">85</cx:pt>
          <cx:pt idx="3807">68</cx:pt>
          <cx:pt idx="3808">55</cx:pt>
          <cx:pt idx="3809">57</cx:pt>
          <cx:pt idx="3810">60</cx:pt>
          <cx:pt idx="3811">62</cx:pt>
          <cx:pt idx="3812">63</cx:pt>
          <cx:pt idx="3813">65</cx:pt>
          <cx:pt idx="3814">54</cx:pt>
          <cx:pt idx="3815">80</cx:pt>
          <cx:pt idx="3816">83</cx:pt>
          <cx:pt idx="3817">87</cx:pt>
          <cx:pt idx="3818">73</cx:pt>
          <cx:pt idx="3819">68</cx:pt>
          <cx:pt idx="3820">59</cx:pt>
          <cx:pt idx="3821">64</cx:pt>
          <cx:pt idx="3822">78</cx:pt>
          <cx:pt idx="3823">77</cx:pt>
          <cx:pt idx="3824">90</cx:pt>
          <cx:pt idx="3825">71</cx:pt>
          <cx:pt idx="3826">50</cx:pt>
          <cx:pt idx="3827">104</cx:pt>
          <cx:pt idx="3828">62</cx:pt>
          <cx:pt idx="3829">67</cx:pt>
          <cx:pt idx="3830">53</cx:pt>
          <cx:pt idx="3831">57</cx:pt>
          <cx:pt idx="3832">63</cx:pt>
          <cx:pt idx="3833">70</cx:pt>
          <cx:pt idx="3834">56</cx:pt>
          <cx:pt idx="3835">81</cx:pt>
          <cx:pt idx="3836">135</cx:pt>
          <cx:pt idx="3837">80</cx:pt>
          <cx:pt idx="3838">68</cx:pt>
          <cx:pt idx="3839">65</cx:pt>
          <cx:pt idx="3840">68</cx:pt>
          <cx:pt idx="3841">71</cx:pt>
          <cx:pt idx="3842">71</cx:pt>
          <cx:pt idx="3843">73</cx:pt>
          <cx:pt idx="3844">111</cx:pt>
          <cx:pt idx="3845">80</cx:pt>
          <cx:pt idx="3846">83</cx:pt>
          <cx:pt idx="3847">80</cx:pt>
          <cx:pt idx="3848">51</cx:pt>
          <cx:pt idx="3849">71</cx:pt>
          <cx:pt idx="3850">84</cx:pt>
          <cx:pt idx="3851">154</cx:pt>
          <cx:pt idx="3852">84</cx:pt>
          <cx:pt idx="3853">78</cx:pt>
          <cx:pt idx="3854">65</cx:pt>
          <cx:pt idx="3855">70</cx:pt>
          <cx:pt idx="3856">84</cx:pt>
          <cx:pt idx="3857">73</cx:pt>
          <cx:pt idx="3858">60</cx:pt>
          <cx:pt idx="3859">73</cx:pt>
          <cx:pt idx="3860">73</cx:pt>
          <cx:pt idx="3861">69</cx:pt>
          <cx:pt idx="3862">75</cx:pt>
          <cx:pt idx="3863">69</cx:pt>
          <cx:pt idx="3864">73</cx:pt>
          <cx:pt idx="3865">62</cx:pt>
          <cx:pt idx="3866">103</cx:pt>
          <cx:pt idx="3867">72</cx:pt>
          <cx:pt idx="3868">114</cx:pt>
          <cx:pt idx="3869">61</cx:pt>
          <cx:pt idx="3870">80</cx:pt>
          <cx:pt idx="3871">59</cx:pt>
          <cx:pt idx="3872">91</cx:pt>
          <cx:pt idx="3873">59</cx:pt>
          <cx:pt idx="3874">53</cx:pt>
          <cx:pt idx="3875">80</cx:pt>
          <cx:pt idx="3876">76</cx:pt>
          <cx:pt idx="3877">75</cx:pt>
          <cx:pt idx="3878">90</cx:pt>
          <cx:pt idx="3879">109</cx:pt>
          <cx:pt idx="3880">90</cx:pt>
          <cx:pt idx="3881">55</cx:pt>
          <cx:pt idx="3882">77</cx:pt>
          <cx:pt idx="3883">60</cx:pt>
          <cx:pt idx="3884">67</cx:pt>
          <cx:pt idx="3885">64</cx:pt>
          <cx:pt idx="3886">72</cx:pt>
          <cx:pt idx="3887">73</cx:pt>
          <cx:pt idx="3888">83</cx:pt>
          <cx:pt idx="3889">71</cx:pt>
          <cx:pt idx="3890">80</cx:pt>
          <cx:pt idx="3891">60</cx:pt>
          <cx:pt idx="3892">95</cx:pt>
          <cx:pt idx="3893">74</cx:pt>
          <cx:pt idx="3894">68</cx:pt>
          <cx:pt idx="3895">91</cx:pt>
          <cx:pt idx="3896">101</cx:pt>
          <cx:pt idx="3897">115</cx:pt>
          <cx:pt idx="3898">55</cx:pt>
          <cx:pt idx="3899">104</cx:pt>
          <cx:pt idx="3900">79</cx:pt>
          <cx:pt idx="3901">81</cx:pt>
          <cx:pt idx="3902">63</cx:pt>
          <cx:pt idx="3903">117</cx:pt>
          <cx:pt idx="3904">62</cx:pt>
          <cx:pt idx="3905">63</cx:pt>
          <cx:pt idx="3906">79</cx:pt>
          <cx:pt idx="3907">65</cx:pt>
          <cx:pt idx="3908">66</cx:pt>
          <cx:pt idx="3909">65</cx:pt>
          <cx:pt idx="3910">59</cx:pt>
          <cx:pt idx="3911">80</cx:pt>
          <cx:pt idx="3912">70</cx:pt>
          <cx:pt idx="3913">63</cx:pt>
          <cx:pt idx="3914">83</cx:pt>
          <cx:pt idx="3915">86</cx:pt>
          <cx:pt idx="3916">57</cx:pt>
          <cx:pt idx="3917">62</cx:pt>
          <cx:pt idx="3918">65</cx:pt>
          <cx:pt idx="3919">59</cx:pt>
          <cx:pt idx="3920">96</cx:pt>
          <cx:pt idx="3921">73</cx:pt>
          <cx:pt idx="3922">78</cx:pt>
          <cx:pt idx="3923">57</cx:pt>
          <cx:pt idx="3924">62</cx:pt>
          <cx:pt idx="3925">61</cx:pt>
          <cx:pt idx="3926">83</cx:pt>
          <cx:pt idx="3927">108</cx:pt>
          <cx:pt idx="3928">70</cx:pt>
          <cx:pt idx="3929">64</cx:pt>
          <cx:pt idx="3930">81</cx:pt>
          <cx:pt idx="3931">61</cx:pt>
          <cx:pt idx="3932">69</cx:pt>
          <cx:pt idx="3933">53</cx:pt>
          <cx:pt idx="3934">53</cx:pt>
          <cx:pt idx="3935">114</cx:pt>
          <cx:pt idx="3936">62</cx:pt>
          <cx:pt idx="3937">85</cx:pt>
          <cx:pt idx="3938">85</cx:pt>
          <cx:pt idx="3939">71</cx:pt>
          <cx:pt idx="3940">90</cx:pt>
          <cx:pt idx="3941">63</cx:pt>
          <cx:pt idx="3942">61</cx:pt>
          <cx:pt idx="3943">61</cx:pt>
          <cx:pt idx="3944">90</cx:pt>
          <cx:pt idx="3945">84</cx:pt>
          <cx:pt idx="3946">100</cx:pt>
          <cx:pt idx="3947">61</cx:pt>
          <cx:pt idx="3948">78</cx:pt>
          <cx:pt idx="3949">54</cx:pt>
          <cx:pt idx="3950">88</cx:pt>
          <cx:pt idx="3951">74</cx:pt>
          <cx:pt idx="3952">74</cx:pt>
          <cx:pt idx="3953">65</cx:pt>
          <cx:pt idx="3954">73</cx:pt>
          <cx:pt idx="3955">63</cx:pt>
          <cx:pt idx="3956">93</cx:pt>
          <cx:pt idx="3957">87</cx:pt>
          <cx:pt idx="3958">60</cx:pt>
          <cx:pt idx="3959">105</cx:pt>
          <cx:pt idx="3960">118</cx:pt>
          <cx:pt idx="3961">70</cx:pt>
          <cx:pt idx="3962">100</cx:pt>
          <cx:pt idx="3963">70</cx:pt>
          <cx:pt idx="3964">93</cx:pt>
          <cx:pt idx="3965">78</cx:pt>
          <cx:pt idx="3966">114</cx:pt>
          <cx:pt idx="3967">67</cx:pt>
          <cx:pt idx="3968">103</cx:pt>
          <cx:pt idx="3969">77</cx:pt>
          <cx:pt idx="3970">76</cx:pt>
          <cx:pt idx="3971">107</cx:pt>
          <cx:pt idx="3972">74</cx:pt>
          <cx:pt idx="3973">72</cx:pt>
          <cx:pt idx="3974">108</cx:pt>
          <cx:pt idx="3975">82</cx:pt>
          <cx:pt idx="3976">84</cx:pt>
          <cx:pt idx="3977">90</cx:pt>
          <cx:pt idx="3978">103</cx:pt>
          <cx:pt idx="3979">78</cx:pt>
          <cx:pt idx="3980">98</cx:pt>
          <cx:pt idx="3981">68</cx:pt>
          <cx:pt idx="3982">93</cx:pt>
          <cx:pt idx="3983">78</cx:pt>
          <cx:pt idx="3984">75</cx:pt>
          <cx:pt idx="3985">73</cx:pt>
          <cx:pt idx="3986">61</cx:pt>
          <cx:pt idx="3987">70</cx:pt>
          <cx:pt idx="3988">65</cx:pt>
          <cx:pt idx="3989">78</cx:pt>
          <cx:pt idx="3990">102</cx:pt>
          <cx:pt idx="3991">63</cx:pt>
          <cx:pt idx="3992">87</cx:pt>
          <cx:pt idx="3993">90</cx:pt>
          <cx:pt idx="3994">60</cx:pt>
          <cx:pt idx="3995">93</cx:pt>
          <cx:pt idx="3996">119</cx:pt>
          <cx:pt idx="3997">94</cx:pt>
          <cx:pt idx="3998">88</cx:pt>
          <cx:pt idx="3999">102</cx:pt>
          <cx:pt idx="4000">82</cx:pt>
          <cx:pt idx="4001">62</cx:pt>
          <cx:pt idx="4002">75</cx:pt>
          <cx:pt idx="4003">78</cx:pt>
          <cx:pt idx="4004">59</cx:pt>
          <cx:pt idx="4005">77</cx:pt>
          <cx:pt idx="4006">64</cx:pt>
          <cx:pt idx="4007">60</cx:pt>
          <cx:pt idx="4008">62</cx:pt>
          <cx:pt idx="4009">56</cx:pt>
          <cx:pt idx="4010">69</cx:pt>
          <cx:pt idx="4011">69</cx:pt>
          <cx:pt idx="4012">83</cx:pt>
          <cx:pt idx="4013">80</cx:pt>
          <cx:pt idx="4014">97</cx:pt>
          <cx:pt idx="4015">54</cx:pt>
          <cx:pt idx="4016">65</cx:pt>
          <cx:pt idx="4017">71</cx:pt>
          <cx:pt idx="4018">74</cx:pt>
          <cx:pt idx="4019">64</cx:pt>
          <cx:pt idx="4020">64</cx:pt>
          <cx:pt idx="4021">67</cx:pt>
          <cx:pt idx="4022">66</cx:pt>
          <cx:pt idx="4023">91</cx:pt>
          <cx:pt idx="4024">75</cx:pt>
          <cx:pt idx="4025">95</cx:pt>
          <cx:pt idx="4026">65</cx:pt>
          <cx:pt idx="4027">85</cx:pt>
          <cx:pt idx="4028">62</cx:pt>
          <cx:pt idx="4029">61</cx:pt>
          <cx:pt idx="4030">70</cx:pt>
          <cx:pt idx="4031">68</cx:pt>
          <cx:pt idx="4032">60</cx:pt>
          <cx:pt idx="4033">80</cx:pt>
          <cx:pt idx="4034">96</cx:pt>
          <cx:pt idx="4035">66</cx:pt>
          <cx:pt idx="4036">63</cx:pt>
          <cx:pt idx="4037">48</cx:pt>
          <cx:pt idx="4038">59</cx:pt>
          <cx:pt idx="4039">62</cx:pt>
          <cx:pt idx="4040">68</cx:pt>
          <cx:pt idx="4041">73</cx:pt>
          <cx:pt idx="4042">67</cx:pt>
          <cx:pt idx="4043">53</cx:pt>
          <cx:pt idx="4044">57</cx:pt>
          <cx:pt idx="4045">51</cx:pt>
          <cx:pt idx="4046">86</cx:pt>
          <cx:pt idx="4047">48</cx:pt>
          <cx:pt idx="4048">63</cx:pt>
          <cx:pt idx="4049">98</cx:pt>
          <cx:pt idx="4050">70</cx:pt>
          <cx:pt idx="4051">100</cx:pt>
          <cx:pt idx="4052">66</cx:pt>
          <cx:pt idx="4053">83</cx:pt>
          <cx:pt idx="4054">75</cx:pt>
          <cx:pt idx="4055">56</cx:pt>
          <cx:pt idx="4056">54</cx:pt>
          <cx:pt idx="4057">57</cx:pt>
          <cx:pt idx="4058">62</cx:pt>
          <cx:pt idx="4059">55</cx:pt>
          <cx:pt idx="4060">60</cx:pt>
          <cx:pt idx="4061">54</cx:pt>
          <cx:pt idx="4062">57</cx:pt>
          <cx:pt idx="4063">68</cx:pt>
          <cx:pt idx="4064">65</cx:pt>
          <cx:pt idx="4065">56</cx:pt>
          <cx:pt idx="4066">73</cx:pt>
          <cx:pt idx="4067">98</cx:pt>
          <cx:pt idx="4068">70</cx:pt>
          <cx:pt idx="4069">64</cx:pt>
          <cx:pt idx="4070">57</cx:pt>
          <cx:pt idx="4071">79</cx:pt>
          <cx:pt idx="4072">94</cx:pt>
          <cx:pt idx="4073">60</cx:pt>
          <cx:pt idx="4074">98</cx:pt>
          <cx:pt idx="4075">91</cx:pt>
          <cx:pt idx="4076">107</cx:pt>
          <cx:pt idx="4077">67</cx:pt>
          <cx:pt idx="4078">74</cx:pt>
          <cx:pt idx="4079">84</cx:pt>
          <cx:pt idx="4080">97</cx:pt>
          <cx:pt idx="4081">66</cx:pt>
          <cx:pt idx="4082">79</cx:pt>
          <cx:pt idx="4083">81</cx:pt>
          <cx:pt idx="4084">102</cx:pt>
          <cx:pt idx="4085">61</cx:pt>
          <cx:pt idx="4086">81</cx:pt>
          <cx:pt idx="4087">74</cx:pt>
          <cx:pt idx="4088">73</cx:pt>
          <cx:pt idx="4089">94</cx:pt>
          <cx:pt idx="4090">86</cx:pt>
          <cx:pt idx="4091">72</cx:pt>
          <cx:pt idx="4092">89</cx:pt>
          <cx:pt idx="4093">56</cx:pt>
          <cx:pt idx="4094">57</cx:pt>
          <cx:pt idx="4095">78</cx:pt>
          <cx:pt idx="4096">54</cx:pt>
          <cx:pt idx="4097">68</cx:pt>
          <cx:pt idx="4098">116</cx:pt>
          <cx:pt idx="4099">55</cx:pt>
          <cx:pt idx="4100">51</cx:pt>
          <cx:pt idx="4101">54</cx:pt>
          <cx:pt idx="4102">67</cx:pt>
          <cx:pt idx="4103">76</cx:pt>
          <cx:pt idx="4104">55</cx:pt>
          <cx:pt idx="4105">58</cx:pt>
          <cx:pt idx="4106">65</cx:pt>
          <cx:pt idx="4107">68</cx:pt>
          <cx:pt idx="4108">70</cx:pt>
          <cx:pt idx="4109">58</cx:pt>
          <cx:pt idx="4110">90</cx:pt>
          <cx:pt idx="4111">70</cx:pt>
          <cx:pt idx="4112">70</cx:pt>
          <cx:pt idx="4113">62</cx:pt>
          <cx:pt idx="4114">44</cx:pt>
          <cx:pt idx="4115">60</cx:pt>
          <cx:pt idx="4116">71</cx:pt>
          <cx:pt idx="4117">65</cx:pt>
          <cx:pt idx="4118">85</cx:pt>
          <cx:pt idx="4119">113</cx:pt>
          <cx:pt idx="4120">76</cx:pt>
          <cx:pt idx="4121">73</cx:pt>
          <cx:pt idx="4122">61</cx:pt>
          <cx:pt idx="4123">59</cx:pt>
          <cx:pt idx="4124">84</cx:pt>
          <cx:pt idx="4125">68</cx:pt>
          <cx:pt idx="4126">63</cx:pt>
          <cx:pt idx="4127">61</cx:pt>
          <cx:pt idx="4128">73</cx:pt>
          <cx:pt idx="4129">86</cx:pt>
          <cx:pt idx="4130">57</cx:pt>
          <cx:pt idx="4131">66</cx:pt>
          <cx:pt idx="4132">71</cx:pt>
          <cx:pt idx="4133">70</cx:pt>
          <cx:pt idx="4134">67</cx:pt>
          <cx:pt idx="4135">64</cx:pt>
          <cx:pt idx="4136">75</cx:pt>
          <cx:pt idx="4137">75</cx:pt>
          <cx:pt idx="4138">69</cx:pt>
          <cx:pt idx="4139">69</cx:pt>
          <cx:pt idx="4140">66</cx:pt>
          <cx:pt idx="4141">103</cx:pt>
          <cx:pt idx="4142">60</cx:pt>
          <cx:pt idx="4143">63</cx:pt>
          <cx:pt idx="4144">89</cx:pt>
          <cx:pt idx="4145">71</cx:pt>
          <cx:pt idx="4146">71</cx:pt>
          <cx:pt idx="4147">69</cx:pt>
          <cx:pt idx="4148">70</cx:pt>
          <cx:pt idx="4149">94</cx:pt>
          <cx:pt idx="4150">79</cx:pt>
          <cx:pt idx="4151">55</cx:pt>
          <cx:pt idx="4152">49</cx:pt>
          <cx:pt idx="4153">62</cx:pt>
          <cx:pt idx="4154">65</cx:pt>
          <cx:pt idx="4155">63</cx:pt>
          <cx:pt idx="4156">100</cx:pt>
          <cx:pt idx="4157">93</cx:pt>
          <cx:pt idx="4158">78</cx:pt>
          <cx:pt idx="4159">70</cx:pt>
          <cx:pt idx="4160">67</cx:pt>
          <cx:pt idx="4161">117</cx:pt>
          <cx:pt idx="4162">72</cx:pt>
          <cx:pt idx="4163">58</cx:pt>
          <cx:pt idx="4164">88</cx:pt>
          <cx:pt idx="4165">81</cx:pt>
          <cx:pt idx="4166">60</cx:pt>
          <cx:pt idx="4167">94</cx:pt>
          <cx:pt idx="4168">64</cx:pt>
          <cx:pt idx="4169">67</cx:pt>
          <cx:pt idx="4170">59</cx:pt>
          <cx:pt idx="4171">70</cx:pt>
          <cx:pt idx="4172">75</cx:pt>
          <cx:pt idx="4173">66</cx:pt>
          <cx:pt idx="4174">63</cx:pt>
          <cx:pt idx="4175">71</cx:pt>
          <cx:pt idx="4176">58</cx:pt>
          <cx:pt idx="4177">66</cx:pt>
          <cx:pt idx="4178">54</cx:pt>
          <cx:pt idx="4179">101</cx:pt>
          <cx:pt idx="4180">63</cx:pt>
          <cx:pt idx="4181">69</cx:pt>
          <cx:pt idx="4182">61</cx:pt>
          <cx:pt idx="4183">61</cx:pt>
          <cx:pt idx="4184">97</cx:pt>
          <cx:pt idx="4185">93</cx:pt>
          <cx:pt idx="4186">87</cx:pt>
          <cx:pt idx="4187">75</cx:pt>
          <cx:pt idx="4188">82</cx:pt>
          <cx:pt idx="4189">80</cx:pt>
          <cx:pt idx="4190">64</cx:pt>
          <cx:pt idx="4191">65</cx:pt>
          <cx:pt idx="4192">57</cx:pt>
          <cx:pt idx="4193">62</cx:pt>
          <cx:pt idx="4194">68</cx:pt>
          <cx:pt idx="4195">62</cx:pt>
          <cx:pt idx="4196">81</cx:pt>
          <cx:pt idx="4197">76</cx:pt>
          <cx:pt idx="4198">78</cx:pt>
          <cx:pt idx="4199">74</cx:pt>
          <cx:pt idx="4200">71</cx:pt>
          <cx:pt idx="4201">69</cx:pt>
          <cx:pt idx="4202">73</cx:pt>
          <cx:pt idx="4203">67</cx:pt>
          <cx:pt idx="4204">63</cx:pt>
          <cx:pt idx="4205">66</cx:pt>
          <cx:pt idx="4206">66</cx:pt>
          <cx:pt idx="4207">77</cx:pt>
          <cx:pt idx="4208">90</cx:pt>
          <cx:pt idx="4209">69</cx:pt>
          <cx:pt idx="4210">104</cx:pt>
          <cx:pt idx="4211">59</cx:pt>
          <cx:pt idx="4212">65</cx:pt>
          <cx:pt idx="4213">103</cx:pt>
          <cx:pt idx="4214">64</cx:pt>
          <cx:pt idx="4215">59</cx:pt>
          <cx:pt idx="4216">59</cx:pt>
          <cx:pt idx="4217">57</cx:pt>
          <cx:pt idx="4218">85</cx:pt>
          <cx:pt idx="4219">98</cx:pt>
          <cx:pt idx="4220">71</cx:pt>
          <cx:pt idx="4221">62</cx:pt>
          <cx:pt idx="4222">147</cx:pt>
          <cx:pt idx="4223">62</cx:pt>
          <cx:pt idx="4224">77</cx:pt>
          <cx:pt idx="4225">81</cx:pt>
          <cx:pt idx="4226">79</cx:pt>
          <cx:pt idx="4227">72</cx:pt>
          <cx:pt idx="4228">85</cx:pt>
          <cx:pt idx="4229">66</cx:pt>
          <cx:pt idx="4230">59</cx:pt>
          <cx:pt idx="4231">63</cx:pt>
          <cx:pt idx="4232">68</cx:pt>
          <cx:pt idx="4233">65</cx:pt>
          <cx:pt idx="4234">61</cx:pt>
          <cx:pt idx="4235">54</cx:pt>
          <cx:pt idx="4236">55</cx:pt>
          <cx:pt idx="4237">77</cx:pt>
          <cx:pt idx="4238">75</cx:pt>
          <cx:pt idx="4239">65</cx:pt>
          <cx:pt idx="4240">116</cx:pt>
          <cx:pt idx="4241">64</cx:pt>
          <cx:pt idx="4242">60</cx:pt>
          <cx:pt idx="4243">50</cx:pt>
          <cx:pt idx="4244">72</cx:pt>
          <cx:pt idx="4245">76</cx:pt>
          <cx:pt idx="4246">67</cx:pt>
          <cx:pt idx="4247">61</cx:pt>
          <cx:pt idx="4248">64</cx:pt>
          <cx:pt idx="4249">116</cx:pt>
          <cx:pt idx="4250">71</cx:pt>
          <cx:pt idx="4251">63</cx:pt>
          <cx:pt idx="4252">82</cx:pt>
          <cx:pt idx="4253">78</cx:pt>
          <cx:pt idx="4254">94</cx:pt>
          <cx:pt idx="4255">71</cx:pt>
          <cx:pt idx="4256">60</cx:pt>
          <cx:pt idx="4257">72</cx:pt>
          <cx:pt idx="4258">57</cx:pt>
          <cx:pt idx="4259">75</cx:pt>
          <cx:pt idx="4260">63</cx:pt>
          <cx:pt idx="4261">75</cx:pt>
          <cx:pt idx="4262">83</cx:pt>
          <cx:pt idx="4263">86</cx:pt>
          <cx:pt idx="4264">75</cx:pt>
          <cx:pt idx="4265">93</cx:pt>
          <cx:pt idx="4266">75</cx:pt>
          <cx:pt idx="4267">74</cx:pt>
          <cx:pt idx="4268">69</cx:pt>
          <cx:pt idx="4269">84</cx:pt>
          <cx:pt idx="4270">54</cx:pt>
          <cx:pt idx="4271">61</cx:pt>
          <cx:pt idx="4272">63</cx:pt>
          <cx:pt idx="4273">86</cx:pt>
          <cx:pt idx="4274">74</cx:pt>
          <cx:pt idx="4275">85</cx:pt>
          <cx:pt idx="4276">81</cx:pt>
          <cx:pt idx="4277">112</cx:pt>
          <cx:pt idx="4278">73</cx:pt>
          <cx:pt idx="4279">89</cx:pt>
          <cx:pt idx="4280">70</cx:pt>
          <cx:pt idx="4281">59</cx:pt>
          <cx:pt idx="4282">89</cx:pt>
          <cx:pt idx="4283">85</cx:pt>
          <cx:pt idx="4284">60</cx:pt>
          <cx:pt idx="4285">97</cx:pt>
          <cx:pt idx="4286">84</cx:pt>
          <cx:pt idx="4287">75</cx:pt>
          <cx:pt idx="4288">61</cx:pt>
          <cx:pt idx="4289">57</cx:pt>
          <cx:pt idx="4290">62</cx:pt>
          <cx:pt idx="4291">103</cx:pt>
          <cx:pt idx="4292">63</cx:pt>
          <cx:pt idx="4293">59</cx:pt>
          <cx:pt idx="4294">68</cx:pt>
          <cx:pt idx="4295">62</cx:pt>
          <cx:pt idx="4296">133</cx:pt>
          <cx:pt idx="4297">67</cx:pt>
          <cx:pt idx="4298">77</cx:pt>
          <cx:pt idx="4299">85</cx:pt>
          <cx:pt idx="4300">70</cx:pt>
          <cx:pt idx="4301">101</cx:pt>
          <cx:pt idx="4302">66</cx:pt>
          <cx:pt idx="4303">70</cx:pt>
          <cx:pt idx="4304">70</cx:pt>
          <cx:pt idx="4305">64</cx:pt>
          <cx:pt idx="4306">52</cx:pt>
          <cx:pt idx="4307">57</cx:pt>
          <cx:pt idx="4308">54</cx:pt>
          <cx:pt idx="4309">60</cx:pt>
          <cx:pt idx="4310">74</cx:pt>
          <cx:pt idx="4311">68</cx:pt>
          <cx:pt idx="4312">61</cx:pt>
          <cx:pt idx="4313">109</cx:pt>
          <cx:pt idx="4314">83</cx:pt>
          <cx:pt idx="4315">87</cx:pt>
          <cx:pt idx="4316">75</cx:pt>
          <cx:pt idx="4317">62</cx:pt>
          <cx:pt idx="4318">73</cx:pt>
          <cx:pt idx="4319">67</cx:pt>
          <cx:pt idx="4320">76</cx:pt>
          <cx:pt idx="4321">74</cx:pt>
          <cx:pt idx="4322">83</cx:pt>
          <cx:pt idx="4323">84</cx:pt>
          <cx:pt idx="4324">70</cx:pt>
          <cx:pt idx="4325">81</cx:pt>
          <cx:pt idx="4326">58</cx:pt>
          <cx:pt idx="4327">65</cx:pt>
          <cx:pt idx="4328">64</cx:pt>
          <cx:pt idx="4329">96</cx:pt>
          <cx:pt idx="4330">69</cx:pt>
          <cx:pt idx="4331">74</cx:pt>
          <cx:pt idx="4332">71</cx:pt>
          <cx:pt idx="4333">83</cx:pt>
          <cx:pt idx="4334">64</cx:pt>
          <cx:pt idx="4335">66</cx:pt>
          <cx:pt idx="4336">57</cx:pt>
          <cx:pt idx="4337">63</cx:pt>
          <cx:pt idx="4338">67</cx:pt>
          <cx:pt idx="4339">68</cx:pt>
          <cx:pt idx="4340">86</cx:pt>
          <cx:pt idx="4341">66</cx:pt>
          <cx:pt idx="4342">72</cx:pt>
          <cx:pt idx="4343">71</cx:pt>
          <cx:pt idx="4344">91</cx:pt>
          <cx:pt idx="4345">65</cx:pt>
          <cx:pt idx="4346">64</cx:pt>
          <cx:pt idx="4347">58</cx:pt>
          <cx:pt idx="4348">75</cx:pt>
          <cx:pt idx="4349">62</cx:pt>
          <cx:pt idx="4350">64</cx:pt>
          <cx:pt idx="4351">80</cx:pt>
          <cx:pt idx="4352">83</cx:pt>
          <cx:pt idx="4353">72</cx:pt>
          <cx:pt idx="4354">59</cx:pt>
          <cx:pt idx="4355">85</cx:pt>
          <cx:pt idx="4356">69</cx:pt>
          <cx:pt idx="4357">62</cx:pt>
          <cx:pt idx="4358">108</cx:pt>
          <cx:pt idx="4359">95</cx:pt>
          <cx:pt idx="4360">79</cx:pt>
          <cx:pt idx="4361">62</cx:pt>
          <cx:pt idx="4362">115</cx:pt>
          <cx:pt idx="4363">86</cx:pt>
          <cx:pt idx="4364">75</cx:pt>
          <cx:pt idx="4365">107</cx:pt>
          <cx:pt idx="4366">76</cx:pt>
          <cx:pt idx="4367">75</cx:pt>
          <cx:pt idx="4368">69</cx:pt>
          <cx:pt idx="4369">80</cx:pt>
          <cx:pt idx="4370">72</cx:pt>
          <cx:pt idx="4371">83</cx:pt>
          <cx:pt idx="4372">64</cx:pt>
          <cx:pt idx="4373">64</cx:pt>
          <cx:pt idx="4374">65</cx:pt>
          <cx:pt idx="4375">57</cx:pt>
          <cx:pt idx="4376">103</cx:pt>
          <cx:pt idx="4377">78</cx:pt>
          <cx:pt idx="4378">62</cx:pt>
          <cx:pt idx="4379">60</cx:pt>
          <cx:pt idx="4380">63</cx:pt>
          <cx:pt idx="4381">100</cx:pt>
          <cx:pt idx="4382">68</cx:pt>
          <cx:pt idx="4383">67</cx:pt>
          <cx:pt idx="4384">77</cx:pt>
          <cx:pt idx="4385">69</cx:pt>
          <cx:pt idx="4386">105</cx:pt>
          <cx:pt idx="4387">62</cx:pt>
          <cx:pt idx="4388">65</cx:pt>
          <cx:pt idx="4389">73</cx:pt>
          <cx:pt idx="4390">68</cx:pt>
          <cx:pt idx="4391">85</cx:pt>
          <cx:pt idx="4392">76</cx:pt>
          <cx:pt idx="4393">57</cx:pt>
          <cx:pt idx="4394">70</cx:pt>
          <cx:pt idx="4395">66</cx:pt>
          <cx:pt idx="4396">54</cx:pt>
          <cx:pt idx="4397">133</cx:pt>
          <cx:pt idx="4398">76</cx:pt>
          <cx:pt idx="4399">137</cx:pt>
          <cx:pt idx="4400">65</cx:pt>
          <cx:pt idx="4401">78</cx:pt>
          <cx:pt idx="4402">59</cx:pt>
          <cx:pt idx="4403">92</cx:pt>
          <cx:pt idx="4404">69</cx:pt>
          <cx:pt idx="4405">64</cx:pt>
          <cx:pt idx="4406">71</cx:pt>
          <cx:pt idx="4407">68</cx:pt>
          <cx:pt idx="4408">66</cx:pt>
          <cx:pt idx="4409">63</cx:pt>
          <cx:pt idx="4410">129</cx:pt>
          <cx:pt idx="4411">78</cx:pt>
          <cx:pt idx="4412">70</cx:pt>
          <cx:pt idx="4413">108</cx:pt>
          <cx:pt idx="4414">58</cx:pt>
          <cx:pt idx="4415">74</cx:pt>
          <cx:pt idx="4416">82</cx:pt>
          <cx:pt idx="4417">71</cx:pt>
          <cx:pt idx="4418">75</cx:pt>
          <cx:pt idx="4419">56</cx:pt>
          <cx:pt idx="4420">69</cx:pt>
          <cx:pt idx="4421">79</cx:pt>
          <cx:pt idx="4422">72</cx:pt>
          <cx:pt idx="4423">60</cx:pt>
          <cx:pt idx="4424">113</cx:pt>
          <cx:pt idx="4425">74</cx:pt>
          <cx:pt idx="4426">82</cx:pt>
          <cx:pt idx="4427">76</cx:pt>
          <cx:pt idx="4428">80</cx:pt>
          <cx:pt idx="4429">65</cx:pt>
          <cx:pt idx="4430">61</cx:pt>
          <cx:pt idx="4431">56</cx:pt>
          <cx:pt idx="4432">62</cx:pt>
          <cx:pt idx="4433">70</cx:pt>
          <cx:pt idx="4434">69</cx:pt>
          <cx:pt idx="4435">74</cx:pt>
          <cx:pt idx="4436">70</cx:pt>
          <cx:pt idx="4437">68</cx:pt>
          <cx:pt idx="4438">77</cx:pt>
          <cx:pt idx="4439">68</cx:pt>
          <cx:pt idx="4440">65</cx:pt>
          <cx:pt idx="4441">69</cx:pt>
          <cx:pt idx="4442">66</cx:pt>
          <cx:pt idx="4443">72</cx:pt>
          <cx:pt idx="4444">79</cx:pt>
          <cx:pt idx="4445">65</cx:pt>
          <cx:pt idx="4446">64</cx:pt>
          <cx:pt idx="4447">90</cx:pt>
          <cx:pt idx="4448">65</cx:pt>
          <cx:pt idx="4449">72</cx:pt>
          <cx:pt idx="4450">80</cx:pt>
          <cx:pt idx="4451">127</cx:pt>
          <cx:pt idx="4452">80</cx:pt>
          <cx:pt idx="4453">69</cx:pt>
          <cx:pt idx="4454">86</cx:pt>
          <cx:pt idx="4455">71</cx:pt>
          <cx:pt idx="4456">66</cx:pt>
          <cx:pt idx="4457">75</cx:pt>
          <cx:pt idx="4458">68</cx:pt>
          <cx:pt idx="4459">61</cx:pt>
          <cx:pt idx="4460">124</cx:pt>
          <cx:pt idx="4461">63</cx:pt>
          <cx:pt idx="4462">58</cx:pt>
          <cx:pt idx="4463">104</cx:pt>
          <cx:pt idx="4464">79</cx:pt>
          <cx:pt idx="4465">78</cx:pt>
          <cx:pt idx="4466">95</cx:pt>
          <cx:pt idx="4467">76</cx:pt>
          <cx:pt idx="4468">84</cx:pt>
          <cx:pt idx="4469">63</cx:pt>
          <cx:pt idx="4470">103</cx:pt>
          <cx:pt idx="4471">80</cx:pt>
          <cx:pt idx="4472">62</cx:pt>
          <cx:pt idx="4473">64</cx:pt>
          <cx:pt idx="4474">83</cx:pt>
          <cx:pt idx="4475">88</cx:pt>
          <cx:pt idx="4476">84</cx:pt>
          <cx:pt idx="4477">121</cx:pt>
          <cx:pt idx="4478">76</cx:pt>
          <cx:pt idx="4479">57</cx:pt>
          <cx:pt idx="4480">67</cx:pt>
          <cx:pt idx="4481">58</cx:pt>
          <cx:pt idx="4482">119</cx:pt>
          <cx:pt idx="4483">78</cx:pt>
          <cx:pt idx="4484">82</cx:pt>
          <cx:pt idx="4485">75</cx:pt>
          <cx:pt idx="4486">69</cx:pt>
          <cx:pt idx="4487">118</cx:pt>
          <cx:pt idx="4488">76</cx:pt>
          <cx:pt idx="4489">60</cx:pt>
          <cx:pt idx="4490">73</cx:pt>
          <cx:pt idx="4491">65</cx:pt>
          <cx:pt idx="4492">61</cx:pt>
          <cx:pt idx="4493">61</cx:pt>
          <cx:pt idx="4494">67</cx:pt>
          <cx:pt idx="4495">75</cx:pt>
          <cx:pt idx="4496">64</cx:pt>
          <cx:pt idx="4497">64</cx:pt>
          <cx:pt idx="4498">59</cx:pt>
          <cx:pt idx="4499">70</cx:pt>
          <cx:pt idx="4500">62</cx:pt>
          <cx:pt idx="4501">72</cx:pt>
          <cx:pt idx="4502">59</cx:pt>
          <cx:pt idx="4503">68</cx:pt>
          <cx:pt idx="4504">115</cx:pt>
          <cx:pt idx="4505">68</cx:pt>
          <cx:pt idx="4506">66</cx:pt>
          <cx:pt idx="4507">75</cx:pt>
          <cx:pt idx="4508">72</cx:pt>
          <cx:pt idx="4509">68</cx:pt>
          <cx:pt idx="4510">77</cx:pt>
          <cx:pt idx="4511">67</cx:pt>
          <cx:pt idx="4512">69</cx:pt>
          <cx:pt idx="4513">77</cx:pt>
          <cx:pt idx="4514">102</cx:pt>
          <cx:pt idx="4515">97</cx:pt>
          <cx:pt idx="4516">61</cx:pt>
          <cx:pt idx="4517">70</cx:pt>
          <cx:pt idx="4518">91</cx:pt>
          <cx:pt idx="4519">71</cx:pt>
          <cx:pt idx="4520">124</cx:pt>
          <cx:pt idx="4521">59</cx:pt>
          <cx:pt idx="4522">60</cx:pt>
          <cx:pt idx="4523">59</cx:pt>
          <cx:pt idx="4524">58</cx:pt>
          <cx:pt idx="4525">68</cx:pt>
          <cx:pt idx="4526">74</cx:pt>
          <cx:pt idx="4527">65</cx:pt>
          <cx:pt idx="4528">60</cx:pt>
          <cx:pt idx="4529">63</cx:pt>
          <cx:pt idx="4530">65</cx:pt>
          <cx:pt idx="4531">65</cx:pt>
          <cx:pt idx="4532">68</cx:pt>
          <cx:pt idx="4533">90</cx:pt>
          <cx:pt idx="4534">90</cx:pt>
          <cx:pt idx="4535">66</cx:pt>
          <cx:pt idx="4536">91</cx:pt>
          <cx:pt idx="4537">77</cx:pt>
          <cx:pt idx="4538">93</cx:pt>
          <cx:pt idx="4539">66</cx:pt>
          <cx:pt idx="4540">68</cx:pt>
          <cx:pt idx="4541">71</cx:pt>
          <cx:pt idx="4542">59</cx:pt>
          <cx:pt idx="4543">59</cx:pt>
          <cx:pt idx="4544">70</cx:pt>
          <cx:pt idx="4545">58</cx:pt>
          <cx:pt idx="4546">62</cx:pt>
          <cx:pt idx="4547">68</cx:pt>
          <cx:pt idx="4548">86</cx:pt>
          <cx:pt idx="4549">64</cx:pt>
          <cx:pt idx="4550">68</cx:pt>
          <cx:pt idx="4551">74</cx:pt>
          <cx:pt idx="4552">81</cx:pt>
          <cx:pt idx="4553">102</cx:pt>
          <cx:pt idx="4554">53</cx:pt>
          <cx:pt idx="4555">71</cx:pt>
          <cx:pt idx="4556">66</cx:pt>
          <cx:pt idx="4557">67</cx:pt>
          <cx:pt idx="4558">70</cx:pt>
          <cx:pt idx="4559">93</cx:pt>
          <cx:pt idx="4560">73</cx:pt>
          <cx:pt idx="4561">66</cx:pt>
          <cx:pt idx="4562">64</cx:pt>
          <cx:pt idx="4563">57</cx:pt>
          <cx:pt idx="4564">63</cx:pt>
          <cx:pt idx="4565">57</cx:pt>
          <cx:pt idx="4566">75</cx:pt>
          <cx:pt idx="4567">75</cx:pt>
          <cx:pt idx="4568">79</cx:pt>
          <cx:pt idx="4569">53</cx:pt>
          <cx:pt idx="4570">70</cx:pt>
          <cx:pt idx="4571">53</cx:pt>
          <cx:pt idx="4572">130</cx:pt>
          <cx:pt idx="4573">59</cx:pt>
          <cx:pt idx="4574">80</cx:pt>
          <cx:pt idx="4575">60</cx:pt>
          <cx:pt idx="4576">79</cx:pt>
          <cx:pt idx="4577">81</cx:pt>
          <cx:pt idx="4578">61</cx:pt>
          <cx:pt idx="4579">63</cx:pt>
          <cx:pt idx="4580">79</cx:pt>
          <cx:pt idx="4581">65</cx:pt>
          <cx:pt idx="4582">77</cx:pt>
          <cx:pt idx="4583">22</cx:pt>
          <cx:pt idx="4584">77</cx:pt>
          <cx:pt idx="4585">71</cx:pt>
          <cx:pt idx="4586">68</cx:pt>
          <cx:pt idx="4587">83</cx:pt>
          <cx:pt idx="4588">77</cx:pt>
          <cx:pt idx="4589">61</cx:pt>
          <cx:pt idx="4590">67</cx:pt>
          <cx:pt idx="4591">88</cx:pt>
          <cx:pt idx="4592">66</cx:pt>
          <cx:pt idx="4593">109</cx:pt>
          <cx:pt idx="4594">133</cx:pt>
          <cx:pt idx="4595">70</cx:pt>
          <cx:pt idx="4596">65</cx:pt>
          <cx:pt idx="4597">67</cx:pt>
          <cx:pt idx="4598">78</cx:pt>
          <cx:pt idx="4599">97</cx:pt>
          <cx:pt idx="4600">115</cx:pt>
          <cx:pt idx="4601">123</cx:pt>
          <cx:pt idx="4602">79</cx:pt>
          <cx:pt idx="4603">90</cx:pt>
          <cx:pt idx="4604">60</cx:pt>
          <cx:pt idx="4605">68</cx:pt>
          <cx:pt idx="4606">78</cx:pt>
          <cx:pt idx="4607">75</cx:pt>
          <cx:pt idx="4608">61</cx:pt>
          <cx:pt idx="4609">64</cx:pt>
          <cx:pt idx="4610">55</cx:pt>
          <cx:pt idx="4611">86</cx:pt>
          <cx:pt idx="4612">86</cx:pt>
          <cx:pt idx="4613">72</cx:pt>
          <cx:pt idx="4614">65</cx:pt>
          <cx:pt idx="4615">57</cx:pt>
          <cx:pt idx="4616">65</cx:pt>
          <cx:pt idx="4617">87</cx:pt>
          <cx:pt idx="4618">68</cx:pt>
          <cx:pt idx="4619">98</cx:pt>
          <cx:pt idx="4620">73</cx:pt>
          <cx:pt idx="4621">70</cx:pt>
          <cx:pt idx="4622">64</cx:pt>
          <cx:pt idx="4623">60</cx:pt>
          <cx:pt idx="4624">79</cx:pt>
          <cx:pt idx="4625">67</cx:pt>
          <cx:pt idx="4626">63</cx:pt>
          <cx:pt idx="4627">67</cx:pt>
          <cx:pt idx="4628">83</cx:pt>
          <cx:pt idx="4629">72</cx:pt>
          <cx:pt idx="4630">74</cx:pt>
          <cx:pt idx="4631">74</cx:pt>
          <cx:pt idx="4632">126</cx:pt>
          <cx:pt idx="4633">140</cx:pt>
          <cx:pt idx="4634">75</cx:pt>
          <cx:pt idx="4635">60</cx:pt>
          <cx:pt idx="4636">78</cx:pt>
          <cx:pt idx="4637">69</cx:pt>
          <cx:pt idx="4638">95</cx:pt>
          <cx:pt idx="4639">61</cx:pt>
          <cx:pt idx="4640">65</cx:pt>
          <cx:pt idx="4641">91</cx:pt>
          <cx:pt idx="4642">89</cx:pt>
          <cx:pt idx="4643">72</cx:pt>
          <cx:pt idx="4644">75</cx:pt>
          <cx:pt idx="4645">75</cx:pt>
          <cx:pt idx="4646">66</cx:pt>
          <cx:pt idx="4647">73</cx:pt>
          <cx:pt idx="4648">98</cx:pt>
          <cx:pt idx="4649">72</cx:pt>
          <cx:pt idx="4650">77</cx:pt>
          <cx:pt idx="4651">69</cx:pt>
          <cx:pt idx="4652">67</cx:pt>
          <cx:pt idx="4653">65</cx:pt>
          <cx:pt idx="4654">69</cx:pt>
          <cx:pt idx="4655">68</cx:pt>
          <cx:pt idx="4656">67</cx:pt>
          <cx:pt idx="4657">65</cx:pt>
          <cx:pt idx="4658">55</cx:pt>
          <cx:pt idx="4659">66</cx:pt>
          <cx:pt idx="4660">78</cx:pt>
          <cx:pt idx="4661">101</cx:pt>
          <cx:pt idx="4662">66</cx:pt>
          <cx:pt idx="4663">75</cx:pt>
          <cx:pt idx="4664">83</cx:pt>
          <cx:pt idx="4665">57</cx:pt>
          <cx:pt idx="4666">63</cx:pt>
          <cx:pt idx="4667">71</cx:pt>
          <cx:pt idx="4668">72</cx:pt>
          <cx:pt idx="4669">93</cx:pt>
          <cx:pt idx="4670">78</cx:pt>
          <cx:pt idx="4671">67</cx:pt>
          <cx:pt idx="4672">90</cx:pt>
          <cx:pt idx="4673">101</cx:pt>
          <cx:pt idx="4674">74</cx:pt>
          <cx:pt idx="4675">65</cx:pt>
          <cx:pt idx="4676">93</cx:pt>
          <cx:pt idx="4677">74</cx:pt>
          <cx:pt idx="4678">71</cx:pt>
          <cx:pt idx="4679">65</cx:pt>
          <cx:pt idx="4680">76</cx:pt>
          <cx:pt idx="4681">75</cx:pt>
          <cx:pt idx="4682">83</cx:pt>
          <cx:pt idx="4683">61</cx:pt>
          <cx:pt idx="4684">94</cx:pt>
          <cx:pt idx="4685">76</cx:pt>
          <cx:pt idx="4686">64</cx:pt>
          <cx:pt idx="4687">68</cx:pt>
          <cx:pt idx="4688">69</cx:pt>
          <cx:pt idx="4689">86</cx:pt>
          <cx:pt idx="4690">82</cx:pt>
          <cx:pt idx="4691">74</cx:pt>
          <cx:pt idx="4692">80</cx:pt>
          <cx:pt idx="4693">53</cx:pt>
          <cx:pt idx="4694">70</cx:pt>
          <cx:pt idx="4695">77</cx:pt>
          <cx:pt idx="4696">74</cx:pt>
          <cx:pt idx="4697">83</cx:pt>
          <cx:pt idx="4698">69</cx:pt>
          <cx:pt idx="4699">64</cx:pt>
          <cx:pt idx="4700">84</cx:pt>
          <cx:pt idx="4701">69</cx:pt>
          <cx:pt idx="4702">79</cx:pt>
          <cx:pt idx="4703">65</cx:pt>
          <cx:pt idx="4704">78</cx:pt>
          <cx:pt idx="4705">68</cx:pt>
          <cx:pt idx="4706">78</cx:pt>
          <cx:pt idx="4707">78</cx:pt>
          <cx:pt idx="4708">71</cx:pt>
          <cx:pt idx="4709">79</cx:pt>
          <cx:pt idx="4710">65</cx:pt>
          <cx:pt idx="4711">103</cx:pt>
          <cx:pt idx="4712">79</cx:pt>
          <cx:pt idx="4713">78</cx:pt>
          <cx:pt idx="4714">113</cx:pt>
          <cx:pt idx="4715">71</cx:pt>
          <cx:pt idx="4716">115</cx:pt>
          <cx:pt idx="4717">82</cx:pt>
          <cx:pt idx="4718">81</cx:pt>
          <cx:pt idx="4719">65</cx:pt>
          <cx:pt idx="4720">64</cx:pt>
          <cx:pt idx="4721">63</cx:pt>
          <cx:pt idx="4722">78</cx:pt>
          <cx:pt idx="4723">68</cx:pt>
          <cx:pt idx="4724">71</cx:pt>
          <cx:pt idx="4725">73</cx:pt>
          <cx:pt idx="4726">66</cx:pt>
          <cx:pt idx="4727">82</cx:pt>
          <cx:pt idx="4728">79</cx:pt>
          <cx:pt idx="4729">77</cx:pt>
          <cx:pt idx="4730">70</cx:pt>
          <cx:pt idx="4731">78</cx:pt>
          <cx:pt idx="4732">72</cx:pt>
          <cx:pt idx="4733">63</cx:pt>
          <cx:pt idx="4734">60</cx:pt>
          <cx:pt idx="4735">69</cx:pt>
          <cx:pt idx="4736">65</cx:pt>
          <cx:pt idx="4737">67</cx:pt>
          <cx:pt idx="4738">79</cx:pt>
          <cx:pt idx="4739">61</cx:pt>
          <cx:pt idx="4740">80</cx:pt>
          <cx:pt idx="4741">79</cx:pt>
          <cx:pt idx="4742">81</cx:pt>
          <cx:pt idx="4743">74</cx:pt>
          <cx:pt idx="4744">71</cx:pt>
          <cx:pt idx="4745">72</cx:pt>
          <cx:pt idx="4746">62</cx:pt>
          <cx:pt idx="4747">64</cx:pt>
          <cx:pt idx="4748">64</cx:pt>
          <cx:pt idx="4749">67</cx:pt>
          <cx:pt idx="4750">62</cx:pt>
          <cx:pt idx="4751">89</cx:pt>
          <cx:pt idx="4752">70</cx:pt>
          <cx:pt idx="4753">82</cx:pt>
          <cx:pt idx="4754">76</cx:pt>
          <cx:pt idx="4755">103</cx:pt>
          <cx:pt idx="4756">63</cx:pt>
          <cx:pt idx="4757">74</cx:pt>
          <cx:pt idx="4758">78</cx:pt>
          <cx:pt idx="4759">79</cx:pt>
          <cx:pt idx="4760">61</cx:pt>
          <cx:pt idx="4761">72</cx:pt>
          <cx:pt idx="4762">58</cx:pt>
          <cx:pt idx="4763">60</cx:pt>
          <cx:pt idx="4764">61</cx:pt>
          <cx:pt idx="4765">64</cx:pt>
          <cx:pt idx="4766">71</cx:pt>
          <cx:pt idx="4767">71</cx:pt>
          <cx:pt idx="4768">57</cx:pt>
          <cx:pt idx="4769">92</cx:pt>
          <cx:pt idx="4770">58</cx:pt>
          <cx:pt idx="4771">67</cx:pt>
          <cx:pt idx="4772">66</cx:pt>
          <cx:pt idx="4773">68</cx:pt>
          <cx:pt idx="4774">64</cx:pt>
          <cx:pt idx="4775">65</cx:pt>
          <cx:pt idx="4776">109</cx:pt>
          <cx:pt idx="4777">71</cx:pt>
          <cx:pt idx="4778">71</cx:pt>
          <cx:pt idx="4779">73</cx:pt>
          <cx:pt idx="4780">46</cx:pt>
          <cx:pt idx="4781">65</cx:pt>
          <cx:pt idx="4782">62</cx:pt>
          <cx:pt idx="4783">58</cx:pt>
          <cx:pt idx="4784">94</cx:pt>
          <cx:pt idx="4785">62</cx:pt>
          <cx:pt idx="4786">84</cx:pt>
          <cx:pt idx="4787">69</cx:pt>
          <cx:pt idx="4788">67</cx:pt>
          <cx:pt idx="4789">63</cx:pt>
          <cx:pt idx="4790">71</cx:pt>
          <cx:pt idx="4791">76</cx:pt>
          <cx:pt idx="4792">82</cx:pt>
          <cx:pt idx="4793">66</cx:pt>
          <cx:pt idx="4794">79</cx:pt>
          <cx:pt idx="4795">59</cx:pt>
          <cx:pt idx="4796">74</cx:pt>
          <cx:pt idx="4797">59</cx:pt>
          <cx:pt idx="4798">71</cx:pt>
          <cx:pt idx="4799">61</cx:pt>
          <cx:pt idx="4800">69</cx:pt>
          <cx:pt idx="4801">65</cx:pt>
          <cx:pt idx="4802">85</cx:pt>
          <cx:pt idx="4803">77</cx:pt>
          <cx:pt idx="4804">66</cx:pt>
          <cx:pt idx="4805">64</cx:pt>
          <cx:pt idx="4806">65</cx:pt>
          <cx:pt idx="4807">67</cx:pt>
          <cx:pt idx="4808">62</cx:pt>
          <cx:pt idx="4809">75</cx:pt>
          <cx:pt idx="4810">79</cx:pt>
          <cx:pt idx="4811">78</cx:pt>
          <cx:pt idx="4812">66</cx:pt>
          <cx:pt idx="4813">67</cx:pt>
          <cx:pt idx="4814">60</cx:pt>
          <cx:pt idx="4815">63</cx:pt>
          <cx:pt idx="4816">68</cx:pt>
          <cx:pt idx="4817">72</cx:pt>
          <cx:pt idx="4818">79</cx:pt>
          <cx:pt idx="4819">60</cx:pt>
          <cx:pt idx="4820">75</cx:pt>
          <cx:pt idx="4821">66</cx:pt>
          <cx:pt idx="4822">74</cx:pt>
          <cx:pt idx="4823">79</cx:pt>
          <cx:pt idx="4824">72</cx:pt>
          <cx:pt idx="4825">72</cx:pt>
          <cx:pt idx="4826">61</cx:pt>
          <cx:pt idx="4827">73</cx:pt>
          <cx:pt idx="4828">65</cx:pt>
          <cx:pt idx="4829">67</cx:pt>
          <cx:pt idx="4830">59</cx:pt>
          <cx:pt idx="4831">65</cx:pt>
          <cx:pt idx="4832">66</cx:pt>
          <cx:pt idx="4833">48</cx:pt>
          <cx:pt idx="4834">81</cx:pt>
          <cx:pt idx="4835">76</cx:pt>
          <cx:pt idx="4836">72</cx:pt>
          <cx:pt idx="4837">119</cx:pt>
          <cx:pt idx="4838">64</cx:pt>
          <cx:pt idx="4839">74</cx:pt>
          <cx:pt idx="4840">77</cx:pt>
          <cx:pt idx="4841">68</cx:pt>
          <cx:pt idx="4842">77</cx:pt>
          <cx:pt idx="4843">113</cx:pt>
          <cx:pt idx="4844">80</cx:pt>
          <cx:pt idx="4845">58</cx:pt>
          <cx:pt idx="4846">101</cx:pt>
          <cx:pt idx="4847">61</cx:pt>
          <cx:pt idx="4848">78</cx:pt>
          <cx:pt idx="4849">69</cx:pt>
          <cx:pt idx="4850">55</cx:pt>
          <cx:pt idx="4851">65</cx:pt>
          <cx:pt idx="4852">61</cx:pt>
          <cx:pt idx="4853">61</cx:pt>
          <cx:pt idx="4854">61</cx:pt>
          <cx:pt idx="4855">72</cx:pt>
          <cx:pt idx="4856">83</cx:pt>
          <cx:pt idx="4857">71</cx:pt>
          <cx:pt idx="4858">58</cx:pt>
          <cx:pt idx="4859">63</cx:pt>
          <cx:pt idx="4860">75</cx:pt>
          <cx:pt idx="4861">64</cx:pt>
          <cx:pt idx="4862">94</cx:pt>
          <cx:pt idx="4863">63</cx:pt>
          <cx:pt idx="4864">71</cx:pt>
          <cx:pt idx="4865">73</cx:pt>
          <cx:pt idx="4866">70</cx:pt>
          <cx:pt idx="4867">61</cx:pt>
          <cx:pt idx="4868">64</cx:pt>
          <cx:pt idx="4869">60</cx:pt>
          <cx:pt idx="4870">79</cx:pt>
          <cx:pt idx="4871">65</cx:pt>
          <cx:pt idx="4872">93</cx:pt>
          <cx:pt idx="4873">67</cx:pt>
          <cx:pt idx="4874">111</cx:pt>
          <cx:pt idx="4875">68</cx:pt>
          <cx:pt idx="4876">73</cx:pt>
          <cx:pt idx="4877">68</cx:pt>
          <cx:pt idx="4878">71</cx:pt>
          <cx:pt idx="4879">82</cx:pt>
          <cx:pt idx="4880">71</cx:pt>
          <cx:pt idx="4881">69</cx:pt>
          <cx:pt idx="4882">78</cx:pt>
          <cx:pt idx="4883">59</cx:pt>
          <cx:pt idx="4884">59</cx:pt>
          <cx:pt idx="4885">68</cx:pt>
          <cx:pt idx="4886">75</cx:pt>
          <cx:pt idx="4887">63</cx:pt>
          <cx:pt idx="4888">73</cx:pt>
          <cx:pt idx="4889">64</cx:pt>
          <cx:pt idx="4890">70</cx:pt>
          <cx:pt idx="4891">74</cx:pt>
          <cx:pt idx="4892">71</cx:pt>
          <cx:pt idx="4893">59</cx:pt>
          <cx:pt idx="4894">66</cx:pt>
          <cx:pt idx="4895">81</cx:pt>
          <cx:pt idx="4896">76</cx:pt>
          <cx:pt idx="4897">66</cx:pt>
          <cx:pt idx="4898">97</cx:pt>
          <cx:pt idx="4899">56</cx:pt>
          <cx:pt idx="4900">78</cx:pt>
          <cx:pt idx="4901">67</cx:pt>
          <cx:pt idx="4902">71</cx:pt>
          <cx:pt idx="4903">64</cx:pt>
          <cx:pt idx="4904">63</cx:pt>
          <cx:pt idx="4905">70</cx:pt>
          <cx:pt idx="4906">66</cx:pt>
          <cx:pt idx="4907">65</cx:pt>
          <cx:pt idx="4908">63</cx:pt>
          <cx:pt idx="4909">82</cx:pt>
          <cx:pt idx="4910">67</cx:pt>
          <cx:pt idx="4911">65</cx:pt>
          <cx:pt idx="4912">62</cx:pt>
          <cx:pt idx="4913">69</cx:pt>
          <cx:pt idx="4914">75</cx:pt>
          <cx:pt idx="4915">67</cx:pt>
          <cx:pt idx="4916">64</cx:pt>
          <cx:pt idx="4917">67</cx:pt>
          <cx:pt idx="4918">70</cx:pt>
          <cx:pt idx="4919">66</cx:pt>
          <cx:pt idx="4920">104</cx:pt>
          <cx:pt idx="4921">67</cx:pt>
          <cx:pt idx="4922">77</cx:pt>
          <cx:pt idx="4923">62</cx:pt>
          <cx:pt idx="4924">72</cx:pt>
          <cx:pt idx="4925">134</cx:pt>
          <cx:pt idx="4926">68</cx:pt>
          <cx:pt idx="4927">80</cx:pt>
          <cx:pt idx="4928">56</cx:pt>
          <cx:pt idx="4929">70</cx:pt>
          <cx:pt idx="4930">116</cx:pt>
          <cx:pt idx="4931">69</cx:pt>
          <cx:pt idx="4932">68</cx:pt>
          <cx:pt idx="4933">62</cx:pt>
          <cx:pt idx="4934">70</cx:pt>
          <cx:pt idx="4935">69</cx:pt>
          <cx:pt idx="4936">80</cx:pt>
          <cx:pt idx="4937">67</cx:pt>
          <cx:pt idx="4938">63</cx:pt>
          <cx:pt idx="4939">64</cx:pt>
          <cx:pt idx="4940">60</cx:pt>
          <cx:pt idx="4941">66</cx:pt>
          <cx:pt idx="4942">69</cx:pt>
          <cx:pt idx="4943">74</cx:pt>
          <cx:pt idx="4944">62</cx:pt>
          <cx:pt idx="4945">59</cx:pt>
          <cx:pt idx="4946">83</cx:pt>
          <cx:pt idx="4947">78</cx:pt>
          <cx:pt idx="4948">61</cx:pt>
          <cx:pt idx="4949">63</cx:pt>
          <cx:pt idx="4950">78</cx:pt>
          <cx:pt idx="4951">72</cx:pt>
          <cx:pt idx="4952">80</cx:pt>
          <cx:pt idx="4953">57</cx:pt>
          <cx:pt idx="4954">71</cx:pt>
          <cx:pt idx="4955">62</cx:pt>
          <cx:pt idx="4956">64</cx:pt>
          <cx:pt idx="4957">64</cx:pt>
          <cx:pt idx="4958">74</cx:pt>
          <cx:pt idx="4959">95</cx:pt>
          <cx:pt idx="4960">62</cx:pt>
          <cx:pt idx="4961">89</cx:pt>
          <cx:pt idx="4962">65</cx:pt>
          <cx:pt idx="4963">61</cx:pt>
          <cx:pt idx="4964">59</cx:pt>
          <cx:pt idx="4965">117</cx:pt>
          <cx:pt idx="4966">81</cx:pt>
          <cx:pt idx="4967">75</cx:pt>
          <cx:pt idx="4968">97</cx:pt>
          <cx:pt idx="4969">76</cx:pt>
          <cx:pt idx="4970">117</cx:pt>
          <cx:pt idx="4971">77</cx:pt>
          <cx:pt idx="4972">111</cx:pt>
          <cx:pt idx="4973">96</cx:pt>
          <cx:pt idx="4974">96</cx:pt>
          <cx:pt idx="4975">110</cx:pt>
          <cx:pt idx="4976">76</cx:pt>
          <cx:pt idx="4977">86</cx:pt>
          <cx:pt idx="4978">122</cx:pt>
          <cx:pt idx="4979">88</cx:pt>
          <cx:pt idx="4980">88</cx:pt>
          <cx:pt idx="4981">71</cx:pt>
          <cx:pt idx="4982">93</cx:pt>
          <cx:pt idx="4983">135</cx:pt>
          <cx:pt idx="4984">82</cx:pt>
          <cx:pt idx="4985">100</cx:pt>
          <cx:pt idx="4986">72</cx:pt>
          <cx:pt idx="4987">84</cx:pt>
          <cx:pt idx="4988">85</cx:pt>
          <cx:pt idx="4989">68</cx:pt>
          <cx:pt idx="4990">68</cx:pt>
          <cx:pt idx="4991">77</cx:pt>
          <cx:pt idx="4992">74</cx:pt>
          <cx:pt idx="4993">124</cx:pt>
          <cx:pt idx="4994">67</cx:pt>
          <cx:pt idx="4995">76</cx:pt>
          <cx:pt idx="4996">107</cx:pt>
          <cx:pt idx="4997">94</cx:pt>
          <cx:pt idx="4998">108</cx:pt>
          <cx:pt idx="4999">81</cx:pt>
          <cx:pt idx="5000">84</cx:pt>
          <cx:pt idx="5001">113</cx:pt>
          <cx:pt idx="5002">72</cx:pt>
          <cx:pt idx="5003">80</cx:pt>
          <cx:pt idx="5004">95</cx:pt>
          <cx:pt idx="5005">119</cx:pt>
          <cx:pt idx="5006">106</cx:pt>
          <cx:pt idx="5007">91</cx:pt>
          <cx:pt idx="5008">88</cx:pt>
          <cx:pt idx="5009">81</cx:pt>
          <cx:pt idx="5010">76</cx:pt>
          <cx:pt idx="5011">82</cx:pt>
          <cx:pt idx="5012">85</cx:pt>
          <cx:pt idx="5013">147</cx:pt>
          <cx:pt idx="5014">82</cx:pt>
          <cx:pt idx="5015">67</cx:pt>
          <cx:pt idx="5016">110</cx:pt>
          <cx:pt idx="5017">82</cx:pt>
          <cx:pt idx="5018">92</cx:pt>
          <cx:pt idx="5019">106</cx:pt>
          <cx:pt idx="5020">70</cx:pt>
          <cx:pt idx="5021">73</cx:pt>
          <cx:pt idx="5022">67</cx:pt>
          <cx:pt idx="5023">110</cx:pt>
          <cx:pt idx="5024">87</cx:pt>
          <cx:pt idx="5025">71</cx:pt>
          <cx:pt idx="5026">100</cx:pt>
          <cx:pt idx="5027">111</cx:pt>
          <cx:pt idx="5028">67</cx:pt>
          <cx:pt idx="5029">73</cx:pt>
          <cx:pt idx="5030">111</cx:pt>
          <cx:pt idx="5031">116</cx:pt>
          <cx:pt idx="5032">103</cx:pt>
          <cx:pt idx="5033">84</cx:pt>
          <cx:pt idx="5034">69</cx:pt>
          <cx:pt idx="5035">59</cx:pt>
          <cx:pt idx="5036">66</cx:pt>
          <cx:pt idx="5037">90</cx:pt>
          <cx:pt idx="5038">103</cx:pt>
          <cx:pt idx="5039">133</cx:pt>
          <cx:pt idx="5040">74</cx:pt>
          <cx:pt idx="5041">93</cx:pt>
          <cx:pt idx="5042">85</cx:pt>
          <cx:pt idx="5043">79</cx:pt>
          <cx:pt idx="5044">113</cx:pt>
          <cx:pt idx="5045">88</cx:pt>
          <cx:pt idx="5046">93</cx:pt>
          <cx:pt idx="5047">109</cx:pt>
          <cx:pt idx="5048">74</cx:pt>
          <cx:pt idx="5049">112</cx:pt>
          <cx:pt idx="5050">94</cx:pt>
          <cx:pt idx="5051">73</cx:pt>
          <cx:pt idx="5052">123</cx:pt>
          <cx:pt idx="5053">89</cx:pt>
          <cx:pt idx="5054">142</cx:pt>
          <cx:pt idx="5055">83</cx:pt>
          <cx:pt idx="5056">91</cx:pt>
          <cx:pt idx="5057">108</cx:pt>
          <cx:pt idx="5058">94</cx:pt>
          <cx:pt idx="5059">66</cx:pt>
          <cx:pt idx="5060">83</cx:pt>
          <cx:pt idx="5061">75</cx:pt>
          <cx:pt idx="5062">100</cx:pt>
          <cx:pt idx="5063">112</cx:pt>
          <cx:pt idx="5064">101</cx:pt>
          <cx:pt idx="5065">84</cx:pt>
          <cx:pt idx="5066">57</cx:pt>
          <cx:pt idx="5067">62</cx:pt>
          <cx:pt idx="5068">100</cx:pt>
          <cx:pt idx="5069">80</cx:pt>
          <cx:pt idx="5070">69</cx:pt>
          <cx:pt idx="5071">88</cx:pt>
          <cx:pt idx="5072">116</cx:pt>
          <cx:pt idx="5073">113</cx:pt>
          <cx:pt idx="5074">85</cx:pt>
          <cx:pt idx="5075">72</cx:pt>
          <cx:pt idx="5076">93</cx:pt>
          <cx:pt idx="5077">92</cx:pt>
          <cx:pt idx="5078">65</cx:pt>
          <cx:pt idx="5079">65</cx:pt>
          <cx:pt idx="5080">77</cx:pt>
          <cx:pt idx="5081">83</cx:pt>
          <cx:pt idx="5082">66</cx:pt>
          <cx:pt idx="5083">75</cx:pt>
          <cx:pt idx="5084">111</cx:pt>
          <cx:pt idx="5085">84</cx:pt>
          <cx:pt idx="5086">69</cx:pt>
          <cx:pt idx="5087">110</cx:pt>
          <cx:pt idx="5088">91</cx:pt>
          <cx:pt idx="5089">92</cx:pt>
          <cx:pt idx="5090">85</cx:pt>
          <cx:pt idx="5091">102</cx:pt>
          <cx:pt idx="5092">69</cx:pt>
          <cx:pt idx="5093">85</cx:pt>
          <cx:pt idx="5094">72</cx:pt>
          <cx:pt idx="5095">91</cx:pt>
          <cx:pt idx="5096">111</cx:pt>
          <cx:pt idx="5097">100</cx:pt>
          <cx:pt idx="5098">95</cx:pt>
          <cx:pt idx="5099">98</cx:pt>
          <cx:pt idx="5100">129</cx:pt>
          <cx:pt idx="5101">83</cx:pt>
          <cx:pt idx="5102">68</cx:pt>
          <cx:pt idx="5103">107</cx:pt>
          <cx:pt idx="5104">113</cx:pt>
          <cx:pt idx="5105">98</cx:pt>
          <cx:pt idx="5106">79</cx:pt>
          <cx:pt idx="5107">79</cx:pt>
          <cx:pt idx="5108">80</cx:pt>
          <cx:pt idx="5109">75</cx:pt>
          <cx:pt idx="5110">84</cx:pt>
          <cx:pt idx="5111">73</cx:pt>
          <cx:pt idx="5112">78</cx:pt>
          <cx:pt idx="5113">116</cx:pt>
          <cx:pt idx="5114">99</cx:pt>
          <cx:pt idx="5115">85</cx:pt>
          <cx:pt idx="5116">97</cx:pt>
          <cx:pt idx="5117">114</cx:pt>
          <cx:pt idx="5118">76</cx:pt>
          <cx:pt idx="5119">101</cx:pt>
          <cx:pt idx="5120">57</cx:pt>
          <cx:pt idx="5121">80</cx:pt>
          <cx:pt idx="5122">101</cx:pt>
          <cx:pt idx="5123">69</cx:pt>
          <cx:pt idx="5124">85</cx:pt>
          <cx:pt idx="5125">69</cx:pt>
          <cx:pt idx="5126">124</cx:pt>
          <cx:pt idx="5127">89</cx:pt>
          <cx:pt idx="5128">134</cx:pt>
          <cx:pt idx="5129">92</cx:pt>
          <cx:pt idx="5130">104</cx:pt>
          <cx:pt idx="5131">83</cx:pt>
          <cx:pt idx="5132">79</cx:pt>
          <cx:pt idx="5133">96</cx:pt>
          <cx:pt idx="5134">82</cx:pt>
          <cx:pt idx="5135">109</cx:pt>
          <cx:pt idx="5136">69</cx:pt>
          <cx:pt idx="5137">116</cx:pt>
          <cx:pt idx="5138">87</cx:pt>
          <cx:pt idx="5139">95</cx:pt>
          <cx:pt idx="5140">102</cx:pt>
          <cx:pt idx="5141">78</cx:pt>
          <cx:pt idx="5142">76</cx:pt>
          <cx:pt idx="5143">107</cx:pt>
          <cx:pt idx="5144">89</cx:pt>
          <cx:pt idx="5145">124</cx:pt>
          <cx:pt idx="5146">70</cx:pt>
          <cx:pt idx="5147">118</cx:pt>
          <cx:pt idx="5148">84</cx:pt>
          <cx:pt idx="5149">78</cx:pt>
          <cx:pt idx="5150">97</cx:pt>
          <cx:pt idx="5151">74</cx:pt>
          <cx:pt idx="5152">82</cx:pt>
          <cx:pt idx="5153">64</cx:pt>
          <cx:pt idx="5154">83</cx:pt>
          <cx:pt idx="5155">73</cx:pt>
          <cx:pt idx="5156">96</cx:pt>
          <cx:pt idx="5157">108</cx:pt>
          <cx:pt idx="5158">139</cx:pt>
          <cx:pt idx="5159">120</cx:pt>
          <cx:pt idx="5160">99</cx:pt>
          <cx:pt idx="5161">127</cx:pt>
          <cx:pt idx="5162">70</cx:pt>
          <cx:pt idx="5163">76</cx:pt>
          <cx:pt idx="5164">70</cx:pt>
          <cx:pt idx="5165">92</cx:pt>
          <cx:pt idx="5166">104</cx:pt>
          <cx:pt idx="5167">116</cx:pt>
          <cx:pt idx="5168">76</cx:pt>
          <cx:pt idx="5169">92</cx:pt>
          <cx:pt idx="5170">76</cx:pt>
          <cx:pt idx="5171">64</cx:pt>
          <cx:pt idx="5172">131</cx:pt>
          <cx:pt idx="5173">79</cx:pt>
          <cx:pt idx="5174">67</cx:pt>
          <cx:pt idx="5175">70</cx:pt>
          <cx:pt idx="5176">88</cx:pt>
          <cx:pt idx="5177">87</cx:pt>
          <cx:pt idx="5178">111</cx:pt>
          <cx:pt idx="5179">71</cx:pt>
          <cx:pt idx="5180">81</cx:pt>
          <cx:pt idx="5181">92</cx:pt>
          <cx:pt idx="5182">64</cx:pt>
          <cx:pt idx="5183">77</cx:pt>
          <cx:pt idx="5184">76</cx:pt>
          <cx:pt idx="5185">85</cx:pt>
          <cx:pt idx="5186">66</cx:pt>
          <cx:pt idx="5187">72</cx:pt>
          <cx:pt idx="5188">71</cx:pt>
          <cx:pt idx="5189">77</cx:pt>
          <cx:pt idx="5190">74</cx:pt>
          <cx:pt idx="5191">66</cx:pt>
          <cx:pt idx="5192">74</cx:pt>
          <cx:pt idx="5193">119</cx:pt>
          <cx:pt idx="5194">100</cx:pt>
          <cx:pt idx="5195">71</cx:pt>
          <cx:pt idx="5196">160</cx:pt>
          <cx:pt idx="5197">112</cx:pt>
          <cx:pt idx="5198">140</cx:pt>
          <cx:pt idx="5199">83</cx:pt>
          <cx:pt idx="5200">78</cx:pt>
          <cx:pt idx="5201">74</cx:pt>
          <cx:pt idx="5202">85</cx:pt>
          <cx:pt idx="5203">73</cx:pt>
          <cx:pt idx="5204">79</cx:pt>
          <cx:pt idx="5205">112</cx:pt>
          <cx:pt idx="5206">83</cx:pt>
          <cx:pt idx="5207">89</cx:pt>
          <cx:pt idx="5208">88</cx:pt>
          <cx:pt idx="5209">76</cx:pt>
          <cx:pt idx="5210">165</cx:pt>
          <cx:pt idx="5211">125</cx:pt>
          <cx:pt idx="5212">119</cx:pt>
          <cx:pt idx="5213">80</cx:pt>
          <cx:pt idx="5214">94</cx:pt>
          <cx:pt idx="5215">108</cx:pt>
          <cx:pt idx="5216">103</cx:pt>
          <cx:pt idx="5217">68</cx:pt>
          <cx:pt idx="5218">98</cx:pt>
          <cx:pt idx="5219">69</cx:pt>
          <cx:pt idx="5220">67</cx:pt>
          <cx:pt idx="5221">84</cx:pt>
          <cx:pt idx="5222">120</cx:pt>
          <cx:pt idx="5223">75</cx:pt>
          <cx:pt idx="5224">97</cx:pt>
          <cx:pt idx="5225">75</cx:pt>
          <cx:pt idx="5226">72</cx:pt>
          <cx:pt idx="5227">135</cx:pt>
          <cx:pt idx="5228">74</cx:pt>
          <cx:pt idx="5229">85</cx:pt>
          <cx:pt idx="5230">108</cx:pt>
          <cx:pt idx="5231">86</cx:pt>
          <cx:pt idx="5232">112</cx:pt>
          <cx:pt idx="5233">88</cx:pt>
          <cx:pt idx="5234">93</cx:pt>
          <cx:pt idx="5235">123</cx:pt>
          <cx:pt idx="5236">95</cx:pt>
          <cx:pt idx="5237">118</cx:pt>
          <cx:pt idx="5238">125</cx:pt>
          <cx:pt idx="5239">121</cx:pt>
          <cx:pt idx="5240">67</cx:pt>
          <cx:pt idx="5241">110</cx:pt>
          <cx:pt idx="5242">78</cx:pt>
          <cx:pt idx="5243">90</cx:pt>
          <cx:pt idx="5244">80</cx:pt>
          <cx:pt idx="5245">91</cx:pt>
          <cx:pt idx="5246">74</cx:pt>
          <cx:pt idx="5247">127</cx:pt>
          <cx:pt idx="5248">68</cx:pt>
          <cx:pt idx="5249">96</cx:pt>
          <cx:pt idx="5250">123</cx:pt>
          <cx:pt idx="5251">90</cx:pt>
          <cx:pt idx="5252">120</cx:pt>
          <cx:pt idx="5253">111</cx:pt>
          <cx:pt idx="5254">78</cx:pt>
          <cx:pt idx="5255">70</cx:pt>
          <cx:pt idx="5256">77</cx:pt>
          <cx:pt idx="5257">66</cx:pt>
          <cx:pt idx="5258">75</cx:pt>
          <cx:pt idx="5259">125</cx:pt>
          <cx:pt idx="5260">81</cx:pt>
          <cx:pt idx="5261">101</cx:pt>
          <cx:pt idx="5262">66</cx:pt>
          <cx:pt idx="5263">99</cx:pt>
          <cx:pt idx="5264">83</cx:pt>
          <cx:pt idx="5265">68</cx:pt>
          <cx:pt idx="5266">61</cx:pt>
          <cx:pt idx="5267">137</cx:pt>
          <cx:pt idx="5268">125</cx:pt>
          <cx:pt idx="5269">101</cx:pt>
          <cx:pt idx="5270">90</cx:pt>
          <cx:pt idx="5271">70</cx:pt>
          <cx:pt idx="5272">63</cx:pt>
          <cx:pt idx="5273">87</cx:pt>
          <cx:pt idx="5274">60</cx:pt>
          <cx:pt idx="5275">77</cx:pt>
          <cx:pt idx="5276">80</cx:pt>
          <cx:pt idx="5277">123</cx:pt>
          <cx:pt idx="5278">61</cx:pt>
          <cx:pt idx="5279">105</cx:pt>
          <cx:pt idx="5280">84</cx:pt>
          <cx:pt idx="5281">57</cx:pt>
          <cx:pt idx="5282">68</cx:pt>
          <cx:pt idx="5283">115</cx:pt>
          <cx:pt idx="5284">85</cx:pt>
          <cx:pt idx="5285">74</cx:pt>
          <cx:pt idx="5286">70</cx:pt>
          <cx:pt idx="5287">63</cx:pt>
          <cx:pt idx="5288">82</cx:pt>
          <cx:pt idx="5289">109</cx:pt>
          <cx:pt idx="5290">78</cx:pt>
          <cx:pt idx="5291">84</cx:pt>
          <cx:pt idx="5292">78</cx:pt>
          <cx:pt idx="5293">108</cx:pt>
          <cx:pt idx="5294">80</cx:pt>
          <cx:pt idx="5295">111</cx:pt>
          <cx:pt idx="5296">68</cx:pt>
          <cx:pt idx="5297">106</cx:pt>
          <cx:pt idx="5298">68</cx:pt>
          <cx:pt idx="5299">93</cx:pt>
          <cx:pt idx="5300">98</cx:pt>
          <cx:pt idx="5301">85</cx:pt>
          <cx:pt idx="5302">106</cx:pt>
          <cx:pt idx="5303">106</cx:pt>
          <cx:pt idx="5304">105</cx:pt>
          <cx:pt idx="5305">65</cx:pt>
          <cx:pt idx="5306">65</cx:pt>
          <cx:pt idx="5307">128</cx:pt>
          <cx:pt idx="5308">83</cx:pt>
          <cx:pt idx="5309">72</cx:pt>
          <cx:pt idx="5310">92</cx:pt>
          <cx:pt idx="5311">99</cx:pt>
          <cx:pt idx="5312">82</cx:pt>
          <cx:pt idx="5313">91</cx:pt>
          <cx:pt idx="5314">60</cx:pt>
          <cx:pt idx="5315">119</cx:pt>
          <cx:pt idx="5316">66</cx:pt>
          <cx:pt idx="5317">148</cx:pt>
          <cx:pt idx="5318">82</cx:pt>
          <cx:pt idx="5319">74</cx:pt>
          <cx:pt idx="5320">59</cx:pt>
          <cx:pt idx="5321">98</cx:pt>
          <cx:pt idx="5322">95</cx:pt>
          <cx:pt idx="5323">92</cx:pt>
          <cx:pt idx="5324">98</cx:pt>
          <cx:pt idx="5325">100</cx:pt>
          <cx:pt idx="5326">67</cx:pt>
          <cx:pt idx="5327">73</cx:pt>
          <cx:pt idx="5328">158</cx:pt>
          <cx:pt idx="5329">82</cx:pt>
          <cx:pt idx="5330">72</cx:pt>
          <cx:pt idx="5331">59</cx:pt>
          <cx:pt idx="5332">91</cx:pt>
          <cx:pt idx="5333">85</cx:pt>
          <cx:pt idx="5334">129</cx:pt>
          <cx:pt idx="5335">88</cx:pt>
          <cx:pt idx="5336">115</cx:pt>
          <cx:pt idx="5337">140</cx:pt>
          <cx:pt idx="5338">106</cx:pt>
          <cx:pt idx="5339">66</cx:pt>
          <cx:pt idx="5340">106</cx:pt>
          <cx:pt idx="5341">123</cx:pt>
          <cx:pt idx="5342">93</cx:pt>
          <cx:pt idx="5343">72</cx:pt>
          <cx:pt idx="5344">89</cx:pt>
          <cx:pt idx="5345">96</cx:pt>
          <cx:pt idx="5346">99</cx:pt>
          <cx:pt idx="5347">82</cx:pt>
          <cx:pt idx="5348">95</cx:pt>
          <cx:pt idx="5349">89</cx:pt>
          <cx:pt idx="5350">87</cx:pt>
          <cx:pt idx="5351">67</cx:pt>
          <cx:pt idx="5352">148</cx:pt>
          <cx:pt idx="5353">97</cx:pt>
          <cx:pt idx="5354">109</cx:pt>
          <cx:pt idx="5355">57</cx:pt>
          <cx:pt idx="5356">114</cx:pt>
          <cx:pt idx="5357">73</cx:pt>
          <cx:pt idx="5358">75</cx:pt>
          <cx:pt idx="5359">85</cx:pt>
          <cx:pt idx="5360">64</cx:pt>
          <cx:pt idx="5361">75</cx:pt>
          <cx:pt idx="5362">85</cx:pt>
          <cx:pt idx="5363">142</cx:pt>
          <cx:pt idx="5364">131</cx:pt>
          <cx:pt idx="5365">70</cx:pt>
          <cx:pt idx="5366">100</cx:pt>
          <cx:pt idx="5367">185</cx:pt>
          <cx:pt idx="5368">130</cx:pt>
          <cx:pt idx="5369">62</cx:pt>
          <cx:pt idx="5370">77</cx:pt>
          <cx:pt idx="5371">94</cx:pt>
          <cx:pt idx="5372">83</cx:pt>
          <cx:pt idx="5373">79</cx:pt>
          <cx:pt idx="5374">83</cx:pt>
          <cx:pt idx="5375">97</cx:pt>
          <cx:pt idx="5376">79</cx:pt>
          <cx:pt idx="5377">131</cx:pt>
          <cx:pt idx="5378">71</cx:pt>
          <cx:pt idx="5379">59</cx:pt>
          <cx:pt idx="5380">70</cx:pt>
          <cx:pt idx="5381">82</cx:pt>
          <cx:pt idx="5382">103</cx:pt>
          <cx:pt idx="5383">71</cx:pt>
          <cx:pt idx="5384">112</cx:pt>
          <cx:pt idx="5385">80</cx:pt>
          <cx:pt idx="5386">93</cx:pt>
          <cx:pt idx="5387">86</cx:pt>
          <cx:pt idx="5388">142</cx:pt>
          <cx:pt idx="5389">124</cx:pt>
          <cx:pt idx="5390">79</cx:pt>
          <cx:pt idx="5391">67</cx:pt>
          <cx:pt idx="5392">78</cx:pt>
          <cx:pt idx="5393">92</cx:pt>
          <cx:pt idx="5394">118</cx:pt>
          <cx:pt idx="5395">64</cx:pt>
          <cx:pt idx="5396">73</cx:pt>
          <cx:pt idx="5397">114</cx:pt>
          <cx:pt idx="5398">81</cx:pt>
          <cx:pt idx="5399">78</cx:pt>
          <cx:pt idx="5400">74</cx:pt>
          <cx:pt idx="5401">120</cx:pt>
          <cx:pt idx="5402">90</cx:pt>
          <cx:pt idx="5403">96</cx:pt>
          <cx:pt idx="5404">64</cx:pt>
          <cx:pt idx="5405">77</cx:pt>
          <cx:pt idx="5406">75</cx:pt>
          <cx:pt idx="5407">124</cx:pt>
          <cx:pt idx="5408">91</cx:pt>
          <cx:pt idx="5409">78</cx:pt>
          <cx:pt idx="5410">88</cx:pt>
          <cx:pt idx="5411">96</cx:pt>
          <cx:pt idx="5412">74</cx:pt>
          <cx:pt idx="5413">82</cx:pt>
          <cx:pt idx="5414">74</cx:pt>
          <cx:pt idx="5415">67</cx:pt>
          <cx:pt idx="5416">79</cx:pt>
          <cx:pt idx="5417">83</cx:pt>
          <cx:pt idx="5418">100</cx:pt>
          <cx:pt idx="5419">72</cx:pt>
          <cx:pt idx="5420">78</cx:pt>
          <cx:pt idx="5421">59</cx:pt>
          <cx:pt idx="5422">61</cx:pt>
          <cx:pt idx="5423">87</cx:pt>
          <cx:pt idx="5424">70</cx:pt>
          <cx:pt idx="5425">68</cx:pt>
          <cx:pt idx="5426">83</cx:pt>
          <cx:pt idx="5427">81</cx:pt>
          <cx:pt idx="5428">81</cx:pt>
          <cx:pt idx="5429">96</cx:pt>
          <cx:pt idx="5430">72</cx:pt>
          <cx:pt idx="5431">71</cx:pt>
          <cx:pt idx="5432">96</cx:pt>
          <cx:pt idx="5433">77</cx:pt>
          <cx:pt idx="5434">97</cx:pt>
          <cx:pt idx="5435">110</cx:pt>
          <cx:pt idx="5436">71</cx:pt>
          <cx:pt idx="5437">94</cx:pt>
          <cx:pt idx="5438">107</cx:pt>
          <cx:pt idx="5439">95</cx:pt>
          <cx:pt idx="5440">65</cx:pt>
          <cx:pt idx="5441">111</cx:pt>
          <cx:pt idx="5442">135</cx:pt>
          <cx:pt idx="5443">84</cx:pt>
          <cx:pt idx="5444">102</cx:pt>
          <cx:pt idx="5445">128</cx:pt>
          <cx:pt idx="5446">101</cx:pt>
          <cx:pt idx="5447">120</cx:pt>
          <cx:pt idx="5448">97</cx:pt>
          <cx:pt idx="5449">65</cx:pt>
          <cx:pt idx="5450">117</cx:pt>
          <cx:pt idx="5451">77</cx:pt>
          <cx:pt idx="5452">94</cx:pt>
          <cx:pt idx="5453">66</cx:pt>
          <cx:pt idx="5454">98</cx:pt>
          <cx:pt idx="5455">76</cx:pt>
          <cx:pt idx="5456">125</cx:pt>
          <cx:pt idx="5457">89</cx:pt>
          <cx:pt idx="5458">90</cx:pt>
          <cx:pt idx="5459">89</cx:pt>
          <cx:pt idx="5460">75</cx:pt>
          <cx:pt idx="5461">96</cx:pt>
          <cx:pt idx="5462">79</cx:pt>
          <cx:pt idx="5463">69</cx:pt>
          <cx:pt idx="5464">74</cx:pt>
          <cx:pt idx="5465">63</cx:pt>
          <cx:pt idx="5466">65</cx:pt>
          <cx:pt idx="5467">96</cx:pt>
          <cx:pt idx="5468">62</cx:pt>
          <cx:pt idx="5469">81</cx:pt>
          <cx:pt idx="5470">81</cx:pt>
          <cx:pt idx="5471">119</cx:pt>
          <cx:pt idx="5472">90</cx:pt>
          <cx:pt idx="5473">84</cx:pt>
          <cx:pt idx="5474">81</cx:pt>
          <cx:pt idx="5475">80</cx:pt>
          <cx:pt idx="5476">77</cx:pt>
          <cx:pt idx="5477">100</cx:pt>
          <cx:pt idx="5478">68</cx:pt>
          <cx:pt idx="5479">66</cx:pt>
          <cx:pt idx="5480">77</cx:pt>
          <cx:pt idx="5481">82</cx:pt>
          <cx:pt idx="5482">90</cx:pt>
          <cx:pt idx="5483">106</cx:pt>
          <cx:pt idx="5484">66</cx:pt>
          <cx:pt idx="5485">71</cx:pt>
          <cx:pt idx="5486">113</cx:pt>
          <cx:pt idx="5487">120</cx:pt>
          <cx:pt idx="5488">91</cx:pt>
          <cx:pt idx="5489">83</cx:pt>
          <cx:pt idx="5490">95</cx:pt>
          <cx:pt idx="5491">79</cx:pt>
          <cx:pt idx="5492">97</cx:pt>
          <cx:pt idx="5493">59</cx:pt>
          <cx:pt idx="5494">79</cx:pt>
          <cx:pt idx="5495">93</cx:pt>
          <cx:pt idx="5496">115</cx:pt>
          <cx:pt idx="5497">101</cx:pt>
          <cx:pt idx="5498">89</cx:pt>
          <cx:pt idx="5499">108</cx:pt>
          <cx:pt idx="5500">88</cx:pt>
          <cx:pt idx="5501">68</cx:pt>
          <cx:pt idx="5502">92</cx:pt>
          <cx:pt idx="5503">96</cx:pt>
          <cx:pt idx="5504">66</cx:pt>
          <cx:pt idx="5505">67</cx:pt>
          <cx:pt idx="5506">89</cx:pt>
          <cx:pt idx="5507">73</cx:pt>
          <cx:pt idx="5508">93</cx:pt>
          <cx:pt idx="5509">86</cx:pt>
          <cx:pt idx="5510">83</cx:pt>
          <cx:pt idx="5511">58</cx:pt>
          <cx:pt idx="5512">60</cx:pt>
          <cx:pt idx="5513">77</cx:pt>
          <cx:pt idx="5514">61</cx:pt>
          <cx:pt idx="5515">78</cx:pt>
          <cx:pt idx="5516">65</cx:pt>
          <cx:pt idx="5517">77</cx:pt>
          <cx:pt idx="5518">85</cx:pt>
          <cx:pt idx="5519">90</cx:pt>
          <cx:pt idx="5520">72</cx:pt>
          <cx:pt idx="5521">61</cx:pt>
          <cx:pt idx="5522">97</cx:pt>
          <cx:pt idx="5523">128</cx:pt>
          <cx:pt idx="5524">63</cx:pt>
          <cx:pt idx="5525">90</cx:pt>
          <cx:pt idx="5526">87</cx:pt>
          <cx:pt idx="5527">85</cx:pt>
          <cx:pt idx="5528">100</cx:pt>
          <cx:pt idx="5529">80</cx:pt>
          <cx:pt idx="5530">77</cx:pt>
          <cx:pt idx="5531">93</cx:pt>
          <cx:pt idx="5532">94</cx:pt>
          <cx:pt idx="5533">117</cx:pt>
          <cx:pt idx="5534">126</cx:pt>
          <cx:pt idx="5535">101</cx:pt>
          <cx:pt idx="5536">75</cx:pt>
          <cx:pt idx="5537">97</cx:pt>
          <cx:pt idx="5538">94</cx:pt>
          <cx:pt idx="5539">89</cx:pt>
          <cx:pt idx="5540">144</cx:pt>
          <cx:pt idx="5541">69</cx:pt>
          <cx:pt idx="5542">103</cx:pt>
          <cx:pt idx="5543">85</cx:pt>
          <cx:pt idx="5544">71</cx:pt>
          <cx:pt idx="5545">87</cx:pt>
          <cx:pt idx="5546">124</cx:pt>
          <cx:pt idx="5547">71</cx:pt>
          <cx:pt idx="5548">87</cx:pt>
          <cx:pt idx="5549">111</cx:pt>
          <cx:pt idx="5550">87</cx:pt>
          <cx:pt idx="5551">85</cx:pt>
          <cx:pt idx="5552">80</cx:pt>
          <cx:pt idx="5553">79</cx:pt>
          <cx:pt idx="5554">102</cx:pt>
          <cx:pt idx="5555">81</cx:pt>
          <cx:pt idx="5556">102</cx:pt>
          <cx:pt idx="5557">77</cx:pt>
          <cx:pt idx="5558">103</cx:pt>
          <cx:pt idx="5559">100</cx:pt>
          <cx:pt idx="5560">98</cx:pt>
          <cx:pt idx="5561">76</cx:pt>
          <cx:pt idx="5562">70</cx:pt>
          <cx:pt idx="5563">71</cx:pt>
          <cx:pt idx="5564">62</cx:pt>
          <cx:pt idx="5565">96</cx:pt>
          <cx:pt idx="5566">92</cx:pt>
          <cx:pt idx="5567">78</cx:pt>
          <cx:pt idx="5568">89</cx:pt>
          <cx:pt idx="5569">83</cx:pt>
          <cx:pt idx="5570">89</cx:pt>
          <cx:pt idx="5571">90</cx:pt>
          <cx:pt idx="5572">73</cx:pt>
          <cx:pt idx="5573">78</cx:pt>
          <cx:pt idx="5574">106</cx:pt>
          <cx:pt idx="5575">94</cx:pt>
          <cx:pt idx="5576">109</cx:pt>
          <cx:pt idx="5577">79</cx:pt>
          <cx:pt idx="5578">84</cx:pt>
          <cx:pt idx="5579">147</cx:pt>
          <cx:pt idx="5580">78</cx:pt>
          <cx:pt idx="5581">84</cx:pt>
          <cx:pt idx="5582">82</cx:pt>
          <cx:pt idx="5583">94</cx:pt>
          <cx:pt idx="5584">89</cx:pt>
          <cx:pt idx="5585">90</cx:pt>
          <cx:pt idx="5586">96</cx:pt>
          <cx:pt idx="5587">80</cx:pt>
          <cx:pt idx="5588">76</cx:pt>
          <cx:pt idx="5589">91</cx:pt>
          <cx:pt idx="5590">90</cx:pt>
          <cx:pt idx="5591">84</cx:pt>
          <cx:pt idx="5592">91</cx:pt>
          <cx:pt idx="5593">72</cx:pt>
          <cx:pt idx="5594">77</cx:pt>
          <cx:pt idx="5595">123</cx:pt>
          <cx:pt idx="5596">87</cx:pt>
          <cx:pt idx="5597">71</cx:pt>
          <cx:pt idx="5598">81</cx:pt>
          <cx:pt idx="5599">105</cx:pt>
          <cx:pt idx="5600">129</cx:pt>
          <cx:pt idx="5601">72</cx:pt>
          <cx:pt idx="5602">112</cx:pt>
          <cx:pt idx="5603">95</cx:pt>
          <cx:pt idx="5604">94</cx:pt>
          <cx:pt idx="5605">76</cx:pt>
          <cx:pt idx="5606">75</cx:pt>
          <cx:pt idx="5607">58</cx:pt>
          <cx:pt idx="5608">92</cx:pt>
          <cx:pt idx="5609">78</cx:pt>
          <cx:pt idx="5610">105</cx:pt>
          <cx:pt idx="5611">69</cx:pt>
          <cx:pt idx="5612">73</cx:pt>
          <cx:pt idx="5613">82</cx:pt>
          <cx:pt idx="5614">71</cx:pt>
          <cx:pt idx="5615">96</cx:pt>
          <cx:pt idx="5616">76</cx:pt>
          <cx:pt idx="5617">80</cx:pt>
          <cx:pt idx="5618">95</cx:pt>
          <cx:pt idx="5619">88</cx:pt>
          <cx:pt idx="5620">83</cx:pt>
          <cx:pt idx="5621">92</cx:pt>
          <cx:pt idx="5622">81</cx:pt>
          <cx:pt idx="5623">79</cx:pt>
          <cx:pt idx="5624">82</cx:pt>
          <cx:pt idx="5625">95</cx:pt>
          <cx:pt idx="5626">76</cx:pt>
          <cx:pt idx="5627">106</cx:pt>
          <cx:pt idx="5628">124</cx:pt>
          <cx:pt idx="5629">75</cx:pt>
          <cx:pt idx="5630">67</cx:pt>
          <cx:pt idx="5631">77</cx:pt>
          <cx:pt idx="5632">63</cx:pt>
          <cx:pt idx="5633">74</cx:pt>
          <cx:pt idx="5634">76</cx:pt>
          <cx:pt idx="5635">75</cx:pt>
          <cx:pt idx="5636">75</cx:pt>
          <cx:pt idx="5637">88</cx:pt>
          <cx:pt idx="5638">75</cx:pt>
          <cx:pt idx="5639">78</cx:pt>
          <cx:pt idx="5640">59</cx:pt>
          <cx:pt idx="5641">73</cx:pt>
          <cx:pt idx="5642">117</cx:pt>
          <cx:pt idx="5643">89</cx:pt>
          <cx:pt idx="5644">85</cx:pt>
          <cx:pt idx="5645">86</cx:pt>
          <cx:pt idx="5646">71</cx:pt>
          <cx:pt idx="5647">76</cx:pt>
          <cx:pt idx="5648">73</cx:pt>
          <cx:pt idx="5649">67</cx:pt>
          <cx:pt idx="5650">122</cx:pt>
          <cx:pt idx="5651">110</cx:pt>
          <cx:pt idx="5652">94</cx:pt>
          <cx:pt idx="5653">83</cx:pt>
          <cx:pt idx="5654">115</cx:pt>
          <cx:pt idx="5655">84</cx:pt>
          <cx:pt idx="5656">78</cx:pt>
          <cx:pt idx="5657">80</cx:pt>
          <cx:pt idx="5658">69</cx:pt>
          <cx:pt idx="5659">126</cx:pt>
          <cx:pt idx="5660">106</cx:pt>
          <cx:pt idx="5661">87</cx:pt>
          <cx:pt idx="5662">108</cx:pt>
          <cx:pt idx="5663">79</cx:pt>
          <cx:pt idx="5664">103</cx:pt>
          <cx:pt idx="5665">101</cx:pt>
          <cx:pt idx="5666">91</cx:pt>
          <cx:pt idx="5667">92</cx:pt>
          <cx:pt idx="5668">84</cx:pt>
          <cx:pt idx="5669">73</cx:pt>
          <cx:pt idx="5670">65</cx:pt>
          <cx:pt idx="5671">70</cx:pt>
          <cx:pt idx="5672">103</cx:pt>
          <cx:pt idx="5673">78</cx:pt>
          <cx:pt idx="5674">106</cx:pt>
          <cx:pt idx="5675">82</cx:pt>
          <cx:pt idx="5676">99</cx:pt>
          <cx:pt idx="5677">83</cx:pt>
          <cx:pt idx="5678">84</cx:pt>
          <cx:pt idx="5679">75</cx:pt>
          <cx:pt idx="5680">76</cx:pt>
          <cx:pt idx="5681">86</cx:pt>
          <cx:pt idx="5682">61</cx:pt>
          <cx:pt idx="5683">97</cx:pt>
          <cx:pt idx="5684">85</cx:pt>
          <cx:pt idx="5685">96</cx:pt>
          <cx:pt idx="5686">97</cx:pt>
          <cx:pt idx="5687">108</cx:pt>
          <cx:pt idx="5688">116</cx:pt>
          <cx:pt idx="5689">114</cx:pt>
          <cx:pt idx="5690">129</cx:pt>
          <cx:pt idx="5691">128</cx:pt>
          <cx:pt idx="5692">76</cx:pt>
          <cx:pt idx="5693">82</cx:pt>
          <cx:pt idx="5694">87</cx:pt>
          <cx:pt idx="5695">72</cx:pt>
          <cx:pt idx="5696">78</cx:pt>
          <cx:pt idx="5697">118</cx:pt>
          <cx:pt idx="5698">66</cx:pt>
          <cx:pt idx="5699">107</cx:pt>
          <cx:pt idx="5700">111</cx:pt>
          <cx:pt idx="5701">69</cx:pt>
          <cx:pt idx="5702">66</cx:pt>
          <cx:pt idx="5703">63</cx:pt>
          <cx:pt idx="5704">76</cx:pt>
          <cx:pt idx="5705">69</cx:pt>
          <cx:pt idx="5706">122</cx:pt>
          <cx:pt idx="5707">88</cx:pt>
          <cx:pt idx="5708">81</cx:pt>
          <cx:pt idx="5709">76</cx:pt>
          <cx:pt idx="5710">83</cx:pt>
          <cx:pt idx="5711">110</cx:pt>
          <cx:pt idx="5712">89</cx:pt>
          <cx:pt idx="5713">67</cx:pt>
          <cx:pt idx="5714">80</cx:pt>
          <cx:pt idx="5715">79</cx:pt>
          <cx:pt idx="5716">71</cx:pt>
          <cx:pt idx="5717">133</cx:pt>
          <cx:pt idx="5718">75</cx:pt>
          <cx:pt idx="5719">110</cx:pt>
          <cx:pt idx="5720">66</cx:pt>
          <cx:pt idx="5721">84</cx:pt>
          <cx:pt idx="5722">71</cx:pt>
          <cx:pt idx="5723">72</cx:pt>
          <cx:pt idx="5724">61</cx:pt>
          <cx:pt idx="5725">119</cx:pt>
          <cx:pt idx="5726">91</cx:pt>
          <cx:pt idx="5727">74</cx:pt>
          <cx:pt idx="5728">77</cx:pt>
          <cx:pt idx="5729">86</cx:pt>
          <cx:pt idx="5730">70</cx:pt>
          <cx:pt idx="5731">69</cx:pt>
          <cx:pt idx="5732">108</cx:pt>
          <cx:pt idx="5733">116</cx:pt>
          <cx:pt idx="5734">131</cx:pt>
          <cx:pt idx="5735">106</cx:pt>
          <cx:pt idx="5736">82</cx:pt>
          <cx:pt idx="5737">81</cx:pt>
          <cx:pt idx="5738">77</cx:pt>
          <cx:pt idx="5739">68</cx:pt>
          <cx:pt idx="5740">87</cx:pt>
          <cx:pt idx="5741">73</cx:pt>
          <cx:pt idx="5742">81</cx:pt>
          <cx:pt idx="5743">106</cx:pt>
          <cx:pt idx="5744">81</cx:pt>
          <cx:pt idx="5745">80</cx:pt>
          <cx:pt idx="5746">76</cx:pt>
          <cx:pt idx="5747">64</cx:pt>
          <cx:pt idx="5748">80</cx:pt>
          <cx:pt idx="5749">109</cx:pt>
          <cx:pt idx="5750">90</cx:pt>
          <cx:pt idx="5751">101</cx:pt>
          <cx:pt idx="5752">74</cx:pt>
          <cx:pt idx="5753">113</cx:pt>
          <cx:pt idx="5754">75</cx:pt>
          <cx:pt idx="5755">87</cx:pt>
          <cx:pt idx="5756">123</cx:pt>
          <cx:pt idx="5757">138</cx:pt>
          <cx:pt idx="5758">148</cx:pt>
          <cx:pt idx="5759">85</cx:pt>
          <cx:pt idx="5760">71</cx:pt>
          <cx:pt idx="5761">102</cx:pt>
          <cx:pt idx="5762">83</cx:pt>
          <cx:pt idx="5763">104</cx:pt>
          <cx:pt idx="5764">82</cx:pt>
          <cx:pt idx="5765">86</cx:pt>
          <cx:pt idx="5766">68</cx:pt>
          <cx:pt idx="5767">86</cx:pt>
          <cx:pt idx="5768">74</cx:pt>
          <cx:pt idx="5769">48</cx:pt>
          <cx:pt idx="5770">69</cx:pt>
          <cx:pt idx="5771">103</cx:pt>
          <cx:pt idx="5772">95</cx:pt>
          <cx:pt idx="5773">65</cx:pt>
          <cx:pt idx="5774">113</cx:pt>
          <cx:pt idx="5775">138</cx:pt>
          <cx:pt idx="5776">115</cx:pt>
          <cx:pt idx="5777">73</cx:pt>
          <cx:pt idx="5778">68</cx:pt>
          <cx:pt idx="5779">76</cx:pt>
          <cx:pt idx="5780">67</cx:pt>
          <cx:pt idx="5781">77</cx:pt>
          <cx:pt idx="5782">79</cx:pt>
          <cx:pt idx="5783">103</cx:pt>
          <cx:pt idx="5784">93</cx:pt>
          <cx:pt idx="5785">74</cx:pt>
          <cx:pt idx="5786">51</cx:pt>
          <cx:pt idx="5787">88</cx:pt>
          <cx:pt idx="5788">73</cx:pt>
          <cx:pt idx="5789">95</cx:pt>
          <cx:pt idx="5790">69</cx:pt>
          <cx:pt idx="5791">101</cx:pt>
          <cx:pt idx="5792">101</cx:pt>
          <cx:pt idx="5793">102</cx:pt>
          <cx:pt idx="5794">67</cx:pt>
          <cx:pt idx="5795">52</cx:pt>
          <cx:pt idx="5796">83</cx:pt>
          <cx:pt idx="5797">77</cx:pt>
          <cx:pt idx="5798">74</cx:pt>
          <cx:pt idx="5799">115</cx:pt>
          <cx:pt idx="5800">91</cx:pt>
          <cx:pt idx="5801">79</cx:pt>
          <cx:pt idx="5802">69</cx:pt>
          <cx:pt idx="5803">97</cx:pt>
          <cx:pt idx="5804">77</cx:pt>
          <cx:pt idx="5805">76</cx:pt>
          <cx:pt idx="5806">85</cx:pt>
          <cx:pt idx="5807">75</cx:pt>
          <cx:pt idx="5808">97</cx:pt>
          <cx:pt idx="5809">71</cx:pt>
          <cx:pt idx="5810">72</cx:pt>
          <cx:pt idx="5811">96</cx:pt>
          <cx:pt idx="5812">86</cx:pt>
          <cx:pt idx="5813">99</cx:pt>
          <cx:pt idx="5814">83</cx:pt>
          <cx:pt idx="5815">62</cx:pt>
          <cx:pt idx="5816">84</cx:pt>
          <cx:pt idx="5817">70</cx:pt>
          <cx:pt idx="5818">69</cx:pt>
          <cx:pt idx="5819">110</cx:pt>
          <cx:pt idx="5820">115</cx:pt>
          <cx:pt idx="5821">85</cx:pt>
          <cx:pt idx="5822">108</cx:pt>
          <cx:pt idx="5823">67</cx:pt>
          <cx:pt idx="5824">110</cx:pt>
          <cx:pt idx="5825">73</cx:pt>
          <cx:pt idx="5826">84</cx:pt>
          <cx:pt idx="5827">83</cx:pt>
          <cx:pt idx="5828">72</cx:pt>
          <cx:pt idx="5829">114</cx:pt>
          <cx:pt idx="5830">63</cx:pt>
          <cx:pt idx="5831">75</cx:pt>
          <cx:pt idx="5832">68</cx:pt>
          <cx:pt idx="5833">98</cx:pt>
          <cx:pt idx="5834">127</cx:pt>
          <cx:pt idx="5835">125</cx:pt>
          <cx:pt idx="5836">103</cx:pt>
          <cx:pt idx="5837">70</cx:pt>
          <cx:pt idx="5838">69</cx:pt>
          <cx:pt idx="5839">68</cx:pt>
          <cx:pt idx="5840">74</cx:pt>
          <cx:pt idx="5841">111</cx:pt>
          <cx:pt idx="5842">99</cx:pt>
          <cx:pt idx="5843">119</cx:pt>
          <cx:pt idx="5844">81</cx:pt>
          <cx:pt idx="5845">72</cx:pt>
          <cx:pt idx="5846">93</cx:pt>
          <cx:pt idx="5847">88</cx:pt>
          <cx:pt idx="5848">80</cx:pt>
          <cx:pt idx="5849">65</cx:pt>
          <cx:pt idx="5850">67</cx:pt>
          <cx:pt idx="5851">92</cx:pt>
          <cx:pt idx="5852">60</cx:pt>
          <cx:pt idx="5853">72</cx:pt>
          <cx:pt idx="5854">68</cx:pt>
          <cx:pt idx="5855">65</cx:pt>
          <cx:pt idx="5856">88</cx:pt>
          <cx:pt idx="5857">63</cx:pt>
          <cx:pt idx="5858">61</cx:pt>
          <cx:pt idx="5859">61</cx:pt>
          <cx:pt idx="5860">106</cx:pt>
          <cx:pt idx="5861">90</cx:pt>
          <cx:pt idx="5862">131</cx:pt>
          <cx:pt idx="5863">93</cx:pt>
          <cx:pt idx="5864">70</cx:pt>
          <cx:pt idx="5865">85</cx:pt>
          <cx:pt idx="5866">119</cx:pt>
          <cx:pt idx="5867">121</cx:pt>
          <cx:pt idx="5868">77</cx:pt>
          <cx:pt idx="5869">73</cx:pt>
          <cx:pt idx="5870">112</cx:pt>
          <cx:pt idx="5871">74</cx:pt>
          <cx:pt idx="5872">83</cx:pt>
          <cx:pt idx="5873">111</cx:pt>
          <cx:pt idx="5874">91</cx:pt>
          <cx:pt idx="5875">85</cx:pt>
          <cx:pt idx="5876">63</cx:pt>
          <cx:pt idx="5877">92</cx:pt>
          <cx:pt idx="5878">63</cx:pt>
          <cx:pt idx="5879">123</cx:pt>
          <cx:pt idx="5880">91</cx:pt>
          <cx:pt idx="5881">83</cx:pt>
          <cx:pt idx="5882">75</cx:pt>
          <cx:pt idx="5883">78</cx:pt>
          <cx:pt idx="5884">79</cx:pt>
          <cx:pt idx="5885">97</cx:pt>
          <cx:pt idx="5886">100</cx:pt>
          <cx:pt idx="5887">78</cx:pt>
          <cx:pt idx="5888">90</cx:pt>
          <cx:pt idx="5889">90</cx:pt>
          <cx:pt idx="5890">119</cx:pt>
          <cx:pt idx="5891">76</cx:pt>
          <cx:pt idx="5892">64</cx:pt>
          <cx:pt idx="5893">73</cx:pt>
          <cx:pt idx="5894">106</cx:pt>
          <cx:pt idx="5895">76</cx:pt>
          <cx:pt idx="5896">88</cx:pt>
          <cx:pt idx="5897">145</cx:pt>
          <cx:pt idx="5898">84</cx:pt>
          <cx:pt idx="5899">69</cx:pt>
          <cx:pt idx="5900">81</cx:pt>
          <cx:pt idx="5901">63</cx:pt>
          <cx:pt idx="5902">72</cx:pt>
          <cx:pt idx="5903">76</cx:pt>
          <cx:pt idx="5904">72</cx:pt>
          <cx:pt idx="5905">76</cx:pt>
          <cx:pt idx="5906">95</cx:pt>
          <cx:pt idx="5907">98</cx:pt>
          <cx:pt idx="5908">100</cx:pt>
          <cx:pt idx="5909">111</cx:pt>
          <cx:pt idx="5910">70</cx:pt>
          <cx:pt idx="5911">67</cx:pt>
          <cx:pt idx="5912">89</cx:pt>
          <cx:pt idx="5913">78</cx:pt>
          <cx:pt idx="5914">78</cx:pt>
          <cx:pt idx="5915">70</cx:pt>
          <cx:pt idx="5916">64</cx:pt>
          <cx:pt idx="5917">75</cx:pt>
          <cx:pt idx="5918">117</cx:pt>
          <cx:pt idx="5919">70</cx:pt>
          <cx:pt idx="5920">78</cx:pt>
          <cx:pt idx="5921">82</cx:pt>
          <cx:pt idx="5922">67</cx:pt>
          <cx:pt idx="5923">75</cx:pt>
          <cx:pt idx="5924">99</cx:pt>
          <cx:pt idx="5925">78</cx:pt>
          <cx:pt idx="5926">80</cx:pt>
          <cx:pt idx="5927">76</cx:pt>
          <cx:pt idx="5928">92</cx:pt>
          <cx:pt idx="5929">66</cx:pt>
          <cx:pt idx="5930">90</cx:pt>
          <cx:pt idx="5931">85</cx:pt>
          <cx:pt idx="5932">77</cx:pt>
          <cx:pt idx="5933">87</cx:pt>
          <cx:pt idx="5934">84</cx:pt>
          <cx:pt idx="5935">105</cx:pt>
          <cx:pt idx="5936">87</cx:pt>
          <cx:pt idx="5937">98</cx:pt>
          <cx:pt idx="5938">79</cx:pt>
          <cx:pt idx="5939">168</cx:pt>
          <cx:pt idx="5940">78</cx:pt>
          <cx:pt idx="5941">77</cx:pt>
          <cx:pt idx="5942">90</cx:pt>
          <cx:pt idx="5943">71</cx:pt>
          <cx:pt idx="5944">60</cx:pt>
          <cx:pt idx="5945">78</cx:pt>
          <cx:pt idx="5946">104</cx:pt>
          <cx:pt idx="5947">83</cx:pt>
          <cx:pt idx="5948">63</cx:pt>
          <cx:pt idx="5949">93</cx:pt>
          <cx:pt idx="5950">73</cx:pt>
          <cx:pt idx="5951">79</cx:pt>
          <cx:pt idx="5952">70</cx:pt>
          <cx:pt idx="5953">88</cx:pt>
          <cx:pt idx="5954">69</cx:pt>
          <cx:pt idx="5955">74</cx:pt>
          <cx:pt idx="5956">94</cx:pt>
          <cx:pt idx="5957">84</cx:pt>
          <cx:pt idx="5958">74</cx:pt>
          <cx:pt idx="5959">67</cx:pt>
          <cx:pt idx="5960">61</cx:pt>
          <cx:pt idx="5961">83</cx:pt>
          <cx:pt idx="5962">62</cx:pt>
          <cx:pt idx="5963">79</cx:pt>
          <cx:pt idx="5964">71</cx:pt>
          <cx:pt idx="5965">63</cx:pt>
          <cx:pt idx="5966">73</cx:pt>
          <cx:pt idx="5967">136</cx:pt>
          <cx:pt idx="5968">86</cx:pt>
          <cx:pt idx="5969">135</cx:pt>
          <cx:pt idx="5970">66</cx:pt>
          <cx:pt idx="5971">86</cx:pt>
          <cx:pt idx="5972">81</cx:pt>
          <cx:pt idx="5973">62</cx:pt>
          <cx:pt idx="5974">69</cx:pt>
          <cx:pt idx="5975">73</cx:pt>
          <cx:pt idx="5976">141</cx:pt>
          <cx:pt idx="5977">118</cx:pt>
          <cx:pt idx="5978">52</cx:pt>
          <cx:pt idx="5979">80</cx:pt>
          <cx:pt idx="5980">74</cx:pt>
          <cx:pt idx="5981">66</cx:pt>
          <cx:pt idx="5982">101</cx:pt>
          <cx:pt idx="5983">68</cx:pt>
          <cx:pt idx="5984">71</cx:pt>
          <cx:pt idx="5985">71</cx:pt>
          <cx:pt idx="5986">86</cx:pt>
          <cx:pt idx="5987">88</cx:pt>
          <cx:pt idx="5988">75</cx:pt>
          <cx:pt idx="5989">63</cx:pt>
          <cx:pt idx="5990">66</cx:pt>
          <cx:pt idx="5991">110</cx:pt>
          <cx:pt idx="5992">83</cx:pt>
          <cx:pt idx="5993">116</cx:pt>
          <cx:pt idx="5994">82</cx:pt>
          <cx:pt idx="5995">84</cx:pt>
          <cx:pt idx="5996">97</cx:pt>
          <cx:pt idx="5997">69</cx:pt>
          <cx:pt idx="5998">83</cx:pt>
          <cx:pt idx="5999">105</cx:pt>
          <cx:pt idx="6000">120</cx:pt>
          <cx:pt idx="6001">88</cx:pt>
          <cx:pt idx="6002">73</cx:pt>
          <cx:pt idx="6003">66</cx:pt>
          <cx:pt idx="6004">126</cx:pt>
          <cx:pt idx="6005">93</cx:pt>
          <cx:pt idx="6006">74</cx:pt>
          <cx:pt idx="6007">87</cx:pt>
          <cx:pt idx="6008">73</cx:pt>
          <cx:pt idx="6009">115</cx:pt>
          <cx:pt idx="6010">71</cx:pt>
          <cx:pt idx="6011">95</cx:pt>
          <cx:pt idx="6012">72</cx:pt>
          <cx:pt idx="6013">115</cx:pt>
          <cx:pt idx="6014">71</cx:pt>
          <cx:pt idx="6015">88</cx:pt>
          <cx:pt idx="6016">82</cx:pt>
          <cx:pt idx="6017">65</cx:pt>
          <cx:pt idx="6018">71</cx:pt>
          <cx:pt idx="6019">66</cx:pt>
          <cx:pt idx="6020">62</cx:pt>
          <cx:pt idx="6021">97</cx:pt>
          <cx:pt idx="6022">82</cx:pt>
          <cx:pt idx="6023">68</cx:pt>
          <cx:pt idx="6024">71</cx:pt>
          <cx:pt idx="6025">63</cx:pt>
          <cx:pt idx="6026">63</cx:pt>
          <cx:pt idx="6027">80</cx:pt>
          <cx:pt idx="6028">64</cx:pt>
          <cx:pt idx="6029">80</cx:pt>
          <cx:pt idx="6030">71</cx:pt>
          <cx:pt idx="6031">81</cx:pt>
          <cx:pt idx="6032">142</cx:pt>
          <cx:pt idx="6033">82</cx:pt>
          <cx:pt idx="6034">83</cx:pt>
          <cx:pt idx="6035">77</cx:pt>
          <cx:pt idx="6036">62</cx:pt>
          <cx:pt idx="6037">121</cx:pt>
          <cx:pt idx="6038">75</cx:pt>
          <cx:pt idx="6039">73</cx:pt>
          <cx:pt idx="6040">77</cx:pt>
          <cx:pt idx="6041">69</cx:pt>
          <cx:pt idx="6042">104</cx:pt>
          <cx:pt idx="6043">83</cx:pt>
          <cx:pt idx="6044">89</cx:pt>
          <cx:pt idx="6045">79</cx:pt>
          <cx:pt idx="6046">72</cx:pt>
          <cx:pt idx="6047">133</cx:pt>
          <cx:pt idx="6048">104</cx:pt>
          <cx:pt idx="6049">82</cx:pt>
          <cx:pt idx="6050">76</cx:pt>
          <cx:pt idx="6051">99</cx:pt>
          <cx:pt idx="6052">104</cx:pt>
          <cx:pt idx="6053">83</cx:pt>
          <cx:pt idx="6054">110</cx:pt>
          <cx:pt idx="6055">111</cx:pt>
          <cx:pt idx="6056">145</cx:pt>
          <cx:pt idx="6057">124</cx:pt>
          <cx:pt idx="6058">99</cx:pt>
          <cx:pt idx="6059">109</cx:pt>
          <cx:pt idx="6060">76</cx:pt>
          <cx:pt idx="6061">73</cx:pt>
          <cx:pt idx="6062">89</cx:pt>
          <cx:pt idx="6063">72</cx:pt>
          <cx:pt idx="6064">66</cx:pt>
          <cx:pt idx="6065">73</cx:pt>
          <cx:pt idx="6066">96</cx:pt>
          <cx:pt idx="6067">84</cx:pt>
          <cx:pt idx="6068">132</cx:pt>
          <cx:pt idx="6069">113</cx:pt>
          <cx:pt idx="6070">111</cx:pt>
          <cx:pt idx="6071">126</cx:pt>
          <cx:pt idx="6072">123</cx:pt>
          <cx:pt idx="6073">100</cx:pt>
          <cx:pt idx="6074">77</cx:pt>
          <cx:pt idx="6075">66</cx:pt>
          <cx:pt idx="6076">73</cx:pt>
          <cx:pt idx="6077">99</cx:pt>
          <cx:pt idx="6078">65</cx:pt>
          <cx:pt idx="6079">131</cx:pt>
          <cx:pt idx="6080">71</cx:pt>
          <cx:pt idx="6081">83</cx:pt>
          <cx:pt idx="6082">71</cx:pt>
          <cx:pt idx="6083">92</cx:pt>
          <cx:pt idx="6084">81</cx:pt>
          <cx:pt idx="6085">91</cx:pt>
          <cx:pt idx="6086">66</cx:pt>
          <cx:pt idx="6087">72</cx:pt>
          <cx:pt idx="6088">71</cx:pt>
          <cx:pt idx="6089">77</cx:pt>
          <cx:pt idx="6090">82</cx:pt>
          <cx:pt idx="6091">106</cx:pt>
          <cx:pt idx="6092">101</cx:pt>
          <cx:pt idx="6093">79</cx:pt>
          <cx:pt idx="6094">67</cx:pt>
          <cx:pt idx="6095">68</cx:pt>
          <cx:pt idx="6096">68</cx:pt>
          <cx:pt idx="6097">79</cx:pt>
          <cx:pt idx="6098">66</cx:pt>
          <cx:pt idx="6099">77</cx:pt>
          <cx:pt idx="6100">163</cx:pt>
          <cx:pt idx="6101">89</cx:pt>
          <cx:pt idx="6102">65</cx:pt>
          <cx:pt idx="6103">61</cx:pt>
          <cx:pt idx="6104">89</cx:pt>
          <cx:pt idx="6105">87</cx:pt>
          <cx:pt idx="6106">78</cx:pt>
          <cx:pt idx="6107">66</cx:pt>
          <cx:pt idx="6108">64</cx:pt>
          <cx:pt idx="6109">79</cx:pt>
          <cx:pt idx="6110">88</cx:pt>
          <cx:pt idx="6111">73</cx:pt>
          <cx:pt idx="6112">82</cx:pt>
          <cx:pt idx="6113">80</cx:pt>
          <cx:pt idx="6114">64</cx:pt>
          <cx:pt idx="6115">60</cx:pt>
          <cx:pt idx="6116">80</cx:pt>
          <cx:pt idx="6117">83</cx:pt>
          <cx:pt idx="6118">68</cx:pt>
          <cx:pt idx="6119">70</cx:pt>
          <cx:pt idx="6120">88</cx:pt>
          <cx:pt idx="6121">93</cx:pt>
          <cx:pt idx="6122">68</cx:pt>
          <cx:pt idx="6123">85</cx:pt>
          <cx:pt idx="6124">147</cx:pt>
          <cx:pt idx="6125">91</cx:pt>
          <cx:pt idx="6126">66</cx:pt>
          <cx:pt idx="6127">63</cx:pt>
          <cx:pt idx="6128">78</cx:pt>
          <cx:pt idx="6129">98</cx:pt>
          <cx:pt idx="6130">101</cx:pt>
          <cx:pt idx="6131">78</cx:pt>
          <cx:pt idx="6132">77</cx:pt>
          <cx:pt idx="6133">107</cx:pt>
          <cx:pt idx="6134">81</cx:pt>
          <cx:pt idx="6135">72</cx:pt>
          <cx:pt idx="6136">103</cx:pt>
          <cx:pt idx="6137">96</cx:pt>
          <cx:pt idx="6138">81</cx:pt>
          <cx:pt idx="6139">69</cx:pt>
          <cx:pt idx="6140">75</cx:pt>
          <cx:pt idx="6141">60</cx:pt>
          <cx:pt idx="6142">66</cx:pt>
          <cx:pt idx="6143">72</cx:pt>
          <cx:pt idx="6144">60</cx:pt>
          <cx:pt idx="6145">70</cx:pt>
          <cx:pt idx="6146">71</cx:pt>
          <cx:pt idx="6147">71</cx:pt>
          <cx:pt idx="6148">117</cx:pt>
          <cx:pt idx="6149">98</cx:pt>
          <cx:pt idx="6150">72</cx:pt>
          <cx:pt idx="6151">90</cx:pt>
          <cx:pt idx="6152">64</cx:pt>
          <cx:pt idx="6153">69</cx:pt>
          <cx:pt idx="6154">82</cx:pt>
          <cx:pt idx="6155">93</cx:pt>
          <cx:pt idx="6156">72</cx:pt>
          <cx:pt idx="6157">98</cx:pt>
          <cx:pt idx="6158">75</cx:pt>
          <cx:pt idx="6159">95</cx:pt>
          <cx:pt idx="6160">83</cx:pt>
          <cx:pt idx="6161">83</cx:pt>
          <cx:pt idx="6162">125</cx:pt>
          <cx:pt idx="6163">110</cx:pt>
          <cx:pt idx="6164">109</cx:pt>
          <cx:pt idx="6165">79</cx:pt>
          <cx:pt idx="6166">110</cx:pt>
          <cx:pt idx="6167">65</cx:pt>
          <cx:pt idx="6168">75</cx:pt>
          <cx:pt idx="6169">74</cx:pt>
          <cx:pt idx="6170">75</cx:pt>
          <cx:pt idx="6171">82</cx:pt>
          <cx:pt idx="6172">76</cx:pt>
          <cx:pt idx="6173">66</cx:pt>
          <cx:pt idx="6174">85</cx:pt>
          <cx:pt idx="6175">68</cx:pt>
          <cx:pt idx="6176">67</cx:pt>
          <cx:pt idx="6177">107</cx:pt>
          <cx:pt idx="6178">101</cx:pt>
          <cx:pt idx="6179">69</cx:pt>
          <cx:pt idx="6180">97</cx:pt>
          <cx:pt idx="6181">72</cx:pt>
          <cx:pt idx="6182">57</cx:pt>
          <cx:pt idx="6183">76</cx:pt>
          <cx:pt idx="6184">70</cx:pt>
          <cx:pt idx="6185">57</cx:pt>
          <cx:pt idx="6186">69</cx:pt>
          <cx:pt idx="6187">133</cx:pt>
          <cx:pt idx="6188">127</cx:pt>
          <cx:pt idx="6189">65</cx:pt>
          <cx:pt idx="6190">73</cx:pt>
          <cx:pt idx="6191">80</cx:pt>
          <cx:pt idx="6192">101</cx:pt>
          <cx:pt idx="6193">80</cx:pt>
          <cx:pt idx="6194">73</cx:pt>
          <cx:pt idx="6195">68</cx:pt>
          <cx:pt idx="6196">76</cx:pt>
          <cx:pt idx="6197">81</cx:pt>
          <cx:pt idx="6198">59</cx:pt>
          <cx:pt idx="6199">68</cx:pt>
          <cx:pt idx="6200">67</cx:pt>
          <cx:pt idx="6201">103</cx:pt>
          <cx:pt idx="6202">87</cx:pt>
          <cx:pt idx="6203">87</cx:pt>
          <cx:pt idx="6204">120</cx:pt>
          <cx:pt idx="6205">74</cx:pt>
          <cx:pt idx="6206">65</cx:pt>
          <cx:pt idx="6207">81</cx:pt>
          <cx:pt idx="6208">76</cx:pt>
          <cx:pt idx="6209">119</cx:pt>
          <cx:pt idx="6210">60</cx:pt>
          <cx:pt idx="6211">67</cx:pt>
          <cx:pt idx="6212">73</cx:pt>
          <cx:pt idx="6213">65</cx:pt>
          <cx:pt idx="6214">102</cx:pt>
          <cx:pt idx="6215">102</cx:pt>
          <cx:pt idx="6216">64</cx:pt>
          <cx:pt idx="6217">121</cx:pt>
          <cx:pt idx="6218">83</cx:pt>
          <cx:pt idx="6219">75</cx:pt>
          <cx:pt idx="6220">79</cx:pt>
          <cx:pt idx="6221">80</cx:pt>
          <cx:pt idx="6222">64</cx:pt>
          <cx:pt idx="6223">80</cx:pt>
          <cx:pt idx="6224">80</cx:pt>
          <cx:pt idx="6225">54</cx:pt>
          <cx:pt idx="6226">78</cx:pt>
          <cx:pt idx="6227">71</cx:pt>
          <cx:pt idx="6228">104</cx:pt>
          <cx:pt idx="6229">93</cx:pt>
          <cx:pt idx="6230">65</cx:pt>
          <cx:pt idx="6231">130</cx:pt>
          <cx:pt idx="6232">90</cx:pt>
          <cx:pt idx="6233">91</cx:pt>
          <cx:pt idx="6234">109</cx:pt>
          <cx:pt idx="6235">110</cx:pt>
          <cx:pt idx="6236">71</cx:pt>
          <cx:pt idx="6237">78</cx:pt>
          <cx:pt idx="6238">83</cx:pt>
          <cx:pt idx="6239">114</cx:pt>
          <cx:pt idx="6240">68</cx:pt>
          <cx:pt idx="6241">97</cx:pt>
          <cx:pt idx="6242">88</cx:pt>
          <cx:pt idx="6243">79</cx:pt>
          <cx:pt idx="6244">62</cx:pt>
          <cx:pt idx="6245">72</cx:pt>
          <cx:pt idx="6246">100</cx:pt>
          <cx:pt idx="6247">106</cx:pt>
          <cx:pt idx="6248">80</cx:pt>
          <cx:pt idx="6249">80</cx:pt>
          <cx:pt idx="6250">85</cx:pt>
          <cx:pt idx="6251">108</cx:pt>
          <cx:pt idx="6252">74</cx:pt>
          <cx:pt idx="6253">69</cx:pt>
          <cx:pt idx="6254">67</cx:pt>
          <cx:pt idx="6255">77</cx:pt>
          <cx:pt idx="6256">74</cx:pt>
          <cx:pt idx="6257">75</cx:pt>
          <cx:pt idx="6258">65</cx:pt>
          <cx:pt idx="6259">94</cx:pt>
          <cx:pt idx="6260">85</cx:pt>
          <cx:pt idx="6261">59</cx:pt>
          <cx:pt idx="6262">84</cx:pt>
          <cx:pt idx="6263">93</cx:pt>
          <cx:pt idx="6264">80</cx:pt>
          <cx:pt idx="6265">82</cx:pt>
          <cx:pt idx="6266">85</cx:pt>
          <cx:pt idx="6267">82</cx:pt>
          <cx:pt idx="6268">102</cx:pt>
          <cx:pt idx="6269">120</cx:pt>
          <cx:pt idx="6270">134</cx:pt>
          <cx:pt idx="6271">71</cx:pt>
          <cx:pt idx="6272">62</cx:pt>
          <cx:pt idx="6273">112</cx:pt>
          <cx:pt idx="6274">86</cx:pt>
          <cx:pt idx="6275">70</cx:pt>
          <cx:pt idx="6276">92</cx:pt>
          <cx:pt idx="6277">71</cx:pt>
          <cx:pt idx="6278">108</cx:pt>
          <cx:pt idx="6279">103</cx:pt>
          <cx:pt idx="6280">51</cx:pt>
          <cx:pt idx="6281">92</cx:pt>
          <cx:pt idx="6282">105</cx:pt>
          <cx:pt idx="6283">103</cx:pt>
          <cx:pt idx="6284">80</cx:pt>
          <cx:pt idx="6285">80</cx:pt>
          <cx:pt idx="6286">81</cx:pt>
          <cx:pt idx="6287">76</cx:pt>
          <cx:pt idx="6288">66</cx:pt>
          <cx:pt idx="6289">64</cx:pt>
          <cx:pt idx="6290">63</cx:pt>
          <cx:pt idx="6291">72</cx:pt>
          <cx:pt idx="6292">94</cx:pt>
          <cx:pt idx="6293">68</cx:pt>
          <cx:pt idx="6294">68</cx:pt>
          <cx:pt idx="6295">101</cx:pt>
          <cx:pt idx="6296">64</cx:pt>
          <cx:pt idx="6297">75</cx:pt>
          <cx:pt idx="6298">72</cx:pt>
          <cx:pt idx="6299">64</cx:pt>
          <cx:pt idx="6300">78</cx:pt>
          <cx:pt idx="6301">80</cx:pt>
          <cx:pt idx="6302">72</cx:pt>
          <cx:pt idx="6303">72</cx:pt>
          <cx:pt idx="6304">71</cx:pt>
          <cx:pt idx="6305">83</cx:pt>
          <cx:pt idx="6306">89</cx:pt>
          <cx:pt idx="6307">80</cx:pt>
          <cx:pt idx="6308">68</cx:pt>
          <cx:pt idx="6309">82</cx:pt>
          <cx:pt idx="6310">69</cx:pt>
          <cx:pt idx="6311">62</cx:pt>
          <cx:pt idx="6312">79</cx:pt>
          <cx:pt idx="6313">57</cx:pt>
          <cx:pt idx="6314">67</cx:pt>
          <cx:pt idx="6315">90</cx:pt>
          <cx:pt idx="6316">110</cx:pt>
          <cx:pt idx="6317">86</cx:pt>
          <cx:pt idx="6318">90</cx:pt>
          <cx:pt idx="6319">112</cx:pt>
          <cx:pt idx="6320">75</cx:pt>
          <cx:pt idx="6321">70</cx:pt>
          <cx:pt idx="6322">68</cx:pt>
          <cx:pt idx="6323">88</cx:pt>
          <cx:pt idx="6324">77</cx:pt>
          <cx:pt idx="6325">79</cx:pt>
          <cx:pt idx="6326">82</cx:pt>
          <cx:pt idx="6327">67</cx:pt>
          <cx:pt idx="6328">67</cx:pt>
          <cx:pt idx="6329">71</cx:pt>
          <cx:pt idx="6330">54</cx:pt>
          <cx:pt idx="6331">59</cx:pt>
          <cx:pt idx="6332">78</cx:pt>
          <cx:pt idx="6333">69</cx:pt>
          <cx:pt idx="6334">99</cx:pt>
          <cx:pt idx="6335">70</cx:pt>
          <cx:pt idx="6336">104</cx:pt>
          <cx:pt idx="6337">103</cx:pt>
          <cx:pt idx="6338">71</cx:pt>
          <cx:pt idx="6339">79</cx:pt>
          <cx:pt idx="6340">78</cx:pt>
          <cx:pt idx="6341">65</cx:pt>
          <cx:pt idx="6342">98</cx:pt>
          <cx:pt idx="6343">90</cx:pt>
          <cx:pt idx="6344">111</cx:pt>
          <cx:pt idx="6345">58</cx:pt>
          <cx:pt idx="6346">62</cx:pt>
          <cx:pt idx="6347">86</cx:pt>
          <cx:pt idx="6348">62</cx:pt>
          <cx:pt idx="6349">71</cx:pt>
          <cx:pt idx="6350">78</cx:pt>
          <cx:pt idx="6351">74</cx:pt>
          <cx:pt idx="6352">79</cx:pt>
          <cx:pt idx="6353">65</cx:pt>
          <cx:pt idx="6354">64</cx:pt>
          <cx:pt idx="6355">70</cx:pt>
          <cx:pt idx="6356">70</cx:pt>
          <cx:pt idx="6357">138</cx:pt>
          <cx:pt idx="6358">118</cx:pt>
          <cx:pt idx="6359">63</cx:pt>
          <cx:pt idx="6360">121</cx:pt>
          <cx:pt idx="6361">102</cx:pt>
          <cx:pt idx="6362">74</cx:pt>
          <cx:pt idx="6363">75</cx:pt>
          <cx:pt idx="6364">97</cx:pt>
          <cx:pt idx="6365">87</cx:pt>
          <cx:pt idx="6366">57</cx:pt>
          <cx:pt idx="6367">90</cx:pt>
          <cx:pt idx="6368">67</cx:pt>
          <cx:pt idx="6369">86</cx:pt>
          <cx:pt idx="6370">90</cx:pt>
          <cx:pt idx="6371">70</cx:pt>
          <cx:pt idx="6372">80</cx:pt>
          <cx:pt idx="6373">76</cx:pt>
          <cx:pt idx="6374">82</cx:pt>
          <cx:pt idx="6375">73</cx:pt>
          <cx:pt idx="6376">100</cx:pt>
          <cx:pt idx="6377">73</cx:pt>
          <cx:pt idx="6378">98</cx:pt>
          <cx:pt idx="6379">66</cx:pt>
          <cx:pt idx="6380">85</cx:pt>
          <cx:pt idx="6381">74</cx:pt>
          <cx:pt idx="6382">122</cx:pt>
          <cx:pt idx="6383">84</cx:pt>
          <cx:pt idx="6384">135</cx:pt>
          <cx:pt idx="6385">77</cx:pt>
          <cx:pt idx="6386">83</cx:pt>
          <cx:pt idx="6387">69</cx:pt>
          <cx:pt idx="6388">84</cx:pt>
          <cx:pt idx="6389">90</cx:pt>
          <cx:pt idx="6390">98</cx:pt>
          <cx:pt idx="6391">72</cx:pt>
          <cx:pt idx="6392">68</cx:pt>
          <cx:pt idx="6393">88</cx:pt>
          <cx:pt idx="6394">96</cx:pt>
          <cx:pt idx="6395">88</cx:pt>
          <cx:pt idx="6396">91</cx:pt>
          <cx:pt idx="6397">78</cx:pt>
          <cx:pt idx="6398">96</cx:pt>
          <cx:pt idx="6399">101</cx:pt>
          <cx:pt idx="6400">95</cx:pt>
          <cx:pt idx="6401">88</cx:pt>
          <cx:pt idx="6402">76</cx:pt>
          <cx:pt idx="6403">57</cx:pt>
          <cx:pt idx="6404">61</cx:pt>
          <cx:pt idx="6405">105</cx:pt>
          <cx:pt idx="6406">107</cx:pt>
          <cx:pt idx="6407">93</cx:pt>
          <cx:pt idx="6408">67</cx:pt>
          <cx:pt idx="6409">76</cx:pt>
          <cx:pt idx="6410">69</cx:pt>
          <cx:pt idx="6411">105</cx:pt>
          <cx:pt idx="6412">65</cx:pt>
          <cx:pt idx="6413">84</cx:pt>
          <cx:pt idx="6414">84</cx:pt>
          <cx:pt idx="6415">62</cx:pt>
          <cx:pt idx="6416">84</cx:pt>
          <cx:pt idx="6417">76</cx:pt>
          <cx:pt idx="6418">66</cx:pt>
          <cx:pt idx="6419">63</cx:pt>
          <cx:pt idx="6420">92</cx:pt>
          <cx:pt idx="6421">69</cx:pt>
          <cx:pt idx="6422">94</cx:pt>
          <cx:pt idx="6423">76</cx:pt>
          <cx:pt idx="6424">63</cx:pt>
          <cx:pt idx="6425">131</cx:pt>
          <cx:pt idx="6426">80</cx:pt>
          <cx:pt idx="6427">89</cx:pt>
          <cx:pt idx="6428">63</cx:pt>
          <cx:pt idx="6429">73</cx:pt>
          <cx:pt idx="6430">114</cx:pt>
          <cx:pt idx="6431">74</cx:pt>
          <cx:pt idx="6432">60</cx:pt>
          <cx:pt idx="6433">69</cx:pt>
          <cx:pt idx="6434">86</cx:pt>
          <cx:pt idx="6435">111</cx:pt>
          <cx:pt idx="6436">68</cx:pt>
          <cx:pt idx="6437">73</cx:pt>
          <cx:pt idx="6438">109</cx:pt>
          <cx:pt idx="6439">74</cx:pt>
          <cx:pt idx="6440">77</cx:pt>
          <cx:pt idx="6441">68</cx:pt>
          <cx:pt idx="6442">81</cx:pt>
          <cx:pt idx="6443">72</cx:pt>
          <cx:pt idx="6444">59</cx:pt>
          <cx:pt idx="6445">113</cx:pt>
          <cx:pt idx="6446">98</cx:pt>
          <cx:pt idx="6447">72</cx:pt>
          <cx:pt idx="6448">68</cx:pt>
          <cx:pt idx="6449">73</cx:pt>
          <cx:pt idx="6450">80</cx:pt>
          <cx:pt idx="6451">71</cx:pt>
          <cx:pt idx="6452">57</cx:pt>
          <cx:pt idx="6453">69</cx:pt>
          <cx:pt idx="6454">61</cx:pt>
          <cx:pt idx="6455">69</cx:pt>
          <cx:pt idx="6456">75</cx:pt>
          <cx:pt idx="6457">88</cx:pt>
          <cx:pt idx="6458">72</cx:pt>
          <cx:pt idx="6459">65</cx:pt>
          <cx:pt idx="6460">77</cx:pt>
          <cx:pt idx="6461">68</cx:pt>
          <cx:pt idx="6462">81</cx:pt>
          <cx:pt idx="6463">80</cx:pt>
          <cx:pt idx="6464">93</cx:pt>
          <cx:pt idx="6465">120</cx:pt>
          <cx:pt idx="6466">94</cx:pt>
          <cx:pt idx="6467">97</cx:pt>
          <cx:pt idx="6468">115</cx:pt>
          <cx:pt idx="6469">103</cx:pt>
          <cx:pt idx="6470">105</cx:pt>
          <cx:pt idx="6471">68</cx:pt>
          <cx:pt idx="6472">66</cx:pt>
          <cx:pt idx="6473">69</cx:pt>
          <cx:pt idx="6474">101</cx:pt>
          <cx:pt idx="6475">80</cx:pt>
          <cx:pt idx="6476">82</cx:pt>
          <cx:pt idx="6477">83</cx:pt>
          <cx:pt idx="6478">76</cx:pt>
          <cx:pt idx="6479">83</cx:pt>
          <cx:pt idx="6480">69</cx:pt>
          <cx:pt idx="6481">81</cx:pt>
          <cx:pt idx="6482">72</cx:pt>
          <cx:pt idx="6483">72</cx:pt>
          <cx:pt idx="6484">71</cx:pt>
          <cx:pt idx="6485">91</cx:pt>
          <cx:pt idx="6486">99</cx:pt>
          <cx:pt idx="6487">70</cx:pt>
          <cx:pt idx="6488">70</cx:pt>
          <cx:pt idx="6489">88</cx:pt>
          <cx:pt idx="6490">101</cx:pt>
          <cx:pt idx="6491">75</cx:pt>
          <cx:pt idx="6492">109</cx:pt>
          <cx:pt idx="6493">68</cx:pt>
          <cx:pt idx="6494">68</cx:pt>
          <cx:pt idx="6495">102</cx:pt>
          <cx:pt idx="6496">63</cx:pt>
          <cx:pt idx="6497">84</cx:pt>
          <cx:pt idx="6498">95</cx:pt>
          <cx:pt idx="6499">110</cx:pt>
          <cx:pt idx="6500">119</cx:pt>
          <cx:pt idx="6501">142</cx:pt>
          <cx:pt idx="6502">119</cx:pt>
          <cx:pt idx="6503">58</cx:pt>
          <cx:pt idx="6504">90</cx:pt>
          <cx:pt idx="6505">95</cx:pt>
          <cx:pt idx="6506">72</cx:pt>
          <cx:pt idx="6507">72</cx:pt>
          <cx:pt idx="6508">69</cx:pt>
          <cx:pt idx="6509">68</cx:pt>
          <cx:pt idx="6510">83</cx:pt>
          <cx:pt idx="6511">74</cx:pt>
          <cx:pt idx="6512">78</cx:pt>
          <cx:pt idx="6513">68</cx:pt>
          <cx:pt idx="6514">97</cx:pt>
          <cx:pt idx="6515">75</cx:pt>
          <cx:pt idx="6516">79</cx:pt>
          <cx:pt idx="6517">72</cx:pt>
          <cx:pt idx="6518">101</cx:pt>
          <cx:pt idx="6519">77</cx:pt>
          <cx:pt idx="6520">75</cx:pt>
          <cx:pt idx="6521">60</cx:pt>
          <cx:pt idx="6522">84</cx:pt>
          <cx:pt idx="6523">74</cx:pt>
          <cx:pt idx="6524">76</cx:pt>
          <cx:pt idx="6525">50</cx:pt>
          <cx:pt idx="6526">70</cx:pt>
          <cx:pt idx="6527">108</cx:pt>
          <cx:pt idx="6528">62</cx:pt>
          <cx:pt idx="6529">70</cx:pt>
          <cx:pt idx="6530">64</cx:pt>
          <cx:pt idx="6531">62</cx:pt>
          <cx:pt idx="6532">86</cx:pt>
          <cx:pt idx="6533">91</cx:pt>
          <cx:pt idx="6534">99</cx:pt>
          <cx:pt idx="6535">64</cx:pt>
          <cx:pt idx="6536">77</cx:pt>
          <cx:pt idx="6537">103</cx:pt>
          <cx:pt idx="6538">72</cx:pt>
          <cx:pt idx="6539">134</cx:pt>
          <cx:pt idx="6540">70</cx:pt>
          <cx:pt idx="6541">97</cx:pt>
          <cx:pt idx="6542">113</cx:pt>
          <cx:pt idx="6543">69</cx:pt>
          <cx:pt idx="6544">98</cx:pt>
          <cx:pt idx="6545">71</cx:pt>
          <cx:pt idx="6546">69</cx:pt>
          <cx:pt idx="6547">72</cx:pt>
          <cx:pt idx="6548">108</cx:pt>
          <cx:pt idx="6549">70</cx:pt>
          <cx:pt idx="6550">68</cx:pt>
          <cx:pt idx="6551">112</cx:pt>
          <cx:pt idx="6552">118</cx:pt>
          <cx:pt idx="6553">59</cx:pt>
          <cx:pt idx="6554">72</cx:pt>
          <cx:pt idx="6555">76</cx:pt>
          <cx:pt idx="6556">66</cx:pt>
          <cx:pt idx="6557">62</cx:pt>
          <cx:pt idx="6558">79</cx:pt>
          <cx:pt idx="6559">78</cx:pt>
          <cx:pt idx="6560">65</cx:pt>
          <cx:pt idx="6561">73</cx:pt>
          <cx:pt idx="6562">134</cx:pt>
          <cx:pt idx="6563">66</cx:pt>
          <cx:pt idx="6564">70</cx:pt>
          <cx:pt idx="6565">76</cx:pt>
          <cx:pt idx="6566">67</cx:pt>
          <cx:pt idx="6567">77</cx:pt>
          <cx:pt idx="6568">123</cx:pt>
          <cx:pt idx="6569">107</cx:pt>
          <cx:pt idx="6570">68</cx:pt>
          <cx:pt idx="6571">73</cx:pt>
          <cx:pt idx="6572">87</cx:pt>
          <cx:pt idx="6573">75</cx:pt>
          <cx:pt idx="6574">67</cx:pt>
          <cx:pt idx="6575">66</cx:pt>
          <cx:pt idx="6576">78</cx:pt>
          <cx:pt idx="6577">112</cx:pt>
          <cx:pt idx="6578">71</cx:pt>
          <cx:pt idx="6579">109</cx:pt>
          <cx:pt idx="6580">69</cx:pt>
          <cx:pt idx="6581">58</cx:pt>
          <cx:pt idx="6582">80</cx:pt>
          <cx:pt idx="6583">84</cx:pt>
          <cx:pt idx="6584">103</cx:pt>
          <cx:pt idx="6585">61</cx:pt>
          <cx:pt idx="6586">80</cx:pt>
          <cx:pt idx="6587">59</cx:pt>
          <cx:pt idx="6588">76</cx:pt>
          <cx:pt idx="6589">82</cx:pt>
          <cx:pt idx="6590">97</cx:pt>
          <cx:pt idx="6591">92</cx:pt>
          <cx:pt idx="6592">61</cx:pt>
          <cx:pt idx="6593">70</cx:pt>
          <cx:pt idx="6594">101</cx:pt>
          <cx:pt idx="6595">82</cx:pt>
          <cx:pt idx="6596">70</cx:pt>
          <cx:pt idx="6597">149</cx:pt>
          <cx:pt idx="6598">76</cx:pt>
          <cx:pt idx="6599">62</cx:pt>
          <cx:pt idx="6600">91</cx:pt>
          <cx:pt idx="6601">87</cx:pt>
          <cx:pt idx="6602">78</cx:pt>
          <cx:pt idx="6603">84</cx:pt>
          <cx:pt idx="6604">64</cx:pt>
          <cx:pt idx="6605">77</cx:pt>
          <cx:pt idx="6606">68</cx:pt>
          <cx:pt idx="6607">100</cx:pt>
          <cx:pt idx="6608">85</cx:pt>
          <cx:pt idx="6609">64</cx:pt>
          <cx:pt idx="6610">73</cx:pt>
          <cx:pt idx="6611">75</cx:pt>
          <cx:pt idx="6612">86</cx:pt>
          <cx:pt idx="6613">80</cx:pt>
          <cx:pt idx="6614">67</cx:pt>
          <cx:pt idx="6615">58</cx:pt>
          <cx:pt idx="6616">97</cx:pt>
          <cx:pt idx="6617">100</cx:pt>
          <cx:pt idx="6618">96</cx:pt>
          <cx:pt idx="6619">71</cx:pt>
          <cx:pt idx="6620">71</cx:pt>
          <cx:pt idx="6621">67</cx:pt>
          <cx:pt idx="6622">78</cx:pt>
          <cx:pt idx="6623">85</cx:pt>
          <cx:pt idx="6624">84</cx:pt>
          <cx:pt idx="6625">73</cx:pt>
          <cx:pt idx="6626">65</cx:pt>
          <cx:pt idx="6627">69</cx:pt>
          <cx:pt idx="6628">69</cx:pt>
          <cx:pt idx="6629">98</cx:pt>
          <cx:pt idx="6630">65</cx:pt>
          <cx:pt idx="6631">73</cx:pt>
          <cx:pt idx="6632">74</cx:pt>
          <cx:pt idx="6633">75</cx:pt>
          <cx:pt idx="6634">70</cx:pt>
          <cx:pt idx="6635">71</cx:pt>
          <cx:pt idx="6636">90</cx:pt>
          <cx:pt idx="6637">100</cx:pt>
          <cx:pt idx="6638">75</cx:pt>
          <cx:pt idx="6639">71</cx:pt>
          <cx:pt idx="6640">78</cx:pt>
          <cx:pt idx="6641">62</cx:pt>
          <cx:pt idx="6642">73</cx:pt>
          <cx:pt idx="6643">88</cx:pt>
          <cx:pt idx="6644">74</cx:pt>
          <cx:pt idx="6645">63</cx:pt>
          <cx:pt idx="6646">107</cx:pt>
          <cx:pt idx="6647">58</cx:pt>
          <cx:pt idx="6648">101</cx:pt>
          <cx:pt idx="6649">87</cx:pt>
          <cx:pt idx="6650">131</cx:pt>
          <cx:pt idx="6651">73</cx:pt>
          <cx:pt idx="6652">73</cx:pt>
          <cx:pt idx="6653">73</cx:pt>
          <cx:pt idx="6654">73</cx:pt>
          <cx:pt idx="6655">94</cx:pt>
          <cx:pt idx="6656">95</cx:pt>
          <cx:pt idx="6657">74</cx:pt>
          <cx:pt idx="6658">65</cx:pt>
          <cx:pt idx="6659">86</cx:pt>
          <cx:pt idx="6660">64</cx:pt>
          <cx:pt idx="6661">120</cx:pt>
          <cx:pt idx="6662">75</cx:pt>
          <cx:pt idx="6663">72</cx:pt>
          <cx:pt idx="6664">80</cx:pt>
          <cx:pt idx="6665">62</cx:pt>
          <cx:pt idx="6666">89</cx:pt>
          <cx:pt idx="6667">77</cx:pt>
          <cx:pt idx="6668">86</cx:pt>
          <cx:pt idx="6669">69</cx:pt>
          <cx:pt idx="6670">89</cx:pt>
          <cx:pt idx="6671">88</cx:pt>
          <cx:pt idx="6672">66</cx:pt>
          <cx:pt idx="6673">77</cx:pt>
          <cx:pt idx="6674">72</cx:pt>
          <cx:pt idx="6675">71</cx:pt>
          <cx:pt idx="6676">65</cx:pt>
          <cx:pt idx="6677">68</cx:pt>
          <cx:pt idx="6678">69</cx:pt>
          <cx:pt idx="6679">118</cx:pt>
          <cx:pt idx="6680">120</cx:pt>
          <cx:pt idx="6681">73</cx:pt>
          <cx:pt idx="6682">86</cx:pt>
          <cx:pt idx="6683">80</cx:pt>
          <cx:pt idx="6684">88</cx:pt>
          <cx:pt idx="6685">79</cx:pt>
          <cx:pt idx="6686">77</cx:pt>
          <cx:pt idx="6687">105</cx:pt>
          <cx:pt idx="6688">81</cx:pt>
          <cx:pt idx="6689">86</cx:pt>
          <cx:pt idx="6690">82</cx:pt>
          <cx:pt idx="6691">97</cx:pt>
          <cx:pt idx="6692">74</cx:pt>
          <cx:pt idx="6693">116</cx:pt>
          <cx:pt idx="6694">64</cx:pt>
          <cx:pt idx="6695">75</cx:pt>
          <cx:pt idx="6696">67</cx:pt>
          <cx:pt idx="6697">101</cx:pt>
          <cx:pt idx="6698">76</cx:pt>
          <cx:pt idx="6699">64</cx:pt>
          <cx:pt idx="6700">114</cx:pt>
          <cx:pt idx="6701">66</cx:pt>
          <cx:pt idx="6702">82</cx:pt>
          <cx:pt idx="6703">87</cx:pt>
          <cx:pt idx="6704">87</cx:pt>
          <cx:pt idx="6705">72</cx:pt>
          <cx:pt idx="6706">74</cx:pt>
          <cx:pt idx="6707">76</cx:pt>
          <cx:pt idx="6708">67</cx:pt>
          <cx:pt idx="6709">86</cx:pt>
          <cx:pt idx="6710">95</cx:pt>
          <cx:pt idx="6711">113</cx:pt>
          <cx:pt idx="6712">120</cx:pt>
          <cx:pt idx="6713">94</cx:pt>
          <cx:pt idx="6714">110</cx:pt>
          <cx:pt idx="6715">82</cx:pt>
          <cx:pt idx="6716">62</cx:pt>
          <cx:pt idx="6717">64</cx:pt>
          <cx:pt idx="6718">109</cx:pt>
          <cx:pt idx="6719">83</cx:pt>
          <cx:pt idx="6720">92</cx:pt>
          <cx:pt idx="6721">81</cx:pt>
          <cx:pt idx="6722">74</cx:pt>
          <cx:pt idx="6723">60</cx:pt>
          <cx:pt idx="6724">55</cx:pt>
          <cx:pt idx="6725">68</cx:pt>
          <cx:pt idx="6726">86</cx:pt>
          <cx:pt idx="6727">77</cx:pt>
          <cx:pt idx="6728">68</cx:pt>
          <cx:pt idx="6729">135</cx:pt>
          <cx:pt idx="6730">67</cx:pt>
          <cx:pt idx="6731">67</cx:pt>
          <cx:pt idx="6732">72</cx:pt>
          <cx:pt idx="6733">115</cx:pt>
          <cx:pt idx="6734">102</cx:pt>
          <cx:pt idx="6735">81</cx:pt>
          <cx:pt idx="6736">135</cx:pt>
          <cx:pt idx="6737">90</cx:pt>
          <cx:pt idx="6738">81</cx:pt>
          <cx:pt idx="6739">80</cx:pt>
          <cx:pt idx="6740">95</cx:pt>
          <cx:pt idx="6741">79</cx:pt>
          <cx:pt idx="6742">81</cx:pt>
          <cx:pt idx="6743">84</cx:pt>
          <cx:pt idx="6744">65</cx:pt>
          <cx:pt idx="6745">65</cx:pt>
          <cx:pt idx="6746">77</cx:pt>
          <cx:pt idx="6747">108</cx:pt>
          <cx:pt idx="6748">82</cx:pt>
        </cx:lvl>
      </cx:numDim>
    </cx:data>
  </cx:chartData>
  <cx:chart>
    <cx:title pos="t" align="ctr" overlay="0">
      <cx:tx>
        <cx:txData>
          <cx:v>TKA - Cut to Close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TKA - Cut to Close</a:t>
          </a:r>
        </a:p>
      </cx:txPr>
    </cx:title>
    <cx:plotArea>
      <cx:plotAreaRegion>
        <cx:series layoutId="boxWhisker" uniqueId="{780516C5-A3B3-449F-AD05-83C2F1DABB2C}">
          <cx:dataId val="0"/>
          <cx:layoutPr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majorGridlines/>
        <cx:tickLabels/>
      </cx:axis>
    </cx:plotArea>
  </cx:chart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'[Total Joint Time Analysis V2.xlsx]Room Time'!$F$5466:$F$12215</cx:f>
        <cx:lvl ptCount="6750">
          <cx:pt idx="0">East - Hospital</cx:pt>
          <cx:pt idx="1">East - Hospital</cx:pt>
          <cx:pt idx="2">East - Hospital</cx:pt>
          <cx:pt idx="3">East - Hospital</cx:pt>
          <cx:pt idx="4">East - Hospital</cx:pt>
          <cx:pt idx="5">East - Hospital</cx:pt>
          <cx:pt idx="6">East - Hospital</cx:pt>
          <cx:pt idx="7">East - Hospital</cx:pt>
          <cx:pt idx="8">East - Hospital</cx:pt>
          <cx:pt idx="9">East - Hospital</cx:pt>
          <cx:pt idx="10">East - Hospital</cx:pt>
          <cx:pt idx="11">East - Hospital</cx:pt>
          <cx:pt idx="12">East - Hospital</cx:pt>
          <cx:pt idx="13">East - Hospital</cx:pt>
          <cx:pt idx="14">East - Hospital</cx:pt>
          <cx:pt idx="15">East - Hospital</cx:pt>
          <cx:pt idx="16">East - Hospital</cx:pt>
          <cx:pt idx="17">East - Hospital</cx:pt>
          <cx:pt idx="18">East - Hospital</cx:pt>
          <cx:pt idx="19">East - Hospital</cx:pt>
          <cx:pt idx="20">East - Hospital</cx:pt>
          <cx:pt idx="21">East - Hospital</cx:pt>
          <cx:pt idx="22">East - Hospital</cx:pt>
          <cx:pt idx="23">East - Hospital</cx:pt>
          <cx:pt idx="24">East - Hospital</cx:pt>
          <cx:pt idx="25">East - Hospital</cx:pt>
          <cx:pt idx="26">East - Hospital</cx:pt>
          <cx:pt idx="27">East - Hospital</cx:pt>
          <cx:pt idx="28">East - Hospital</cx:pt>
          <cx:pt idx="29">East - Hospital</cx:pt>
          <cx:pt idx="30">East - Hospital</cx:pt>
          <cx:pt idx="31">East - Hospital</cx:pt>
          <cx:pt idx="32">East - Hospital</cx:pt>
          <cx:pt idx="33">East - Hospital</cx:pt>
          <cx:pt idx="34">East - Hospital</cx:pt>
          <cx:pt idx="35">East - Hospital</cx:pt>
          <cx:pt idx="36">East - Hospital</cx:pt>
          <cx:pt idx="37">East - Hospital</cx:pt>
          <cx:pt idx="38">East - Hospital</cx:pt>
          <cx:pt idx="39">East - Hospital</cx:pt>
          <cx:pt idx="40">East - Hospital</cx:pt>
          <cx:pt idx="41">East - Hospital</cx:pt>
          <cx:pt idx="42">East - Hospital</cx:pt>
          <cx:pt idx="43">East - Hospital</cx:pt>
          <cx:pt idx="44">East - Hospital</cx:pt>
          <cx:pt idx="45">East - Hospital</cx:pt>
          <cx:pt idx="46">East - Hospital</cx:pt>
          <cx:pt idx="47">East - Hospital</cx:pt>
          <cx:pt idx="48">East - Hospital</cx:pt>
          <cx:pt idx="49">East - Hospital</cx:pt>
          <cx:pt idx="50">East - Hospital</cx:pt>
          <cx:pt idx="51">East - Hospital</cx:pt>
          <cx:pt idx="52">East - Hospital</cx:pt>
          <cx:pt idx="53">East - Hospital</cx:pt>
          <cx:pt idx="54">East - Hospital</cx:pt>
          <cx:pt idx="55">East - Hospital</cx:pt>
          <cx:pt idx="56">East - Hospital</cx:pt>
          <cx:pt idx="57">East - Hospital</cx:pt>
          <cx:pt idx="58">East - Hospital</cx:pt>
          <cx:pt idx="59">East - Hospital</cx:pt>
          <cx:pt idx="60">East - Hospital</cx:pt>
          <cx:pt idx="61">East - Hospital</cx:pt>
          <cx:pt idx="62">East - Hospital</cx:pt>
          <cx:pt idx="63">East - Hospital</cx:pt>
          <cx:pt idx="64">East - Hospital</cx:pt>
          <cx:pt idx="65">East - Hospital</cx:pt>
          <cx:pt idx="66">East - Hospital</cx:pt>
          <cx:pt idx="67">East - Hospital</cx:pt>
          <cx:pt idx="68">East - Hospital</cx:pt>
          <cx:pt idx="69">East - Hospital</cx:pt>
          <cx:pt idx="70">East - Hospital</cx:pt>
          <cx:pt idx="71">East - Hospital</cx:pt>
          <cx:pt idx="72">East - Hospital</cx:pt>
          <cx:pt idx="73">East - Hospital</cx:pt>
          <cx:pt idx="74">East - Hospital</cx:pt>
          <cx:pt idx="75">East - Hospital</cx:pt>
          <cx:pt idx="76">East - Hospital</cx:pt>
          <cx:pt idx="77">East - Hospital</cx:pt>
          <cx:pt idx="78">East - Hospital</cx:pt>
          <cx:pt idx="79">East - Hospital</cx:pt>
          <cx:pt idx="80">East - Hospital</cx:pt>
          <cx:pt idx="81">East - Hospital</cx:pt>
          <cx:pt idx="82">East - Hospital</cx:pt>
          <cx:pt idx="83">East - Hospital</cx:pt>
          <cx:pt idx="84">East - Hospital</cx:pt>
          <cx:pt idx="85">East - Hospital</cx:pt>
          <cx:pt idx="86">East - Hospital</cx:pt>
          <cx:pt idx="87">East - Hospital</cx:pt>
          <cx:pt idx="88">East - Hospital</cx:pt>
          <cx:pt idx="89">East - Hospital</cx:pt>
          <cx:pt idx="90">East - Hospital</cx:pt>
          <cx:pt idx="91">East - Hospital</cx:pt>
          <cx:pt idx="92">East - Hospital</cx:pt>
          <cx:pt idx="93">East - Hospital</cx:pt>
          <cx:pt idx="94">East - Hospital</cx:pt>
          <cx:pt idx="95">East - Hospital</cx:pt>
          <cx:pt idx="96">East - Hospital</cx:pt>
          <cx:pt idx="97">East - Hospital</cx:pt>
          <cx:pt idx="98">East - Hospital</cx:pt>
          <cx:pt idx="99">East - Hospital</cx:pt>
          <cx:pt idx="100">East - Hospital</cx:pt>
          <cx:pt idx="101">East - Hospital</cx:pt>
          <cx:pt idx="102">East - Hospital</cx:pt>
          <cx:pt idx="103">East - Hospital</cx:pt>
          <cx:pt idx="104">East - Hospital</cx:pt>
          <cx:pt idx="105">East - Hospital</cx:pt>
          <cx:pt idx="106">East - Hospital</cx:pt>
          <cx:pt idx="107">East - Hospital</cx:pt>
          <cx:pt idx="108">East - Hospital</cx:pt>
          <cx:pt idx="109">East - Hospital</cx:pt>
          <cx:pt idx="110">East - Hospital</cx:pt>
          <cx:pt idx="111">East - Hospital</cx:pt>
          <cx:pt idx="112">East - Hospital</cx:pt>
          <cx:pt idx="113">East - Hospital</cx:pt>
          <cx:pt idx="114">East - Hospital</cx:pt>
          <cx:pt idx="115">East - Hospital</cx:pt>
          <cx:pt idx="116">East - Hospital</cx:pt>
          <cx:pt idx="117">East - Hospital</cx:pt>
          <cx:pt idx="118">East - Hospital</cx:pt>
          <cx:pt idx="119">East - Hospital</cx:pt>
          <cx:pt idx="120">East - Hospital</cx:pt>
          <cx:pt idx="121">East - Hospital</cx:pt>
          <cx:pt idx="122">East - Hospital</cx:pt>
          <cx:pt idx="123">East - Hospital</cx:pt>
          <cx:pt idx="124">East - Hospital</cx:pt>
          <cx:pt idx="125">East - Hospital</cx:pt>
          <cx:pt idx="126">East - Hospital</cx:pt>
          <cx:pt idx="127">East - Hospital</cx:pt>
          <cx:pt idx="128">East - Hospital</cx:pt>
          <cx:pt idx="129">East - Hospital</cx:pt>
          <cx:pt idx="130">East - Hospital</cx:pt>
          <cx:pt idx="131">East - Hospital</cx:pt>
          <cx:pt idx="132">East - Hospital</cx:pt>
          <cx:pt idx="133">East - Hospital</cx:pt>
          <cx:pt idx="134">East - Hospital</cx:pt>
          <cx:pt idx="135">East - Hospital</cx:pt>
          <cx:pt idx="136">East - Hospital</cx:pt>
          <cx:pt idx="137">East - Hospital</cx:pt>
          <cx:pt idx="138">East - Hospital</cx:pt>
          <cx:pt idx="139">East - Hospital</cx:pt>
          <cx:pt idx="140">East - Hospital</cx:pt>
          <cx:pt idx="141">East - Hospital</cx:pt>
          <cx:pt idx="142">East - Hospital</cx:pt>
          <cx:pt idx="143">East - Hospital</cx:pt>
          <cx:pt idx="144">East - Hospital</cx:pt>
          <cx:pt idx="145">East - Hospital</cx:pt>
          <cx:pt idx="146">East - Hospital</cx:pt>
          <cx:pt idx="147">East - Hospital</cx:pt>
          <cx:pt idx="148">East - Hospital</cx:pt>
          <cx:pt idx="149">East - Hospital</cx:pt>
          <cx:pt idx="150">East - Hospital</cx:pt>
          <cx:pt idx="151">East - Hospital</cx:pt>
          <cx:pt idx="152">East - Hospital</cx:pt>
          <cx:pt idx="153">East - Hospital</cx:pt>
          <cx:pt idx="154">East - Hospital</cx:pt>
          <cx:pt idx="155">East - Hospital</cx:pt>
          <cx:pt idx="156">East - Hospital</cx:pt>
          <cx:pt idx="157">East - Hospital</cx:pt>
          <cx:pt idx="158">East - Hospital</cx:pt>
          <cx:pt idx="159">East - Hospital</cx:pt>
          <cx:pt idx="160">East - Hospital</cx:pt>
          <cx:pt idx="161">East - Hospital</cx:pt>
          <cx:pt idx="162">East - Hospital</cx:pt>
          <cx:pt idx="163">East - Hospital</cx:pt>
          <cx:pt idx="164">East - Hospital</cx:pt>
          <cx:pt idx="165">East - Hospital</cx:pt>
          <cx:pt idx="166">East - Hospital</cx:pt>
          <cx:pt idx="167">East - Hospital</cx:pt>
          <cx:pt idx="168">East - Hospital</cx:pt>
          <cx:pt idx="169">East - Hospital</cx:pt>
          <cx:pt idx="170">East - Hospital</cx:pt>
          <cx:pt idx="171">East - Hospital</cx:pt>
          <cx:pt idx="172">East - Hospital</cx:pt>
          <cx:pt idx="173">East - Hospital</cx:pt>
          <cx:pt idx="174">East - Hospital</cx:pt>
          <cx:pt idx="175">East - Hospital</cx:pt>
          <cx:pt idx="176">East - Hospital</cx:pt>
          <cx:pt idx="177">East - Hospital</cx:pt>
          <cx:pt idx="178">East - Hospital</cx:pt>
          <cx:pt idx="179">East - Hospital</cx:pt>
          <cx:pt idx="180">East - Hospital</cx:pt>
          <cx:pt idx="181">East - Hospital</cx:pt>
          <cx:pt idx="182">East - Hospital</cx:pt>
          <cx:pt idx="183">East - Hospital</cx:pt>
          <cx:pt idx="184">East - Hospital</cx:pt>
          <cx:pt idx="185">East - Hospital</cx:pt>
          <cx:pt idx="186">East - Hospital</cx:pt>
          <cx:pt idx="187">East - Hospital</cx:pt>
          <cx:pt idx="188">East - Hospital</cx:pt>
          <cx:pt idx="189">East - Hospital</cx:pt>
          <cx:pt idx="190">East - Hospital</cx:pt>
          <cx:pt idx="191">East - Hospital</cx:pt>
          <cx:pt idx="192">East - Hospital</cx:pt>
          <cx:pt idx="193">East - Hospital</cx:pt>
          <cx:pt idx="194">East - Hospital</cx:pt>
          <cx:pt idx="195">East - Hospital</cx:pt>
          <cx:pt idx="196">East - Hospital</cx:pt>
          <cx:pt idx="197">East - Hospital</cx:pt>
          <cx:pt idx="198">East - Hospital</cx:pt>
          <cx:pt idx="199">East - Hospital</cx:pt>
          <cx:pt idx="200">East - Hospital</cx:pt>
          <cx:pt idx="201">East - Hospital</cx:pt>
          <cx:pt idx="202">East - Hospital</cx:pt>
          <cx:pt idx="203">East - Hospital</cx:pt>
          <cx:pt idx="204">East - Hospital</cx:pt>
          <cx:pt idx="205">East - Hospital</cx:pt>
          <cx:pt idx="206">East - Hospital</cx:pt>
          <cx:pt idx="207">East - Hospital</cx:pt>
          <cx:pt idx="208">East - Hospital</cx:pt>
          <cx:pt idx="209">East - Hospital</cx:pt>
          <cx:pt idx="210">East - Hospital</cx:pt>
          <cx:pt idx="211">East - Hospital</cx:pt>
          <cx:pt idx="212">East - Hospital</cx:pt>
          <cx:pt idx="213">East - Hospital</cx:pt>
          <cx:pt idx="214">East - Hospital</cx:pt>
          <cx:pt idx="215">East - Hospital</cx:pt>
          <cx:pt idx="216">East - Hospital</cx:pt>
          <cx:pt idx="217">East - Hospital</cx:pt>
          <cx:pt idx="218">East - Hospital</cx:pt>
          <cx:pt idx="219">East - Hospital</cx:pt>
          <cx:pt idx="220">East - Hospital</cx:pt>
          <cx:pt idx="221">East - Hospital</cx:pt>
          <cx:pt idx="222">East - Hospital</cx:pt>
          <cx:pt idx="223">East - Hospital</cx:pt>
          <cx:pt idx="224">East - Hospital</cx:pt>
          <cx:pt idx="225">East - Hospital</cx:pt>
          <cx:pt idx="226">East - Hospital</cx:pt>
          <cx:pt idx="227">East - Hospital</cx:pt>
          <cx:pt idx="228">East - Hospital</cx:pt>
          <cx:pt idx="229">East - Hospital</cx:pt>
          <cx:pt idx="230">East - Hospital</cx:pt>
          <cx:pt idx="231">East - Hospital</cx:pt>
          <cx:pt idx="232">East - Hospital</cx:pt>
          <cx:pt idx="233">East - Hospital</cx:pt>
          <cx:pt idx="234">East - Hospital</cx:pt>
          <cx:pt idx="235">East - Hospital</cx:pt>
          <cx:pt idx="236">East - Hospital</cx:pt>
          <cx:pt idx="237">East - Hospital</cx:pt>
          <cx:pt idx="238">East - Hospital</cx:pt>
          <cx:pt idx="239">East - Hospital</cx:pt>
          <cx:pt idx="240">East - Hospital</cx:pt>
          <cx:pt idx="241">East - Hospital</cx:pt>
          <cx:pt idx="242">East - Hospital</cx:pt>
          <cx:pt idx="243">East - Hospital</cx:pt>
          <cx:pt idx="244">East - Hospital</cx:pt>
          <cx:pt idx="245">East - Hospital</cx:pt>
          <cx:pt idx="246">East - Hospital</cx:pt>
          <cx:pt idx="247">East - Hospital</cx:pt>
          <cx:pt idx="248">East - Hospital</cx:pt>
          <cx:pt idx="249">East - Hospital</cx:pt>
          <cx:pt idx="250">East - Hospital</cx:pt>
          <cx:pt idx="251">East - Hospital</cx:pt>
          <cx:pt idx="252">East - Hospital</cx:pt>
          <cx:pt idx="253">East - Hospital</cx:pt>
          <cx:pt idx="254">East - Hospital</cx:pt>
          <cx:pt idx="255">East - Hospital</cx:pt>
          <cx:pt idx="256">East - Hospital</cx:pt>
          <cx:pt idx="257">East - Hospital</cx:pt>
          <cx:pt idx="258">East - Hospital</cx:pt>
          <cx:pt idx="259">East - Hospital</cx:pt>
          <cx:pt idx="260">East - Hospital</cx:pt>
          <cx:pt idx="261">East - Hospital</cx:pt>
          <cx:pt idx="262">East - Hospital</cx:pt>
          <cx:pt idx="263">East - Hospital</cx:pt>
          <cx:pt idx="264">East - Hospital</cx:pt>
          <cx:pt idx="265">East - Hospital</cx:pt>
          <cx:pt idx="266">East - Hospital</cx:pt>
          <cx:pt idx="267">East - Hospital</cx:pt>
          <cx:pt idx="268">East - Hospital</cx:pt>
          <cx:pt idx="269">East - Hospital</cx:pt>
          <cx:pt idx="270">East - Hospital</cx:pt>
          <cx:pt idx="271">East - Hospital</cx:pt>
          <cx:pt idx="272">East - Hospital</cx:pt>
          <cx:pt idx="273">East - Hospital</cx:pt>
          <cx:pt idx="274">East - Hospital</cx:pt>
          <cx:pt idx="275">East - Hospital</cx:pt>
          <cx:pt idx="276">East - Hospital</cx:pt>
          <cx:pt idx="277">East - Hospital</cx:pt>
          <cx:pt idx="278">East - Hospital</cx:pt>
          <cx:pt idx="279">East - Hospital</cx:pt>
          <cx:pt idx="280">East - Hospital</cx:pt>
          <cx:pt idx="281">East - Hospital</cx:pt>
          <cx:pt idx="282">East - Hospital</cx:pt>
          <cx:pt idx="283">East - Hospital</cx:pt>
          <cx:pt idx="284">East - Hospital</cx:pt>
          <cx:pt idx="285">East - Hospital</cx:pt>
          <cx:pt idx="286">East - Hospital</cx:pt>
          <cx:pt idx="287">East - Hospital</cx:pt>
          <cx:pt idx="288">East - Hospital</cx:pt>
          <cx:pt idx="289">East - Hospital</cx:pt>
          <cx:pt idx="290">East - Hospital</cx:pt>
          <cx:pt idx="291">East - Hospital</cx:pt>
          <cx:pt idx="292">East - Hospital</cx:pt>
          <cx:pt idx="293">East - Hospital</cx:pt>
          <cx:pt idx="294">East - Hospital</cx:pt>
          <cx:pt idx="295">East - Hospital</cx:pt>
          <cx:pt idx="296">East - Hospital</cx:pt>
          <cx:pt idx="297">East - Hospital</cx:pt>
          <cx:pt idx="298">East - Hospital</cx:pt>
          <cx:pt idx="299">East - Hospital</cx:pt>
          <cx:pt idx="300">East - Hospital</cx:pt>
          <cx:pt idx="301">East - Hospital</cx:pt>
          <cx:pt idx="302">East - Hospital</cx:pt>
          <cx:pt idx="303">East - Hospital</cx:pt>
          <cx:pt idx="304">East - Hospital</cx:pt>
          <cx:pt idx="305">East - Hospital</cx:pt>
          <cx:pt idx="306">East - Hospital</cx:pt>
          <cx:pt idx="307">East - Hospital</cx:pt>
          <cx:pt idx="308">East - Hospital</cx:pt>
          <cx:pt idx="309">East - Hospital</cx:pt>
          <cx:pt idx="310">East - Hospital</cx:pt>
          <cx:pt idx="311">East - Hospital</cx:pt>
          <cx:pt idx="312">East - Hospital</cx:pt>
          <cx:pt idx="313">East - Hospital</cx:pt>
          <cx:pt idx="314">East - Hospital</cx:pt>
          <cx:pt idx="315">East - Hospital</cx:pt>
          <cx:pt idx="316">East - Hospital</cx:pt>
          <cx:pt idx="317">East - Hospital</cx:pt>
          <cx:pt idx="318">East - Hospital</cx:pt>
          <cx:pt idx="319">East - Hospital</cx:pt>
          <cx:pt idx="320">East - Hospital</cx:pt>
          <cx:pt idx="321">East - Hospital</cx:pt>
          <cx:pt idx="322">East - Hospital</cx:pt>
          <cx:pt idx="323">East - Hospital</cx:pt>
          <cx:pt idx="324">East - Hospital</cx:pt>
          <cx:pt idx="325">East - Hospital</cx:pt>
          <cx:pt idx="326">East - Hospital</cx:pt>
          <cx:pt idx="327">East - Hospital</cx:pt>
          <cx:pt idx="328">East - Hospital</cx:pt>
          <cx:pt idx="329">East - Hospital</cx:pt>
          <cx:pt idx="330">East - Hospital</cx:pt>
          <cx:pt idx="331">East - Hospital</cx:pt>
          <cx:pt idx="332">East - Hospital</cx:pt>
          <cx:pt idx="333">East - Hospital</cx:pt>
          <cx:pt idx="334">East - Hospital</cx:pt>
          <cx:pt idx="335">East - Hospital</cx:pt>
          <cx:pt idx="336">East - Hospital</cx:pt>
          <cx:pt idx="337">East - Hospital</cx:pt>
          <cx:pt idx="338">East - Hospital</cx:pt>
          <cx:pt idx="339">East - Hospital</cx:pt>
          <cx:pt idx="340">East - Hospital</cx:pt>
          <cx:pt idx="341">East - Hospital</cx:pt>
          <cx:pt idx="342">East - Hospital</cx:pt>
          <cx:pt idx="343">East - Hospital</cx:pt>
          <cx:pt idx="344">East - Hospital</cx:pt>
          <cx:pt idx="345">East - Hospital</cx:pt>
          <cx:pt idx="346">East - Hospital</cx:pt>
          <cx:pt idx="347">East - Hospital</cx:pt>
          <cx:pt idx="348">East - Hospital</cx:pt>
          <cx:pt idx="349">East - Hospital</cx:pt>
          <cx:pt idx="350">East - Hospital</cx:pt>
          <cx:pt idx="351">East - Hospital</cx:pt>
          <cx:pt idx="352">East - Hospital</cx:pt>
          <cx:pt idx="353">East - Hospital</cx:pt>
          <cx:pt idx="354">East - Hospital</cx:pt>
          <cx:pt idx="355">East - Hospital</cx:pt>
          <cx:pt idx="356">East - Hospital</cx:pt>
          <cx:pt idx="357">East - Hospital</cx:pt>
          <cx:pt idx="358">East - Hospital</cx:pt>
          <cx:pt idx="359">East - Hospital</cx:pt>
          <cx:pt idx="360">East - Hospital</cx:pt>
          <cx:pt idx="361">East - Hospital</cx:pt>
          <cx:pt idx="362">East - Hospital</cx:pt>
          <cx:pt idx="363">East - Hospital</cx:pt>
          <cx:pt idx="364">East - Hospital</cx:pt>
          <cx:pt idx="365">East - Hospital</cx:pt>
          <cx:pt idx="366">East - Hospital</cx:pt>
          <cx:pt idx="367">East - Hospital</cx:pt>
          <cx:pt idx="368">East - Hospital</cx:pt>
          <cx:pt idx="369">East - Hospital</cx:pt>
          <cx:pt idx="370">East - Hospital</cx:pt>
          <cx:pt idx="371">East - Hospital</cx:pt>
          <cx:pt idx="372">East - Hospital</cx:pt>
          <cx:pt idx="373">East - Hospital</cx:pt>
          <cx:pt idx="374">East - Hospital</cx:pt>
          <cx:pt idx="375">East - Hospital</cx:pt>
          <cx:pt idx="376">East - Hospital</cx:pt>
          <cx:pt idx="377">East - Hospital</cx:pt>
          <cx:pt idx="378">East - Hospital</cx:pt>
          <cx:pt idx="379">East - Hospital</cx:pt>
          <cx:pt idx="380">East - Hospital</cx:pt>
          <cx:pt idx="381">East - Hospital</cx:pt>
          <cx:pt idx="382">East - Hospital</cx:pt>
          <cx:pt idx="383">East - Hospital</cx:pt>
          <cx:pt idx="384">East - Hospital</cx:pt>
          <cx:pt idx="385">East - Hospital</cx:pt>
          <cx:pt idx="386">East - Hospital</cx:pt>
          <cx:pt idx="387">East - Hospital</cx:pt>
          <cx:pt idx="388">East - Hospital</cx:pt>
          <cx:pt idx="389">East - Hospital</cx:pt>
          <cx:pt idx="390">East - Hospital</cx:pt>
          <cx:pt idx="391">East - Hospital</cx:pt>
          <cx:pt idx="392">East - Hospital</cx:pt>
          <cx:pt idx="393">East - Hospital</cx:pt>
          <cx:pt idx="394">East - Hospital</cx:pt>
          <cx:pt idx="395">East - Hospital</cx:pt>
          <cx:pt idx="396">East - Hospital</cx:pt>
          <cx:pt idx="397">East - Hospital</cx:pt>
          <cx:pt idx="398">East - Hospital</cx:pt>
          <cx:pt idx="399">East - Hospital</cx:pt>
          <cx:pt idx="400">East - Hospital</cx:pt>
          <cx:pt idx="401">East - Hospital</cx:pt>
          <cx:pt idx="402">East - Hospital</cx:pt>
          <cx:pt idx="403">East - Hospital</cx:pt>
          <cx:pt idx="404">East - Hospital</cx:pt>
          <cx:pt idx="405">East - Hospital</cx:pt>
          <cx:pt idx="406">East - Hospital</cx:pt>
          <cx:pt idx="407">East - Hospital</cx:pt>
          <cx:pt idx="408">East - Hospital</cx:pt>
          <cx:pt idx="409">East - Hospital</cx:pt>
          <cx:pt idx="410">East - Hospital</cx:pt>
          <cx:pt idx="411">East - Hospital</cx:pt>
          <cx:pt idx="412">East - Hospital</cx:pt>
          <cx:pt idx="413">East - Hospital</cx:pt>
          <cx:pt idx="414">East - Hospital</cx:pt>
          <cx:pt idx="415">East - Hospital</cx:pt>
          <cx:pt idx="416">East - Hospital</cx:pt>
          <cx:pt idx="417">East - Hospital</cx:pt>
          <cx:pt idx="418">East - Hospital</cx:pt>
          <cx:pt idx="419">East - Hospital</cx:pt>
          <cx:pt idx="420">East - Hospital</cx:pt>
          <cx:pt idx="421">East - Hospital</cx:pt>
          <cx:pt idx="422">East - Hospital</cx:pt>
          <cx:pt idx="423">East - Hospital</cx:pt>
          <cx:pt idx="424">East - Hospital</cx:pt>
          <cx:pt idx="425">East - Hospital</cx:pt>
          <cx:pt idx="426">East - Hospital</cx:pt>
          <cx:pt idx="427">East - Hospital</cx:pt>
          <cx:pt idx="428">East - Hospital</cx:pt>
          <cx:pt idx="429">East - Hospital</cx:pt>
          <cx:pt idx="430">East - Hospital</cx:pt>
          <cx:pt idx="431">East - Hospital</cx:pt>
          <cx:pt idx="432">East - Hospital</cx:pt>
          <cx:pt idx="433">East - Hospital</cx:pt>
          <cx:pt idx="434">East - Hospital</cx:pt>
          <cx:pt idx="435">East - Hospital</cx:pt>
          <cx:pt idx="436">East - Hospital</cx:pt>
          <cx:pt idx="437">East - Hospital</cx:pt>
          <cx:pt idx="438">East - Hospital</cx:pt>
          <cx:pt idx="439">East - Hospital</cx:pt>
          <cx:pt idx="440">East - Hospital</cx:pt>
          <cx:pt idx="441">East - Hospital</cx:pt>
          <cx:pt idx="442">East - Hospital</cx:pt>
          <cx:pt idx="443">East - Hospital</cx:pt>
          <cx:pt idx="444">East - Hospital</cx:pt>
          <cx:pt idx="445">East - Hospital</cx:pt>
          <cx:pt idx="446">East - Hospital</cx:pt>
          <cx:pt idx="447">East - Hospital</cx:pt>
          <cx:pt idx="448">East - Hospital</cx:pt>
          <cx:pt idx="449">East - Hospital</cx:pt>
          <cx:pt idx="450">East - Hospital</cx:pt>
          <cx:pt idx="451">East - Hospital</cx:pt>
          <cx:pt idx="452">East - Hospital</cx:pt>
          <cx:pt idx="453">East - Hospital</cx:pt>
          <cx:pt idx="454">East - Hospital</cx:pt>
          <cx:pt idx="455">East - Hospital</cx:pt>
          <cx:pt idx="456">East - Hospital</cx:pt>
          <cx:pt idx="457">East - Hospital</cx:pt>
          <cx:pt idx="458">East - Hospital</cx:pt>
          <cx:pt idx="459">East - Hospital</cx:pt>
          <cx:pt idx="460">East - Hospital</cx:pt>
          <cx:pt idx="461">East - Hospital</cx:pt>
          <cx:pt idx="462">East - Hospital</cx:pt>
          <cx:pt idx="463">East - Hospital</cx:pt>
          <cx:pt idx="464">East - Hospital</cx:pt>
          <cx:pt idx="465">East - Hospital</cx:pt>
          <cx:pt idx="466">East - Hospital</cx:pt>
          <cx:pt idx="467">East - Hospital</cx:pt>
          <cx:pt idx="468">East - Hospital</cx:pt>
          <cx:pt idx="469">East - Hospital</cx:pt>
          <cx:pt idx="470">East - Hospital</cx:pt>
          <cx:pt idx="471">East - Hospital</cx:pt>
          <cx:pt idx="472">East - Hospital</cx:pt>
          <cx:pt idx="473">East - Hospital</cx:pt>
          <cx:pt idx="474">East - Hospital</cx:pt>
          <cx:pt idx="475">East - Hospital</cx:pt>
          <cx:pt idx="476">East - Hospital</cx:pt>
          <cx:pt idx="477">East - Hospital</cx:pt>
          <cx:pt idx="478">East - Hospital</cx:pt>
          <cx:pt idx="479">East - Hospital</cx:pt>
          <cx:pt idx="480">East - Hospital</cx:pt>
          <cx:pt idx="481">East - Hospital</cx:pt>
          <cx:pt idx="482">East - Hospital</cx:pt>
          <cx:pt idx="483">East - Hospital</cx:pt>
          <cx:pt idx="484">East - Hospital</cx:pt>
          <cx:pt idx="485">East - Hospital</cx:pt>
          <cx:pt idx="486">East - Hospital</cx:pt>
          <cx:pt idx="487">East - Hospital</cx:pt>
          <cx:pt idx="488">East - Hospital</cx:pt>
          <cx:pt idx="489">East - Hospital</cx:pt>
          <cx:pt idx="490">East - Hospital</cx:pt>
          <cx:pt idx="491">East - Hospital</cx:pt>
          <cx:pt idx="492">East - Hospital</cx:pt>
          <cx:pt idx="493">East - Hospital</cx:pt>
          <cx:pt idx="494">East - Hospital</cx:pt>
          <cx:pt idx="495">East - Hospital</cx:pt>
          <cx:pt idx="496">East - Hospital</cx:pt>
          <cx:pt idx="497">East - Hospital</cx:pt>
          <cx:pt idx="498">East - Hospital</cx:pt>
          <cx:pt idx="499">East - Hospital</cx:pt>
          <cx:pt idx="500">East - Hospital</cx:pt>
          <cx:pt idx="501">East - Hospital</cx:pt>
          <cx:pt idx="502">East - Hospital</cx:pt>
          <cx:pt idx="503">East - Hospital</cx:pt>
          <cx:pt idx="504">East - Hospital</cx:pt>
          <cx:pt idx="505">East - Hospital</cx:pt>
          <cx:pt idx="506">East - Hospital</cx:pt>
          <cx:pt idx="507">East - Hospital</cx:pt>
          <cx:pt idx="508">East - Hospital</cx:pt>
          <cx:pt idx="509">East - Hospital</cx:pt>
          <cx:pt idx="510">East - Hospital</cx:pt>
          <cx:pt idx="511">East - Hospital</cx:pt>
          <cx:pt idx="512">East - Hospital</cx:pt>
          <cx:pt idx="513">East - Hospital</cx:pt>
          <cx:pt idx="514">East - Hospital</cx:pt>
          <cx:pt idx="515">East - Hospital</cx:pt>
          <cx:pt idx="516">East - Hospital</cx:pt>
          <cx:pt idx="517">East - Hospital</cx:pt>
          <cx:pt idx="518">East - Hospital</cx:pt>
          <cx:pt idx="519">East - Hospital</cx:pt>
          <cx:pt idx="520">East - Hospital</cx:pt>
          <cx:pt idx="521">East - Hospital</cx:pt>
          <cx:pt idx="522">East - Hospital</cx:pt>
          <cx:pt idx="523">East - Hospital</cx:pt>
          <cx:pt idx="524">East - Hospital</cx:pt>
          <cx:pt idx="525">East - Hospital</cx:pt>
          <cx:pt idx="526">East - Hospital</cx:pt>
          <cx:pt idx="527">East - Hospital</cx:pt>
          <cx:pt idx="528">East - Hospital</cx:pt>
          <cx:pt idx="529">East - Hospital</cx:pt>
          <cx:pt idx="530">East - Hospital</cx:pt>
          <cx:pt idx="531">East - Hospital</cx:pt>
          <cx:pt idx="532">East - Hospital</cx:pt>
          <cx:pt idx="533">East - Hospital</cx:pt>
          <cx:pt idx="534">East - Hospital</cx:pt>
          <cx:pt idx="535">East - Hospital</cx:pt>
          <cx:pt idx="536">East - Hospital</cx:pt>
          <cx:pt idx="537">East - Hospital</cx:pt>
          <cx:pt idx="538">East - Hospital</cx:pt>
          <cx:pt idx="539">East - Hospital</cx:pt>
          <cx:pt idx="540">East - Hospital</cx:pt>
          <cx:pt idx="541">East - Hospital</cx:pt>
          <cx:pt idx="542">East - Hospital</cx:pt>
          <cx:pt idx="543">East - Hospital</cx:pt>
          <cx:pt idx="544">East - Hospital</cx:pt>
          <cx:pt idx="545">East - Hospital</cx:pt>
          <cx:pt idx="546">East - Hospital</cx:pt>
          <cx:pt idx="547">East - Hospital</cx:pt>
          <cx:pt idx="548">East - Hospital</cx:pt>
          <cx:pt idx="549">East - Hospital</cx:pt>
          <cx:pt idx="550">East - Hospital</cx:pt>
          <cx:pt idx="551">East - Hospital</cx:pt>
          <cx:pt idx="552">East - Hospital</cx:pt>
          <cx:pt idx="553">East - Hospital</cx:pt>
          <cx:pt idx="554">East - Hospital</cx:pt>
          <cx:pt idx="555">East - Hospital</cx:pt>
          <cx:pt idx="556">East - Hospital</cx:pt>
          <cx:pt idx="557">East - Hospital</cx:pt>
          <cx:pt idx="558">East - Hospital</cx:pt>
          <cx:pt idx="559">East - Hospital</cx:pt>
          <cx:pt idx="560">East - Hospital</cx:pt>
          <cx:pt idx="561">East - Hospital</cx:pt>
          <cx:pt idx="562">East - Hospital</cx:pt>
          <cx:pt idx="563">East - Hospital</cx:pt>
          <cx:pt idx="564">East - Hospital</cx:pt>
          <cx:pt idx="565">East - Hospital</cx:pt>
          <cx:pt idx="566">East - Hospital</cx:pt>
          <cx:pt idx="567">East - Hospital</cx:pt>
          <cx:pt idx="568">East - Hospital</cx:pt>
          <cx:pt idx="569">East - Hospital</cx:pt>
          <cx:pt idx="570">East - Hospital</cx:pt>
          <cx:pt idx="571">East - Hospital</cx:pt>
          <cx:pt idx="572">East - Hospital</cx:pt>
          <cx:pt idx="573">East - Hospital</cx:pt>
          <cx:pt idx="574">East - Hospital</cx:pt>
          <cx:pt idx="575">East - Hospital</cx:pt>
          <cx:pt idx="576">East - Hospital</cx:pt>
          <cx:pt idx="577">East - Hospital</cx:pt>
          <cx:pt idx="578">East - Hospital</cx:pt>
          <cx:pt idx="579">East - Hospital</cx:pt>
          <cx:pt idx="580">East - Hospital</cx:pt>
          <cx:pt idx="581">East - Hospital</cx:pt>
          <cx:pt idx="582">East - Hospital</cx:pt>
          <cx:pt idx="583">East - Hospital</cx:pt>
          <cx:pt idx="584">East - Hospital</cx:pt>
          <cx:pt idx="585">East - Hospital</cx:pt>
          <cx:pt idx="586">East - Hospital</cx:pt>
          <cx:pt idx="587">East - Hospital</cx:pt>
          <cx:pt idx="588">East - Hospital</cx:pt>
          <cx:pt idx="589">East - Hospital</cx:pt>
          <cx:pt idx="590">East - Hospital</cx:pt>
          <cx:pt idx="591">East - Hospital</cx:pt>
          <cx:pt idx="592">East - Hospital</cx:pt>
          <cx:pt idx="593">East - Hospital</cx:pt>
          <cx:pt idx="594">East - Hospital</cx:pt>
          <cx:pt idx="595">East - Hospital</cx:pt>
          <cx:pt idx="596">East - Hospital</cx:pt>
          <cx:pt idx="597">East - Hospital</cx:pt>
          <cx:pt idx="598">East - Hospital</cx:pt>
          <cx:pt idx="599">East - Hospital</cx:pt>
          <cx:pt idx="600">East - Hospital</cx:pt>
          <cx:pt idx="601">East - Hospital</cx:pt>
          <cx:pt idx="602">East - Hospital</cx:pt>
          <cx:pt idx="603">East - Hospital</cx:pt>
          <cx:pt idx="604">East - Hospital</cx:pt>
          <cx:pt idx="605">East - Hospital</cx:pt>
          <cx:pt idx="606">East - Hospital</cx:pt>
          <cx:pt idx="607">East - Hospital</cx:pt>
          <cx:pt idx="608">East - Hospital</cx:pt>
          <cx:pt idx="609">East - Hospital</cx:pt>
          <cx:pt idx="610">East - Hospital</cx:pt>
          <cx:pt idx="611">East - Hospital</cx:pt>
          <cx:pt idx="612">East - Hospital</cx:pt>
          <cx:pt idx="613">East - Hospital</cx:pt>
          <cx:pt idx="614">East - Hospital</cx:pt>
          <cx:pt idx="615">East - Hospital</cx:pt>
          <cx:pt idx="616">East - Hospital</cx:pt>
          <cx:pt idx="617">East - Hospital</cx:pt>
          <cx:pt idx="618">East - Hospital</cx:pt>
          <cx:pt idx="619">East - Hospital</cx:pt>
          <cx:pt idx="620">East - Hospital</cx:pt>
          <cx:pt idx="621">East - Hospital</cx:pt>
          <cx:pt idx="622">East - Hospital</cx:pt>
          <cx:pt idx="623">East - Hospital</cx:pt>
          <cx:pt idx="624">East - Hospital</cx:pt>
          <cx:pt idx="625">East - Hospital</cx:pt>
          <cx:pt idx="626">East - Hospital</cx:pt>
          <cx:pt idx="627">East - Hospital</cx:pt>
          <cx:pt idx="628">East - Hospital</cx:pt>
          <cx:pt idx="629">East - Hospital</cx:pt>
          <cx:pt idx="630">East - Hospital</cx:pt>
          <cx:pt idx="631">East - Hospital</cx:pt>
          <cx:pt idx="632">East - Hospital</cx:pt>
          <cx:pt idx="633">East - Hospital</cx:pt>
          <cx:pt idx="634">East - Hospital</cx:pt>
          <cx:pt idx="635">East - Hospital</cx:pt>
          <cx:pt idx="636">East - Hospital</cx:pt>
          <cx:pt idx="637">East - Hospital</cx:pt>
          <cx:pt idx="638">East - Hospital</cx:pt>
          <cx:pt idx="639">East - Hospital</cx:pt>
          <cx:pt idx="640">East - Hospital</cx:pt>
          <cx:pt idx="641">East - Hospital</cx:pt>
          <cx:pt idx="642">East - Hospital</cx:pt>
          <cx:pt idx="643">East - Hospital</cx:pt>
          <cx:pt idx="644">East - Hospital</cx:pt>
          <cx:pt idx="645">East - Hospital</cx:pt>
          <cx:pt idx="646">East - Hospital</cx:pt>
          <cx:pt idx="647">East - Hospital</cx:pt>
          <cx:pt idx="648">East - Hospital</cx:pt>
          <cx:pt idx="649">East - Hospital</cx:pt>
          <cx:pt idx="650">East - Hospital</cx:pt>
          <cx:pt idx="651">East - Hospital</cx:pt>
          <cx:pt idx="652">East - Hospital</cx:pt>
          <cx:pt idx="653">East - Hospital</cx:pt>
          <cx:pt idx="654">East - Hospital</cx:pt>
          <cx:pt idx="655">East - Hospital</cx:pt>
          <cx:pt idx="656">East - Hospital</cx:pt>
          <cx:pt idx="657">East - Hospital</cx:pt>
          <cx:pt idx="658">East - Hospital</cx:pt>
          <cx:pt idx="659">East - Hospital</cx:pt>
          <cx:pt idx="660">East - Hospital</cx:pt>
          <cx:pt idx="661">East - Hospital</cx:pt>
          <cx:pt idx="662">East - Hospital</cx:pt>
          <cx:pt idx="663">East - Hospital</cx:pt>
          <cx:pt idx="664">East - Hospital</cx:pt>
          <cx:pt idx="665">East - Hospital</cx:pt>
          <cx:pt idx="666">East - Hospital</cx:pt>
          <cx:pt idx="667">East - Hospital</cx:pt>
          <cx:pt idx="668">East - Hospital</cx:pt>
          <cx:pt idx="669">East - Hospital</cx:pt>
          <cx:pt idx="670">East - Hospital</cx:pt>
          <cx:pt idx="671">East - Hospital</cx:pt>
          <cx:pt idx="672">East - Hospital</cx:pt>
          <cx:pt idx="673">East - Hospital</cx:pt>
          <cx:pt idx="674">East - Hospital</cx:pt>
          <cx:pt idx="675">East - Hospital</cx:pt>
          <cx:pt idx="676">East - Hospital</cx:pt>
          <cx:pt idx="677">East - Hospital</cx:pt>
          <cx:pt idx="678">East - Hospital</cx:pt>
          <cx:pt idx="679">East - Hospital</cx:pt>
          <cx:pt idx="680">East - Hospital</cx:pt>
          <cx:pt idx="681">East - Hospital</cx:pt>
          <cx:pt idx="682">East - Hospital</cx:pt>
          <cx:pt idx="683">East - Hospital</cx:pt>
          <cx:pt idx="684">East - Hospital</cx:pt>
          <cx:pt idx="685">East - Hospital</cx:pt>
          <cx:pt idx="686">East - Hospital</cx:pt>
          <cx:pt idx="687">East - Hospital</cx:pt>
          <cx:pt idx="688">East - Hospital</cx:pt>
          <cx:pt idx="689">East - Hospital</cx:pt>
          <cx:pt idx="690">East - Hospital</cx:pt>
          <cx:pt idx="691">East - Hospital</cx:pt>
          <cx:pt idx="692">East - Hospital</cx:pt>
          <cx:pt idx="693">East - Hospital</cx:pt>
          <cx:pt idx="694">East - Hospital</cx:pt>
          <cx:pt idx="695">East - Hospital</cx:pt>
          <cx:pt idx="696">East - Hospital</cx:pt>
          <cx:pt idx="697">East - Hospital</cx:pt>
          <cx:pt idx="698">East - Hospital</cx:pt>
          <cx:pt idx="699">East - Hospital</cx:pt>
          <cx:pt idx="700">East - Hospital</cx:pt>
          <cx:pt idx="701">East - Hospital</cx:pt>
          <cx:pt idx="702">East - Hospital</cx:pt>
          <cx:pt idx="703">East - Hospital</cx:pt>
          <cx:pt idx="704">East - Hospital</cx:pt>
          <cx:pt idx="705">East - Hospital</cx:pt>
          <cx:pt idx="706">East - Hospital</cx:pt>
          <cx:pt idx="707">East - Hospital</cx:pt>
          <cx:pt idx="708">East - Hospital</cx:pt>
          <cx:pt idx="709">East - Hospital</cx:pt>
          <cx:pt idx="710">East - Hospital</cx:pt>
          <cx:pt idx="711">East - Hospital</cx:pt>
          <cx:pt idx="712">East - Hospital</cx:pt>
          <cx:pt idx="713">East - Hospital</cx:pt>
          <cx:pt idx="714">East - Hospital</cx:pt>
          <cx:pt idx="715">East - Hospital</cx:pt>
          <cx:pt idx="716">East - Hospital</cx:pt>
          <cx:pt idx="717">East - Hospital</cx:pt>
          <cx:pt idx="718">East - Hospital</cx:pt>
          <cx:pt idx="719">East - Hospital</cx:pt>
          <cx:pt idx="720">East - Hospital</cx:pt>
          <cx:pt idx="721">East - Hospital</cx:pt>
          <cx:pt idx="722">East - Hospital</cx:pt>
          <cx:pt idx="723">East - Hospital</cx:pt>
          <cx:pt idx="724">East - Hospital</cx:pt>
          <cx:pt idx="725">East - Hospital</cx:pt>
          <cx:pt idx="726">East - Hospital</cx:pt>
          <cx:pt idx="727">East - Hospital</cx:pt>
          <cx:pt idx="728">East - Hospital</cx:pt>
          <cx:pt idx="729">East - Hospital</cx:pt>
          <cx:pt idx="730">East - Hospital</cx:pt>
          <cx:pt idx="731">East - Hospital</cx:pt>
          <cx:pt idx="732">East - Hospital</cx:pt>
          <cx:pt idx="733">East - Hospital</cx:pt>
          <cx:pt idx="734">East - Hospital</cx:pt>
          <cx:pt idx="735">East - Hospital</cx:pt>
          <cx:pt idx="736">East - Hospital</cx:pt>
          <cx:pt idx="737">East - Hospital</cx:pt>
          <cx:pt idx="738">East - Hospital</cx:pt>
          <cx:pt idx="739">East - Hospital</cx:pt>
          <cx:pt idx="740">East - Hospital</cx:pt>
          <cx:pt idx="741">East - Hospital</cx:pt>
          <cx:pt idx="742">East - Hospital</cx:pt>
          <cx:pt idx="743">East - Hospital</cx:pt>
          <cx:pt idx="744">East - Hospital</cx:pt>
          <cx:pt idx="745">East - Hospital</cx:pt>
          <cx:pt idx="746">East - Hospital</cx:pt>
          <cx:pt idx="747">East - Hospital</cx:pt>
          <cx:pt idx="748">East - Hospital</cx:pt>
          <cx:pt idx="749">East - Hospital</cx:pt>
          <cx:pt idx="750">East - Hospital</cx:pt>
          <cx:pt idx="751">East - Hospital</cx:pt>
          <cx:pt idx="752">East - Hospital</cx:pt>
          <cx:pt idx="753">East - Hospital</cx:pt>
          <cx:pt idx="754">East - Hospital</cx:pt>
          <cx:pt idx="755">East - Hospital</cx:pt>
          <cx:pt idx="756">East - Hospital</cx:pt>
          <cx:pt idx="757">East - Hospital</cx:pt>
          <cx:pt idx="758">East - Hospital</cx:pt>
          <cx:pt idx="759">East - Hospital</cx:pt>
          <cx:pt idx="760">East - Hospital</cx:pt>
          <cx:pt idx="761">East - Hospital</cx:pt>
          <cx:pt idx="762">East - Hospital</cx:pt>
          <cx:pt idx="763">East - Hospital</cx:pt>
          <cx:pt idx="764">East - Hospital</cx:pt>
          <cx:pt idx="765">East - Hospital</cx:pt>
          <cx:pt idx="766">East - Hospital</cx:pt>
          <cx:pt idx="767">East - Hospital</cx:pt>
          <cx:pt idx="768">East - Hospital</cx:pt>
          <cx:pt idx="769">East - Hospital</cx:pt>
          <cx:pt idx="770">East - Hospital</cx:pt>
          <cx:pt idx="771">East - Hospital</cx:pt>
          <cx:pt idx="772">East - Hospital</cx:pt>
          <cx:pt idx="773">East - Hospital</cx:pt>
          <cx:pt idx="774">East - Hospital</cx:pt>
          <cx:pt idx="775">East - Hospital</cx:pt>
          <cx:pt idx="776">East - Hospital</cx:pt>
          <cx:pt idx="777">East - Hospital</cx:pt>
          <cx:pt idx="778">East - Hospital</cx:pt>
          <cx:pt idx="779">East - Hospital</cx:pt>
          <cx:pt idx="780">East - Hospital</cx:pt>
          <cx:pt idx="781">East - Hospital</cx:pt>
          <cx:pt idx="782">East - Hospital</cx:pt>
          <cx:pt idx="783">East - Hospital</cx:pt>
          <cx:pt idx="784">East - Hospital</cx:pt>
          <cx:pt idx="785">East - Hospital</cx:pt>
          <cx:pt idx="786">East - Hospital</cx:pt>
          <cx:pt idx="787">East - Hospital</cx:pt>
          <cx:pt idx="788">East - Hospital</cx:pt>
          <cx:pt idx="789">East - Hospital</cx:pt>
          <cx:pt idx="790">East - Hospital</cx:pt>
          <cx:pt idx="791">East - Hospital</cx:pt>
          <cx:pt idx="792">East - Hospital</cx:pt>
          <cx:pt idx="793">East - Hospital</cx:pt>
          <cx:pt idx="794">East - Hospital</cx:pt>
          <cx:pt idx="795">East - Hospital</cx:pt>
          <cx:pt idx="796">East - Hospital</cx:pt>
          <cx:pt idx="797">East - Hospital</cx:pt>
          <cx:pt idx="798">East - Hospital</cx:pt>
          <cx:pt idx="799">East - Hospital</cx:pt>
          <cx:pt idx="800">East - Hospital</cx:pt>
          <cx:pt idx="801">East - Hospital</cx:pt>
          <cx:pt idx="802">East - Hospital</cx:pt>
          <cx:pt idx="803">East - Hospital</cx:pt>
          <cx:pt idx="804">East - Hospital</cx:pt>
          <cx:pt idx="805">East - Hospital</cx:pt>
          <cx:pt idx="806">East - Hospital</cx:pt>
          <cx:pt idx="807">East - Hospital</cx:pt>
          <cx:pt idx="808">East - Hospital</cx:pt>
          <cx:pt idx="809">East - Hospital</cx:pt>
          <cx:pt idx="810">East - Hospital</cx:pt>
          <cx:pt idx="811">East - Hospital</cx:pt>
          <cx:pt idx="812">East - Hospital</cx:pt>
          <cx:pt idx="813">East - Hospital</cx:pt>
          <cx:pt idx="814">East - Hospital</cx:pt>
          <cx:pt idx="815">East - Hospital</cx:pt>
          <cx:pt idx="816">East - Hospital</cx:pt>
          <cx:pt idx="817">East - Hospital</cx:pt>
          <cx:pt idx="818">East - Hospital</cx:pt>
          <cx:pt idx="819">East - Hospital</cx:pt>
          <cx:pt idx="820">East - Hospital</cx:pt>
          <cx:pt idx="821">East - Hospital</cx:pt>
          <cx:pt idx="822">East - Hospital</cx:pt>
          <cx:pt idx="823">East - Hospital</cx:pt>
          <cx:pt idx="824">East - Hospital</cx:pt>
          <cx:pt idx="825">East - Hospital</cx:pt>
          <cx:pt idx="826">East - Hospital</cx:pt>
          <cx:pt idx="827">East - Hospital</cx:pt>
          <cx:pt idx="828">East - Hospital</cx:pt>
          <cx:pt idx="829">East - Hospital</cx:pt>
          <cx:pt idx="830">East - Hospital</cx:pt>
          <cx:pt idx="831">East - Hospital</cx:pt>
          <cx:pt idx="832">East - Hospital</cx:pt>
          <cx:pt idx="833">East - Hospital</cx:pt>
          <cx:pt idx="834">East - Hospital</cx:pt>
          <cx:pt idx="835">East - Hospital</cx:pt>
          <cx:pt idx="836">East - Hospital</cx:pt>
          <cx:pt idx="837">East - Hospital</cx:pt>
          <cx:pt idx="838">East - Hospital</cx:pt>
          <cx:pt idx="839">East - Hospital</cx:pt>
          <cx:pt idx="840">East - Hospital</cx:pt>
          <cx:pt idx="841">East - Hospital</cx:pt>
          <cx:pt idx="842">East - Hospital</cx:pt>
          <cx:pt idx="843">East - Hospital</cx:pt>
          <cx:pt idx="844">East - Hospital</cx:pt>
          <cx:pt idx="845">East - Hospital</cx:pt>
          <cx:pt idx="846">East - Hospital</cx:pt>
          <cx:pt idx="847">East - Hospital</cx:pt>
          <cx:pt idx="848">East - Hospital</cx:pt>
          <cx:pt idx="849">East - Hospital</cx:pt>
          <cx:pt idx="850">East - Hospital</cx:pt>
          <cx:pt idx="851">East - Hospital</cx:pt>
          <cx:pt idx="852">East - Hospital</cx:pt>
          <cx:pt idx="853">East - Hospital</cx:pt>
          <cx:pt idx="854">East - Hospital</cx:pt>
          <cx:pt idx="855">East - Hospital</cx:pt>
          <cx:pt idx="856">East - Hospital</cx:pt>
          <cx:pt idx="857">East - Hospital</cx:pt>
          <cx:pt idx="858">East - Hospital</cx:pt>
          <cx:pt idx="859">East - Hospital</cx:pt>
          <cx:pt idx="860">East - Hospital</cx:pt>
          <cx:pt idx="861">East - Hospital</cx:pt>
          <cx:pt idx="862">East - Hospital</cx:pt>
          <cx:pt idx="863">East - Hospital</cx:pt>
          <cx:pt idx="864">East - Hospital</cx:pt>
          <cx:pt idx="865">East - Hospital</cx:pt>
          <cx:pt idx="866">East - Hospital</cx:pt>
          <cx:pt idx="867">East - Hospital</cx:pt>
          <cx:pt idx="868">East - Hospital</cx:pt>
          <cx:pt idx="869">East - Hospital</cx:pt>
          <cx:pt idx="870">East - Hospital</cx:pt>
          <cx:pt idx="871">East - Hospital</cx:pt>
          <cx:pt idx="872">East - Hospital</cx:pt>
          <cx:pt idx="873">East - Hospital</cx:pt>
          <cx:pt idx="874">East - Hospital</cx:pt>
          <cx:pt idx="875">East - Hospital</cx:pt>
          <cx:pt idx="876">East - Hospital</cx:pt>
          <cx:pt idx="877">East - Hospital</cx:pt>
          <cx:pt idx="878">East - Hospital</cx:pt>
          <cx:pt idx="879">East - Hospital</cx:pt>
          <cx:pt idx="880">East - Hospital</cx:pt>
          <cx:pt idx="881">East - Hospital</cx:pt>
          <cx:pt idx="882">East - Hospital</cx:pt>
          <cx:pt idx="883">East - Hospital</cx:pt>
          <cx:pt idx="884">East - Hospital</cx:pt>
          <cx:pt idx="885">East - Hospital</cx:pt>
          <cx:pt idx="886">East - Hospital</cx:pt>
          <cx:pt idx="887">East - Hospital</cx:pt>
          <cx:pt idx="888">East - Hospital</cx:pt>
          <cx:pt idx="889">East - Hospital</cx:pt>
          <cx:pt idx="890">East - Hospital</cx:pt>
          <cx:pt idx="891">East - Hospital</cx:pt>
          <cx:pt idx="892">East - Hospital</cx:pt>
          <cx:pt idx="893">East - Hospital</cx:pt>
          <cx:pt idx="894">East - Hospital</cx:pt>
          <cx:pt idx="895">East - Hospital</cx:pt>
          <cx:pt idx="896">East - Hospital</cx:pt>
          <cx:pt idx="897">East - Hospital</cx:pt>
          <cx:pt idx="898">East - Hospital</cx:pt>
          <cx:pt idx="899">East - Hospital</cx:pt>
          <cx:pt idx="900">East - Hospital</cx:pt>
          <cx:pt idx="901">East - Hospital</cx:pt>
          <cx:pt idx="902">East - Hospital</cx:pt>
          <cx:pt idx="903">East - Hospital</cx:pt>
          <cx:pt idx="904">East - Hospital</cx:pt>
          <cx:pt idx="905">East - Hospital</cx:pt>
          <cx:pt idx="906">East - Hospital</cx:pt>
          <cx:pt idx="907">East - Hospital</cx:pt>
          <cx:pt idx="908">East - Hospital</cx:pt>
          <cx:pt idx="909">East - Hospital</cx:pt>
          <cx:pt idx="910">East - Hospital</cx:pt>
          <cx:pt idx="911">East - Hospital</cx:pt>
          <cx:pt idx="912">East - Hospital</cx:pt>
          <cx:pt idx="913">East - Hospital</cx:pt>
          <cx:pt idx="914">East - Hospital</cx:pt>
          <cx:pt idx="915">East - Hospital</cx:pt>
          <cx:pt idx="916">East - Hospital</cx:pt>
          <cx:pt idx="917">East - Hospital</cx:pt>
          <cx:pt idx="918">East - Hospital</cx:pt>
          <cx:pt idx="919">East - Hospital</cx:pt>
          <cx:pt idx="920">East - Hospital</cx:pt>
          <cx:pt idx="921">East - Hospital</cx:pt>
          <cx:pt idx="922">East - Hospital</cx:pt>
          <cx:pt idx="923">East - Hospital</cx:pt>
          <cx:pt idx="924">East - Hospital</cx:pt>
          <cx:pt idx="925">East - Hospital</cx:pt>
          <cx:pt idx="926">East - Hospital</cx:pt>
          <cx:pt idx="927">East - Hospital</cx:pt>
          <cx:pt idx="928">East - Hospital</cx:pt>
          <cx:pt idx="929">East - Hospital</cx:pt>
          <cx:pt idx="930">East - Hospital</cx:pt>
          <cx:pt idx="931">East - Hospital</cx:pt>
          <cx:pt idx="932">East - Hospital</cx:pt>
          <cx:pt idx="933">East - Hospital</cx:pt>
          <cx:pt idx="934">East - Hospital</cx:pt>
          <cx:pt idx="935">East - Hospital</cx:pt>
          <cx:pt idx="936">East - Hospital</cx:pt>
          <cx:pt idx="937">East - Hospital</cx:pt>
          <cx:pt idx="938">East - Hospital</cx:pt>
          <cx:pt idx="939">East - Hospital</cx:pt>
          <cx:pt idx="940">East - Hospital</cx:pt>
          <cx:pt idx="941">East - Hospital</cx:pt>
          <cx:pt idx="942">East - Hospital</cx:pt>
          <cx:pt idx="943">East - Hospital</cx:pt>
          <cx:pt idx="944">East - Hospital</cx:pt>
          <cx:pt idx="945">East - Hospital</cx:pt>
          <cx:pt idx="946">East - Hospital</cx:pt>
          <cx:pt idx="947">East - Hospital</cx:pt>
          <cx:pt idx="948">East - Hospital</cx:pt>
          <cx:pt idx="949">East - Hospital</cx:pt>
          <cx:pt idx="950">East - Hospital</cx:pt>
          <cx:pt idx="951">East - Hospital</cx:pt>
          <cx:pt idx="952">East - Hospital</cx:pt>
          <cx:pt idx="953">East - Hospital</cx:pt>
          <cx:pt idx="954">East - Hospital</cx:pt>
          <cx:pt idx="955">East - Hospital</cx:pt>
          <cx:pt idx="956">East - Hospital</cx:pt>
          <cx:pt idx="957">East - Hospital</cx:pt>
          <cx:pt idx="958">East - Hospital</cx:pt>
          <cx:pt idx="959">East - Hospital</cx:pt>
          <cx:pt idx="960">East - Hospital</cx:pt>
          <cx:pt idx="961">East - Hospital</cx:pt>
          <cx:pt idx="962">East - Hospital</cx:pt>
          <cx:pt idx="963">East - Hospital</cx:pt>
          <cx:pt idx="964">East - Hospital</cx:pt>
          <cx:pt idx="965">East - Hospital</cx:pt>
          <cx:pt idx="966">East - Hospital</cx:pt>
          <cx:pt idx="967">East - Hospital</cx:pt>
          <cx:pt idx="968">East - Hospital</cx:pt>
          <cx:pt idx="969">East - Hospital</cx:pt>
          <cx:pt idx="970">East - Hospital</cx:pt>
          <cx:pt idx="971">East - Hospital</cx:pt>
          <cx:pt idx="972">East - Hospital</cx:pt>
          <cx:pt idx="973">East - Hospital</cx:pt>
          <cx:pt idx="974">East - Hospital</cx:pt>
          <cx:pt idx="975">East - Hospital</cx:pt>
          <cx:pt idx="976">East - Hospital</cx:pt>
          <cx:pt idx="977">East - Hospital</cx:pt>
          <cx:pt idx="978">East - Hospital</cx:pt>
          <cx:pt idx="979">East - Hospital</cx:pt>
          <cx:pt idx="980">East - Hospital</cx:pt>
          <cx:pt idx="981">East - Hospital</cx:pt>
          <cx:pt idx="982">East - Hospital</cx:pt>
          <cx:pt idx="983">East - Hospital</cx:pt>
          <cx:pt idx="984">East - Hospital</cx:pt>
          <cx:pt idx="985">East - Hospital</cx:pt>
          <cx:pt idx="986">East - Hospital</cx:pt>
          <cx:pt idx="987">East - Hospital</cx:pt>
          <cx:pt idx="988">East - Hospital</cx:pt>
          <cx:pt idx="989">East - Hospital</cx:pt>
          <cx:pt idx="990">East - Hospital</cx:pt>
          <cx:pt idx="991">East - Hospital</cx:pt>
          <cx:pt idx="992">East - Hospital</cx:pt>
          <cx:pt idx="993">East - Hospital</cx:pt>
          <cx:pt idx="994">East - Hospital</cx:pt>
          <cx:pt idx="995">East - Hospital</cx:pt>
          <cx:pt idx="996">East - Hospital</cx:pt>
          <cx:pt idx="997">East - Hospital</cx:pt>
          <cx:pt idx="998">East - Hospital</cx:pt>
          <cx:pt idx="999">East - Hospital</cx:pt>
          <cx:pt idx="1000">East - Hospital</cx:pt>
          <cx:pt idx="1001">East - Hospital</cx:pt>
          <cx:pt idx="1002">East - Hospital</cx:pt>
          <cx:pt idx="1003">East - Hospital</cx:pt>
          <cx:pt idx="1004">East - Hospital</cx:pt>
          <cx:pt idx="1005">East - Hospital</cx:pt>
          <cx:pt idx="1006">East - Hospital</cx:pt>
          <cx:pt idx="1007">East - Hospital</cx:pt>
          <cx:pt idx="1008">East - Hospital</cx:pt>
          <cx:pt idx="1009">East - Hospital</cx:pt>
          <cx:pt idx="1010">East - Hospital</cx:pt>
          <cx:pt idx="1011">East - Hospital</cx:pt>
          <cx:pt idx="1012">East - Hospital</cx:pt>
          <cx:pt idx="1013">East - Hospital</cx:pt>
          <cx:pt idx="1014">East - Hospital</cx:pt>
          <cx:pt idx="1015">East - Hospital</cx:pt>
          <cx:pt idx="1016">East - Hospital</cx:pt>
          <cx:pt idx="1017">East - Hospital</cx:pt>
          <cx:pt idx="1018">East - Hospital</cx:pt>
          <cx:pt idx="1019">East - Hospital</cx:pt>
          <cx:pt idx="1020">East - Hospital</cx:pt>
          <cx:pt idx="1021">East - Hospital</cx:pt>
          <cx:pt idx="1022">East - Hospital</cx:pt>
          <cx:pt idx="1023">East - Hospital</cx:pt>
          <cx:pt idx="1024">East - Hospital</cx:pt>
          <cx:pt idx="1025">East - Hospital</cx:pt>
          <cx:pt idx="1026">East - Hospital</cx:pt>
          <cx:pt idx="1027">East - Hospital</cx:pt>
          <cx:pt idx="1028">East - Hospital</cx:pt>
          <cx:pt idx="1029">East - Hospital</cx:pt>
          <cx:pt idx="1030">East - Hospital</cx:pt>
          <cx:pt idx="1031">East - Hospital</cx:pt>
          <cx:pt idx="1032">East - Hospital</cx:pt>
          <cx:pt idx="1033">East - Hospital</cx:pt>
          <cx:pt idx="1034">East - Hospital</cx:pt>
          <cx:pt idx="1035">East - Hospital</cx:pt>
          <cx:pt idx="1036">East - Hospital</cx:pt>
          <cx:pt idx="1037">East - Hospital</cx:pt>
          <cx:pt idx="1038">East - Hospital</cx:pt>
          <cx:pt idx="1039">East - Hospital</cx:pt>
          <cx:pt idx="1040">East - Hospital</cx:pt>
          <cx:pt idx="1041">East - Hospital</cx:pt>
          <cx:pt idx="1042">East - Hospital</cx:pt>
          <cx:pt idx="1043">East - Hospital</cx:pt>
          <cx:pt idx="1044">East - Hospital</cx:pt>
          <cx:pt idx="1045">East - Hospital</cx:pt>
          <cx:pt idx="1046">East - Hospital</cx:pt>
          <cx:pt idx="1047">East - Hospital</cx:pt>
          <cx:pt idx="1048">East - Hospital</cx:pt>
          <cx:pt idx="1049">East - Hospital</cx:pt>
          <cx:pt idx="1050">East - Hospital</cx:pt>
          <cx:pt idx="1051">East - Hospital</cx:pt>
          <cx:pt idx="1052">East - Hospital</cx:pt>
          <cx:pt idx="1053">East - Hospital</cx:pt>
          <cx:pt idx="1054">East - Hospital</cx:pt>
          <cx:pt idx="1055">East - Hospital</cx:pt>
          <cx:pt idx="1056">East - Hospital</cx:pt>
          <cx:pt idx="1057">East - Hospital</cx:pt>
          <cx:pt idx="1058">East - Hospital</cx:pt>
          <cx:pt idx="1059">East - Hospital</cx:pt>
          <cx:pt idx="1060">East - Hospital</cx:pt>
          <cx:pt idx="1061">East - Hospital</cx:pt>
          <cx:pt idx="1062">East - Hospital</cx:pt>
          <cx:pt idx="1063">East - Hospital</cx:pt>
          <cx:pt idx="1064">East - Hospital</cx:pt>
          <cx:pt idx="1065">East - Hospital</cx:pt>
          <cx:pt idx="1066">East - Hospital</cx:pt>
          <cx:pt idx="1067">East - Hospital</cx:pt>
          <cx:pt idx="1068">East - Hospital</cx:pt>
          <cx:pt idx="1069">East - Hospital</cx:pt>
          <cx:pt idx="1070">East - Hospital</cx:pt>
          <cx:pt idx="1071">East - Hospital</cx:pt>
          <cx:pt idx="1072">East - Hospital</cx:pt>
          <cx:pt idx="1073">East - Hospital</cx:pt>
          <cx:pt idx="1074">East - Hospital</cx:pt>
          <cx:pt idx="1075">East - Hospital</cx:pt>
          <cx:pt idx="1076">East - Hospital</cx:pt>
          <cx:pt idx="1077">East - Hospital</cx:pt>
          <cx:pt idx="1078">East - Hospital</cx:pt>
          <cx:pt idx="1079">East - Hospital</cx:pt>
          <cx:pt idx="1080">East - Hospital</cx:pt>
          <cx:pt idx="1081">East - Hospital</cx:pt>
          <cx:pt idx="1082">East - Hospital</cx:pt>
          <cx:pt idx="1083">East - Hospital</cx:pt>
          <cx:pt idx="1084">East - Hospital</cx:pt>
          <cx:pt idx="1085">East - Hospital</cx:pt>
          <cx:pt idx="1086">East - Hospital</cx:pt>
          <cx:pt idx="1087">East - Hospital</cx:pt>
          <cx:pt idx="1088">East - Hospital</cx:pt>
          <cx:pt idx="1089">East - Hospital</cx:pt>
          <cx:pt idx="1090">East - Hospital</cx:pt>
          <cx:pt idx="1091">East - Hospital</cx:pt>
          <cx:pt idx="1092">East - Hospital</cx:pt>
          <cx:pt idx="1093">East - Hospital</cx:pt>
          <cx:pt idx="1094">East - Hospital</cx:pt>
          <cx:pt idx="1095">East - Hospital</cx:pt>
          <cx:pt idx="1096">East - Hospital</cx:pt>
          <cx:pt idx="1097">East - Hospital</cx:pt>
          <cx:pt idx="1098">East - Hospital</cx:pt>
          <cx:pt idx="1099">East - Hospital</cx:pt>
          <cx:pt idx="1100">East - Hospital</cx:pt>
          <cx:pt idx="1101">East - Hospital</cx:pt>
          <cx:pt idx="1102">East - Hospital</cx:pt>
          <cx:pt idx="1103">East - Hospital</cx:pt>
          <cx:pt idx="1104">East - Hospital</cx:pt>
          <cx:pt idx="1105">East - Hospital</cx:pt>
          <cx:pt idx="1106">East - Hospital</cx:pt>
          <cx:pt idx="1107">East - Hospital</cx:pt>
          <cx:pt idx="1108">East - Hospital</cx:pt>
          <cx:pt idx="1109">East - Hospital</cx:pt>
          <cx:pt idx="1110">East - Hospital</cx:pt>
          <cx:pt idx="1111">East - Hospital</cx:pt>
          <cx:pt idx="1112">East - Hospital</cx:pt>
          <cx:pt idx="1113">East - Hospital</cx:pt>
          <cx:pt idx="1114">East - Hospital</cx:pt>
          <cx:pt idx="1115">East - Hospital</cx:pt>
          <cx:pt idx="1116">East - Hospital</cx:pt>
          <cx:pt idx="1117">East - Hospital</cx:pt>
          <cx:pt idx="1118">East - Hospital</cx:pt>
          <cx:pt idx="1119">East - Hospital</cx:pt>
          <cx:pt idx="1120">East - Hospital</cx:pt>
          <cx:pt idx="1121">East - Hospital</cx:pt>
          <cx:pt idx="1122">East - Hospital</cx:pt>
          <cx:pt idx="1123">East - Hospital</cx:pt>
          <cx:pt idx="1124">East - Hospital</cx:pt>
          <cx:pt idx="1125">East - Hospital</cx:pt>
          <cx:pt idx="1126">East - Hospital</cx:pt>
          <cx:pt idx="1127">East - Hospital</cx:pt>
          <cx:pt idx="1128">East - Hospital</cx:pt>
          <cx:pt idx="1129">East - Hospital</cx:pt>
          <cx:pt idx="1130">East - Hospital</cx:pt>
          <cx:pt idx="1131">East - Hospital</cx:pt>
          <cx:pt idx="1132">East - Hospital</cx:pt>
          <cx:pt idx="1133">East - Hospital</cx:pt>
          <cx:pt idx="1134">East - Hospital</cx:pt>
          <cx:pt idx="1135">East - Hospital</cx:pt>
          <cx:pt idx="1136">East - Hospital</cx:pt>
          <cx:pt idx="1137">East - Hospital</cx:pt>
          <cx:pt idx="1138">East - Hospital</cx:pt>
          <cx:pt idx="1139">East - Hospital</cx:pt>
          <cx:pt idx="1140">East - Hospital</cx:pt>
          <cx:pt idx="1141">East - Hospital</cx:pt>
          <cx:pt idx="1142">East - Hospital</cx:pt>
          <cx:pt idx="1143">East - Hospital</cx:pt>
          <cx:pt idx="1144">East - Hospital</cx:pt>
          <cx:pt idx="1145">East - Hospital</cx:pt>
          <cx:pt idx="1146">East - Hospital</cx:pt>
          <cx:pt idx="1147">East - Hospital</cx:pt>
          <cx:pt idx="1148">East - Hospital</cx:pt>
          <cx:pt idx="1149">East - Hospital</cx:pt>
          <cx:pt idx="1150">East - Hospital</cx:pt>
          <cx:pt idx="1151">East - Hospital</cx:pt>
          <cx:pt idx="1152">East - Hospital</cx:pt>
          <cx:pt idx="1153">East - Hospital</cx:pt>
          <cx:pt idx="1154">East - Hospital</cx:pt>
          <cx:pt idx="1155">East - Hospital</cx:pt>
          <cx:pt idx="1156">East - Hospital</cx:pt>
          <cx:pt idx="1157">East - Hospital</cx:pt>
          <cx:pt idx="1158">East - Hospital</cx:pt>
          <cx:pt idx="1159">East - Hospital</cx:pt>
          <cx:pt idx="1160">East - Hospital</cx:pt>
          <cx:pt idx="1161">East - Hospital</cx:pt>
          <cx:pt idx="1162">East - Hospital</cx:pt>
          <cx:pt idx="1163">East - Hospital</cx:pt>
          <cx:pt idx="1164">East - Hospital</cx:pt>
          <cx:pt idx="1165">East - Hospital</cx:pt>
          <cx:pt idx="1166">East - Hospital</cx:pt>
          <cx:pt idx="1167">East - Hospital</cx:pt>
          <cx:pt idx="1168">East - Hospital</cx:pt>
          <cx:pt idx="1169">East - Hospital</cx:pt>
          <cx:pt idx="1170">East - Hospital</cx:pt>
          <cx:pt idx="1171">East - Hospital</cx:pt>
          <cx:pt idx="1172">East - Hospital</cx:pt>
          <cx:pt idx="1173">East - Hospital</cx:pt>
          <cx:pt idx="1174">East - Hospital</cx:pt>
          <cx:pt idx="1175">East - Hospital</cx:pt>
          <cx:pt idx="1176">East - Hospital</cx:pt>
          <cx:pt idx="1177">East - Hospital</cx:pt>
          <cx:pt idx="1178">East - Hospital</cx:pt>
          <cx:pt idx="1179">East - Hospital</cx:pt>
          <cx:pt idx="1180">East - Hospital</cx:pt>
          <cx:pt idx="1181">East - Hospital</cx:pt>
          <cx:pt idx="1182">East - Hospital</cx:pt>
          <cx:pt idx="1183">East - Hospital</cx:pt>
          <cx:pt idx="1184">East - Hospital</cx:pt>
          <cx:pt idx="1185">East - Hospital</cx:pt>
          <cx:pt idx="1186">East - Hospital</cx:pt>
          <cx:pt idx="1187">East - Hospital</cx:pt>
          <cx:pt idx="1188">East - Hospital</cx:pt>
          <cx:pt idx="1189">East - Hospital</cx:pt>
          <cx:pt idx="1190">East - Hospital</cx:pt>
          <cx:pt idx="1191">East - Hospital</cx:pt>
          <cx:pt idx="1192">East - Hospital</cx:pt>
          <cx:pt idx="1193">East - Hospital</cx:pt>
          <cx:pt idx="1194">East - Hospital</cx:pt>
          <cx:pt idx="1195">East - Hospital</cx:pt>
          <cx:pt idx="1196">East - Hospital</cx:pt>
          <cx:pt idx="1197">East - Hospital</cx:pt>
          <cx:pt idx="1198">East - Hospital</cx:pt>
          <cx:pt idx="1199">East - Hospital</cx:pt>
          <cx:pt idx="1200">East - Hospital</cx:pt>
          <cx:pt idx="1201">East - Hospital</cx:pt>
          <cx:pt idx="1202">East - Hospital</cx:pt>
          <cx:pt idx="1203">East - Hospital</cx:pt>
          <cx:pt idx="1204">East - Hospital</cx:pt>
          <cx:pt idx="1205">East - Hospital</cx:pt>
          <cx:pt idx="1206">East - Hospital</cx:pt>
          <cx:pt idx="1207">East - Hospital</cx:pt>
          <cx:pt idx="1208">East - Hospital</cx:pt>
          <cx:pt idx="1209">East - Hospital</cx:pt>
          <cx:pt idx="1210">East - Hospital</cx:pt>
          <cx:pt idx="1211">East - Hospital</cx:pt>
          <cx:pt idx="1212">East - Hospital</cx:pt>
          <cx:pt idx="1213">East - Hospital</cx:pt>
          <cx:pt idx="1214">East - Hospital</cx:pt>
          <cx:pt idx="1215">East - Hospital</cx:pt>
          <cx:pt idx="1216">East - Hospital</cx:pt>
          <cx:pt idx="1217">East - Hospital</cx:pt>
          <cx:pt idx="1218">East - Hospital</cx:pt>
          <cx:pt idx="1219">East - Hospital</cx:pt>
          <cx:pt idx="1220">East - Hospital</cx:pt>
          <cx:pt idx="1221">East - Hospital</cx:pt>
          <cx:pt idx="1222">East - Hospital</cx:pt>
          <cx:pt idx="1223">East - Hospital</cx:pt>
          <cx:pt idx="1224">East - Hospital</cx:pt>
          <cx:pt idx="1225">East - Hospital</cx:pt>
          <cx:pt idx="1226">East - Hospital</cx:pt>
          <cx:pt idx="1227">East - Hospital</cx:pt>
          <cx:pt idx="1228">East - Hospital</cx:pt>
          <cx:pt idx="1229">East - Hospital</cx:pt>
          <cx:pt idx="1230">East - Hospital</cx:pt>
          <cx:pt idx="1231">East - Hospital</cx:pt>
          <cx:pt idx="1232">East - Hospital</cx:pt>
          <cx:pt idx="1233">East - Hospital</cx:pt>
          <cx:pt idx="1234">East - Hospital</cx:pt>
          <cx:pt idx="1235">East - Hospital</cx:pt>
          <cx:pt idx="1236">East - Hospital</cx:pt>
          <cx:pt idx="1237">East - Hospital</cx:pt>
          <cx:pt idx="1238">East - Hospital</cx:pt>
          <cx:pt idx="1239">East - Hospital</cx:pt>
          <cx:pt idx="1240">East - Hospital</cx:pt>
          <cx:pt idx="1241">East - Hospital</cx:pt>
          <cx:pt idx="1242">East - Hospital</cx:pt>
          <cx:pt idx="1243">East - Hospital</cx:pt>
          <cx:pt idx="1244">East - Hospital</cx:pt>
          <cx:pt idx="1245">East - Hospital</cx:pt>
          <cx:pt idx="1246">East - Hospital</cx:pt>
          <cx:pt idx="1247">East - Hospital</cx:pt>
          <cx:pt idx="1248">East - Hospital</cx:pt>
          <cx:pt idx="1249">East - Hospital</cx:pt>
          <cx:pt idx="1250">East - Hospital</cx:pt>
          <cx:pt idx="1251">East - Hospital</cx:pt>
          <cx:pt idx="1252">East - Hospital</cx:pt>
          <cx:pt idx="1253">East - Hospital</cx:pt>
          <cx:pt idx="1254">East - Hospital</cx:pt>
          <cx:pt idx="1255">East - Hospital</cx:pt>
          <cx:pt idx="1256">East - Hospital</cx:pt>
          <cx:pt idx="1257">East - Hospital</cx:pt>
          <cx:pt idx="1258">East - Hospital</cx:pt>
          <cx:pt idx="1259">East - Hospital</cx:pt>
          <cx:pt idx="1260">East - Hospital</cx:pt>
          <cx:pt idx="1261">East - Hospital</cx:pt>
          <cx:pt idx="1262">East - Hospital</cx:pt>
          <cx:pt idx="1263">East - Hospital</cx:pt>
          <cx:pt idx="1264">East - Hospital</cx:pt>
          <cx:pt idx="1265">East - Hospital</cx:pt>
          <cx:pt idx="1266">East - Hospital</cx:pt>
          <cx:pt idx="1267">East - Hospital</cx:pt>
          <cx:pt idx="1268">East - Hospital</cx:pt>
          <cx:pt idx="1269">East - Hospital</cx:pt>
          <cx:pt idx="1270">East - Hospital</cx:pt>
          <cx:pt idx="1271">East - Hospital</cx:pt>
          <cx:pt idx="1272">East - Hospital</cx:pt>
          <cx:pt idx="1273">East - Hospital</cx:pt>
          <cx:pt idx="1274">East - Hospital</cx:pt>
          <cx:pt idx="1275">East - Hospital</cx:pt>
          <cx:pt idx="1276">East - Hospital</cx:pt>
          <cx:pt idx="1277">East - Hospital</cx:pt>
          <cx:pt idx="1278">East - Hospital</cx:pt>
          <cx:pt idx="1279">East - Hospital</cx:pt>
          <cx:pt idx="1280">East - Hospital</cx:pt>
          <cx:pt idx="1281">East - Hospital</cx:pt>
          <cx:pt idx="1282">East - Hospital</cx:pt>
          <cx:pt idx="1283">East - Hospital</cx:pt>
          <cx:pt idx="1284">East - Hospital</cx:pt>
          <cx:pt idx="1285">East - Hospital</cx:pt>
          <cx:pt idx="1286">East - Hospital</cx:pt>
          <cx:pt idx="1287">East - Hospital</cx:pt>
          <cx:pt idx="1288">East - Hospital</cx:pt>
          <cx:pt idx="1289">East - Hospital</cx:pt>
          <cx:pt idx="1290">East - Hospital</cx:pt>
          <cx:pt idx="1291">East - Hospital</cx:pt>
          <cx:pt idx="1292">East - Hospital</cx:pt>
          <cx:pt idx="1293">East - Hospital</cx:pt>
          <cx:pt idx="1294">East - Hospital</cx:pt>
          <cx:pt idx="1295">East - Hospital</cx:pt>
          <cx:pt idx="1296">East - Hospital</cx:pt>
          <cx:pt idx="1297">East - Hospital</cx:pt>
          <cx:pt idx="1298">East - Hospital</cx:pt>
          <cx:pt idx="1299">East - Hospital</cx:pt>
          <cx:pt idx="1300">East - Hospital</cx:pt>
          <cx:pt idx="1301">East - Hospital</cx:pt>
          <cx:pt idx="1302">East - Hospital</cx:pt>
          <cx:pt idx="1303">East - Hospital</cx:pt>
          <cx:pt idx="1304">East - Hospital</cx:pt>
          <cx:pt idx="1305">East - Hospital</cx:pt>
          <cx:pt idx="1306">East - Hospital</cx:pt>
          <cx:pt idx="1307">East - Hospital</cx:pt>
          <cx:pt idx="1308">East - Hospital</cx:pt>
          <cx:pt idx="1309">East - Hospital</cx:pt>
          <cx:pt idx="1310">East - Hospital</cx:pt>
          <cx:pt idx="1311">East - Hospital</cx:pt>
          <cx:pt idx="1312">East - Hospital</cx:pt>
          <cx:pt idx="1313">East - Hospital</cx:pt>
          <cx:pt idx="1314">East - Hospital</cx:pt>
          <cx:pt idx="1315">East - Hospital</cx:pt>
          <cx:pt idx="1316">East - Hospital</cx:pt>
          <cx:pt idx="1317">East - Hospital</cx:pt>
          <cx:pt idx="1318">East - Hospital</cx:pt>
          <cx:pt idx="1319">East - Hospital</cx:pt>
          <cx:pt idx="1320">East - Hospital</cx:pt>
          <cx:pt idx="1321">East - Hospital</cx:pt>
          <cx:pt idx="1322">East - Hospital</cx:pt>
          <cx:pt idx="1323">East - Hospital</cx:pt>
          <cx:pt idx="1324">East - Hospital</cx:pt>
          <cx:pt idx="1325">East - Hospital</cx:pt>
          <cx:pt idx="1326">East - Hospital</cx:pt>
          <cx:pt idx="1327">East - Hospital</cx:pt>
          <cx:pt idx="1328">East - Hospital</cx:pt>
          <cx:pt idx="1329">East - Hospital</cx:pt>
          <cx:pt idx="1330">East - Hospital</cx:pt>
          <cx:pt idx="1331">East - Hospital</cx:pt>
          <cx:pt idx="1332">East - Hospital</cx:pt>
          <cx:pt idx="1333">East - Hospital</cx:pt>
          <cx:pt idx="1334">East - Hospital</cx:pt>
          <cx:pt idx="1335">East - Hospital</cx:pt>
          <cx:pt idx="1336">East - Hospital</cx:pt>
          <cx:pt idx="1337">East - Hospital</cx:pt>
          <cx:pt idx="1338">East - Hospital</cx:pt>
          <cx:pt idx="1339">East - Hospital</cx:pt>
          <cx:pt idx="1340">East - Hospital</cx:pt>
          <cx:pt idx="1341">East - Hospital</cx:pt>
          <cx:pt idx="1342">East - Hospital</cx:pt>
          <cx:pt idx="1343">East - Hospital</cx:pt>
          <cx:pt idx="1344">East - Hospital</cx:pt>
          <cx:pt idx="1345">East - Hospital</cx:pt>
          <cx:pt idx="1346">East - Hospital</cx:pt>
          <cx:pt idx="1347">East - Hospital</cx:pt>
          <cx:pt idx="1348">East - Hospital</cx:pt>
          <cx:pt idx="1349">East - Hospital</cx:pt>
          <cx:pt idx="1350">East - Hospital</cx:pt>
          <cx:pt idx="1351">East - Hospital</cx:pt>
          <cx:pt idx="1352">East - Hospital</cx:pt>
          <cx:pt idx="1353">East - Hospital</cx:pt>
          <cx:pt idx="1354">East - Hospital</cx:pt>
          <cx:pt idx="1355">East - Hospital</cx:pt>
          <cx:pt idx="1356">East - Hospital</cx:pt>
          <cx:pt idx="1357">East - Hospital</cx:pt>
          <cx:pt idx="1358">East - Hospital</cx:pt>
          <cx:pt idx="1359">East - Hospital</cx:pt>
          <cx:pt idx="1360">East - Hospital</cx:pt>
          <cx:pt idx="1361">East - Hospital</cx:pt>
          <cx:pt idx="1362">East - Hospital</cx:pt>
          <cx:pt idx="1363">East - Hospital</cx:pt>
          <cx:pt idx="1364">East - Hospital</cx:pt>
          <cx:pt idx="1365">East - Hospital</cx:pt>
          <cx:pt idx="1366">East - Hospital</cx:pt>
          <cx:pt idx="1367">East - Hospital</cx:pt>
          <cx:pt idx="1368">East - Hospital</cx:pt>
          <cx:pt idx="1369">East - Hospital</cx:pt>
          <cx:pt idx="1370">East - Hospital</cx:pt>
          <cx:pt idx="1371">East - Hospital</cx:pt>
          <cx:pt idx="1372">East - Hospital</cx:pt>
          <cx:pt idx="1373">East - Hospital</cx:pt>
          <cx:pt idx="1374">East - Hospital</cx:pt>
          <cx:pt idx="1375">East - Hospital</cx:pt>
          <cx:pt idx="1376">East - Hospital</cx:pt>
          <cx:pt idx="1377">East - Hospital</cx:pt>
          <cx:pt idx="1378">East - Hospital</cx:pt>
          <cx:pt idx="1379">East - Hospital</cx:pt>
          <cx:pt idx="1380">East - Hospital</cx:pt>
          <cx:pt idx="1381">East - Hospital</cx:pt>
          <cx:pt idx="1382">East - Hospital</cx:pt>
          <cx:pt idx="1383">East - Hospital</cx:pt>
          <cx:pt idx="1384">East - Hospital</cx:pt>
          <cx:pt idx="1385">East - Hospital</cx:pt>
          <cx:pt idx="1386">East - Hospital</cx:pt>
          <cx:pt idx="1387">East - Hospital</cx:pt>
          <cx:pt idx="1388">East - Hospital</cx:pt>
          <cx:pt idx="1389">East - Hospital</cx:pt>
          <cx:pt idx="1390">East - Hospital</cx:pt>
          <cx:pt idx="1391">East - Hospital</cx:pt>
          <cx:pt idx="1392">East - Hospital</cx:pt>
          <cx:pt idx="1393">East - Hospital</cx:pt>
          <cx:pt idx="1394">East - Hospital</cx:pt>
          <cx:pt idx="1395">East - Hospital</cx:pt>
          <cx:pt idx="1396">East - Hospital</cx:pt>
          <cx:pt idx="1397">East - Hospital</cx:pt>
          <cx:pt idx="1398">East - Hospital</cx:pt>
          <cx:pt idx="1399">East - Hospital</cx:pt>
          <cx:pt idx="1400">East - Hospital</cx:pt>
          <cx:pt idx="1401">East - Hospital</cx:pt>
          <cx:pt idx="1402">East - Hospital</cx:pt>
          <cx:pt idx="1403">East - Hospital</cx:pt>
          <cx:pt idx="1404">East - Hospital</cx:pt>
          <cx:pt idx="1405">East - Hospital</cx:pt>
          <cx:pt idx="1406">East - Hospital</cx:pt>
          <cx:pt idx="1407">East - Hospital</cx:pt>
          <cx:pt idx="1408">East - Hospital</cx:pt>
          <cx:pt idx="1409">East - Hospital</cx:pt>
          <cx:pt idx="1410">East - Hospital</cx:pt>
          <cx:pt idx="1411">East - Hospital</cx:pt>
          <cx:pt idx="1412">East - Hospital</cx:pt>
          <cx:pt idx="1413">East - Hospital</cx:pt>
          <cx:pt idx="1414">East - Hospital</cx:pt>
          <cx:pt idx="1415">East - Hospital</cx:pt>
          <cx:pt idx="1416">East - Hospital</cx:pt>
          <cx:pt idx="1417">East - Hospital</cx:pt>
          <cx:pt idx="1418">East - Hospital</cx:pt>
          <cx:pt idx="1419">East - Hospital</cx:pt>
          <cx:pt idx="1420">East - Hospital</cx:pt>
          <cx:pt idx="1421">East - Hospital</cx:pt>
          <cx:pt idx="1422">East - Hospital</cx:pt>
          <cx:pt idx="1423">East - Hospital</cx:pt>
          <cx:pt idx="1424">East - Hospital</cx:pt>
          <cx:pt idx="1425">East - Hospital</cx:pt>
          <cx:pt idx="1426">East - Hospital</cx:pt>
          <cx:pt idx="1427">East - Hospital</cx:pt>
          <cx:pt idx="1428">East - Hospital</cx:pt>
          <cx:pt idx="1429">East - Hospital</cx:pt>
          <cx:pt idx="1430">East - Hospital</cx:pt>
          <cx:pt idx="1431">East - Hospital</cx:pt>
          <cx:pt idx="1432">East - Hospital</cx:pt>
          <cx:pt idx="1433">East - Hospital</cx:pt>
          <cx:pt idx="1434">East - Hospital</cx:pt>
          <cx:pt idx="1435">East - Hospital</cx:pt>
          <cx:pt idx="1436">East - Hospital</cx:pt>
          <cx:pt idx="1437">East - Hospital</cx:pt>
          <cx:pt idx="1438">East - Hospital</cx:pt>
          <cx:pt idx="1439">East - Hospital</cx:pt>
          <cx:pt idx="1440">East - Hospital</cx:pt>
          <cx:pt idx="1441">East - Hospital</cx:pt>
          <cx:pt idx="1442">East - Hospital</cx:pt>
          <cx:pt idx="1443">East - Hospital</cx:pt>
          <cx:pt idx="1444">East - Hospital</cx:pt>
          <cx:pt idx="1445">East - Hospital</cx:pt>
          <cx:pt idx="1446">East - Hospital</cx:pt>
          <cx:pt idx="1447">East - Hospital</cx:pt>
          <cx:pt idx="1448">East - Hospital</cx:pt>
          <cx:pt idx="1449">East - Hospital</cx:pt>
          <cx:pt idx="1450">East - Hospital</cx:pt>
          <cx:pt idx="1451">East - Hospital</cx:pt>
          <cx:pt idx="1452">East - Hospital</cx:pt>
          <cx:pt idx="1453">East - Hospital</cx:pt>
          <cx:pt idx="1454">East - Hospital</cx:pt>
          <cx:pt idx="1455">East - Hospital</cx:pt>
          <cx:pt idx="1456">East - Hospital</cx:pt>
          <cx:pt idx="1457">East - Hospital</cx:pt>
          <cx:pt idx="1458">East - Hospital</cx:pt>
          <cx:pt idx="1459">East - Hospital</cx:pt>
          <cx:pt idx="1460">East - Hospital</cx:pt>
          <cx:pt idx="1461">East - Hospital</cx:pt>
          <cx:pt idx="1462">East - Hospital</cx:pt>
          <cx:pt idx="1463">East - Hospital</cx:pt>
          <cx:pt idx="1464">East - Hospital</cx:pt>
          <cx:pt idx="1465">East - Hospital</cx:pt>
          <cx:pt idx="1466">East - Hospital</cx:pt>
          <cx:pt idx="1467">East - Hospital</cx:pt>
          <cx:pt idx="1468">East - Hospital</cx:pt>
          <cx:pt idx="1469">East - Hospital</cx:pt>
          <cx:pt idx="1470">East - Hospital</cx:pt>
          <cx:pt idx="1471">East - Hospital</cx:pt>
          <cx:pt idx="1472">East - Hospital</cx:pt>
          <cx:pt idx="1473">East - Hospital</cx:pt>
          <cx:pt idx="1474">East - Hospital</cx:pt>
          <cx:pt idx="1475">East - Hospital</cx:pt>
          <cx:pt idx="1476">East - Hospital</cx:pt>
          <cx:pt idx="1477">East - Hospital</cx:pt>
          <cx:pt idx="1478">East - Hospital</cx:pt>
          <cx:pt idx="1479">East - Hospital</cx:pt>
          <cx:pt idx="1480">East - Hospital</cx:pt>
          <cx:pt idx="1481">East - Hospital</cx:pt>
          <cx:pt idx="1482">East - Hospital</cx:pt>
          <cx:pt idx="1483">East - Hospital</cx:pt>
          <cx:pt idx="1484">East - Hospital</cx:pt>
          <cx:pt idx="1485">East - Hospital</cx:pt>
          <cx:pt idx="1486">East - Hospital</cx:pt>
          <cx:pt idx="1487">East - Hospital</cx:pt>
          <cx:pt idx="1488">East - Hospital</cx:pt>
          <cx:pt idx="1489">East - Hospital</cx:pt>
          <cx:pt idx="1490">East - Hospital</cx:pt>
          <cx:pt idx="1491">East - Hospital</cx:pt>
          <cx:pt idx="1492">East - Hospital</cx:pt>
          <cx:pt idx="1493">East - Hospital</cx:pt>
          <cx:pt idx="1494">East - Hospital</cx:pt>
          <cx:pt idx="1495">East - Hospital</cx:pt>
          <cx:pt idx="1496">East - Hospital</cx:pt>
          <cx:pt idx="1497">East - Hospital</cx:pt>
          <cx:pt idx="1498">East - Hospital</cx:pt>
          <cx:pt idx="1499">East - Hospital</cx:pt>
          <cx:pt idx="1500">East - Hospital</cx:pt>
          <cx:pt idx="1501">East - Hospital</cx:pt>
          <cx:pt idx="1502">East - Hospital</cx:pt>
          <cx:pt idx="1503">East - Hospital</cx:pt>
          <cx:pt idx="1504">East - Hospital</cx:pt>
          <cx:pt idx="1505">East - Hospital</cx:pt>
          <cx:pt idx="1506">East - Hospital</cx:pt>
          <cx:pt idx="1507">East - Hospital</cx:pt>
          <cx:pt idx="1508">East - Hospital</cx:pt>
          <cx:pt idx="1509">East - Hospital</cx:pt>
          <cx:pt idx="1510">East - Hospital</cx:pt>
          <cx:pt idx="1511">East - Hospital</cx:pt>
          <cx:pt idx="1512">East - Hospital</cx:pt>
          <cx:pt idx="1513">East - Hospital</cx:pt>
          <cx:pt idx="1514">East - Hospital</cx:pt>
          <cx:pt idx="1515">East - Hospital</cx:pt>
          <cx:pt idx="1516">East - Hospital</cx:pt>
          <cx:pt idx="1517">East - Hospital</cx:pt>
          <cx:pt idx="1518">East - Hospital</cx:pt>
          <cx:pt idx="1519">East - Hospital</cx:pt>
          <cx:pt idx="1520">East - Hospital</cx:pt>
          <cx:pt idx="1521">East - Hospital</cx:pt>
          <cx:pt idx="1522">East - Hospital</cx:pt>
          <cx:pt idx="1523">East - Hospital</cx:pt>
          <cx:pt idx="1524">East - Hospital</cx:pt>
          <cx:pt idx="1525">East - Hospital</cx:pt>
          <cx:pt idx="1526">East - Hospital</cx:pt>
          <cx:pt idx="1527">East - Hospital</cx:pt>
          <cx:pt idx="1528">East - Hospital</cx:pt>
          <cx:pt idx="1529">East - Hospital</cx:pt>
          <cx:pt idx="1530">East - Hospital</cx:pt>
          <cx:pt idx="1531">East - Hospital</cx:pt>
          <cx:pt idx="1532">East - Hospital</cx:pt>
          <cx:pt idx="1533">East - Hospital</cx:pt>
          <cx:pt idx="1534">East - Hospital</cx:pt>
          <cx:pt idx="1535">East - Hospital</cx:pt>
          <cx:pt idx="1536">East - Hospital</cx:pt>
          <cx:pt idx="1537">East - Hospital</cx:pt>
          <cx:pt idx="1538">East - Hospital</cx:pt>
          <cx:pt idx="1539">East - Hospital</cx:pt>
          <cx:pt idx="1540">East - Hospital</cx:pt>
          <cx:pt idx="1541">East - Hospital</cx:pt>
          <cx:pt idx="1542">East - Hospital</cx:pt>
          <cx:pt idx="1543">East - Hospital</cx:pt>
          <cx:pt idx="1544">East - Hospital</cx:pt>
          <cx:pt idx="1545">East - Hospital</cx:pt>
          <cx:pt idx="1546">East - Hospital</cx:pt>
          <cx:pt idx="1547">East - Hospital</cx:pt>
          <cx:pt idx="1548">East - Hospital</cx:pt>
          <cx:pt idx="1549">East - Hospital</cx:pt>
          <cx:pt idx="1550">East - Hospital</cx:pt>
          <cx:pt idx="1551">East - Hospital</cx:pt>
          <cx:pt idx="1552">East - Hospital</cx:pt>
          <cx:pt idx="1553">East - Hospital</cx:pt>
          <cx:pt idx="1554">East - Hospital</cx:pt>
          <cx:pt idx="1555">East - Hospital</cx:pt>
          <cx:pt idx="1556">East - Hospital</cx:pt>
          <cx:pt idx="1557">East - Hospital</cx:pt>
          <cx:pt idx="1558">East - Hospital</cx:pt>
          <cx:pt idx="1559">East - Hospital</cx:pt>
          <cx:pt idx="1560">East - Hospital</cx:pt>
          <cx:pt idx="1561">East - Hospital</cx:pt>
          <cx:pt idx="1562">East - Hospital</cx:pt>
          <cx:pt idx="1563">East - Hospital</cx:pt>
          <cx:pt idx="1564">East - Hospital</cx:pt>
          <cx:pt idx="1565">East - Hospital</cx:pt>
          <cx:pt idx="1566">East - Hospital</cx:pt>
          <cx:pt idx="1567">East - Hospital</cx:pt>
          <cx:pt idx="1568">East - Hospital</cx:pt>
          <cx:pt idx="1569">East - Hospital</cx:pt>
          <cx:pt idx="1570">East - Hospital</cx:pt>
          <cx:pt idx="1571">East - Hospital</cx:pt>
          <cx:pt idx="1572">East - Hospital</cx:pt>
          <cx:pt idx="1573">East - Hospital</cx:pt>
          <cx:pt idx="1574">East - Hospital</cx:pt>
          <cx:pt idx="1575">East - Hospital</cx:pt>
          <cx:pt idx="1576">East - Hospital</cx:pt>
          <cx:pt idx="1577">East - Hospital</cx:pt>
          <cx:pt idx="1578">East - Hospital</cx:pt>
          <cx:pt idx="1579">East - Hospital</cx:pt>
          <cx:pt idx="1580">East - Hospital</cx:pt>
          <cx:pt idx="1581">East - Hospital</cx:pt>
          <cx:pt idx="1582">East - Hospital</cx:pt>
          <cx:pt idx="1583">East - Hospital</cx:pt>
          <cx:pt idx="1584">East - Hospital</cx:pt>
          <cx:pt idx="1585">East - Hospital</cx:pt>
          <cx:pt idx="1586">East - Hospital</cx:pt>
          <cx:pt idx="1587">East - Hospital</cx:pt>
          <cx:pt idx="1588">East - Hospital</cx:pt>
          <cx:pt idx="1589">East - Hospital</cx:pt>
          <cx:pt idx="1590">East - Hospital</cx:pt>
          <cx:pt idx="1591">East - Hospital</cx:pt>
          <cx:pt idx="1592">East - Hospital</cx:pt>
          <cx:pt idx="1593">East - Hospital</cx:pt>
          <cx:pt idx="1594">East - Hospital</cx:pt>
          <cx:pt idx="1595">East - Hospital</cx:pt>
          <cx:pt idx="1596">East - Hospital</cx:pt>
          <cx:pt idx="1597">East - Hospital</cx:pt>
          <cx:pt idx="1598">East - Hospital</cx:pt>
          <cx:pt idx="1599">East - Hospital</cx:pt>
          <cx:pt idx="1600">East - Hospital</cx:pt>
          <cx:pt idx="1601">East - Hospital</cx:pt>
          <cx:pt idx="1602">East - Hospital</cx:pt>
          <cx:pt idx="1603">East - Hospital</cx:pt>
          <cx:pt idx="1604">East - Hospital</cx:pt>
          <cx:pt idx="1605">East - Hospital</cx:pt>
          <cx:pt idx="1606">East - Hospital</cx:pt>
          <cx:pt idx="1607">East - Hospital</cx:pt>
          <cx:pt idx="1608">East - Hospital</cx:pt>
          <cx:pt idx="1609">East - Hospital</cx:pt>
          <cx:pt idx="1610">East - Hospital</cx:pt>
          <cx:pt idx="1611">East - Hospital</cx:pt>
          <cx:pt idx="1612">East - Hospital</cx:pt>
          <cx:pt idx="1613">East - Hospital</cx:pt>
          <cx:pt idx="1614">East - Hospital</cx:pt>
          <cx:pt idx="1615">East - Hospital</cx:pt>
          <cx:pt idx="1616">East - Hospital</cx:pt>
          <cx:pt idx="1617">East - Hospital</cx:pt>
          <cx:pt idx="1618">East - Hospital</cx:pt>
          <cx:pt idx="1619">East - Hospital</cx:pt>
          <cx:pt idx="1620">East - Hospital</cx:pt>
          <cx:pt idx="1621">East - Hospital</cx:pt>
          <cx:pt idx="1622">East - Hospital</cx:pt>
          <cx:pt idx="1623">East - Hospital</cx:pt>
          <cx:pt idx="1624">East - Hospital</cx:pt>
          <cx:pt idx="1625">East - Hospital</cx:pt>
          <cx:pt idx="1626">East - Hospital</cx:pt>
          <cx:pt idx="1627">East - Hospital</cx:pt>
          <cx:pt idx="1628">East - Hospital</cx:pt>
          <cx:pt idx="1629">East - Hospital</cx:pt>
          <cx:pt idx="1630">East - Hospital</cx:pt>
          <cx:pt idx="1631">East - Hospital</cx:pt>
          <cx:pt idx="1632">East - Hospital</cx:pt>
          <cx:pt idx="1633">East - Hospital</cx:pt>
          <cx:pt idx="1634">East - Hospital</cx:pt>
          <cx:pt idx="1635">East - Hospital</cx:pt>
          <cx:pt idx="1636">East - Hospital</cx:pt>
          <cx:pt idx="1637">East - Hospital</cx:pt>
          <cx:pt idx="1638">East - Hospital</cx:pt>
          <cx:pt idx="1639">East - Hospital</cx:pt>
          <cx:pt idx="1640">East - Hospital</cx:pt>
          <cx:pt idx="1641">East - Hospital</cx:pt>
          <cx:pt idx="1642">East - Hospital</cx:pt>
          <cx:pt idx="1643">East - Hospital</cx:pt>
          <cx:pt idx="1644">East - Hospital</cx:pt>
          <cx:pt idx="1645">East - Hospital</cx:pt>
          <cx:pt idx="1646">East - Hospital</cx:pt>
          <cx:pt idx="1647">East - Hospital</cx:pt>
          <cx:pt idx="1648">East - Hospital</cx:pt>
          <cx:pt idx="1649">East - Hospital</cx:pt>
          <cx:pt idx="1650">East - Hospital</cx:pt>
          <cx:pt idx="1651">East - Hospital</cx:pt>
          <cx:pt idx="1652">East - Hospital</cx:pt>
          <cx:pt idx="1653">East - Hospital</cx:pt>
          <cx:pt idx="1654">East - Hospital</cx:pt>
          <cx:pt idx="1655">East - Hospital</cx:pt>
          <cx:pt idx="1656">East - Hospital</cx:pt>
          <cx:pt idx="1657">East - Hospital</cx:pt>
          <cx:pt idx="1658">East - Hospital</cx:pt>
          <cx:pt idx="1659">East - Hospital</cx:pt>
          <cx:pt idx="1660">East - Hospital</cx:pt>
          <cx:pt idx="1661">East - Hospital</cx:pt>
          <cx:pt idx="1662">East - Hospital</cx:pt>
          <cx:pt idx="1663">East - Hospital</cx:pt>
          <cx:pt idx="1664">East - Hospital</cx:pt>
          <cx:pt idx="1665">East - Hospital</cx:pt>
          <cx:pt idx="1666">East - Hospital</cx:pt>
          <cx:pt idx="1667">East - Hospital</cx:pt>
          <cx:pt idx="1668">East - Hospital</cx:pt>
          <cx:pt idx="1669">East - Hospital</cx:pt>
          <cx:pt idx="1670">East - Hospital</cx:pt>
          <cx:pt idx="1671">East - Hospital</cx:pt>
          <cx:pt idx="1672">East - Hospital</cx:pt>
          <cx:pt idx="1673">East - Hospital</cx:pt>
          <cx:pt idx="1674">East - Hospital</cx:pt>
          <cx:pt idx="1675">East - Hospital</cx:pt>
          <cx:pt idx="1676">East - Hospital</cx:pt>
          <cx:pt idx="1677">East - Hospital</cx:pt>
          <cx:pt idx="1678">East - Hospital</cx:pt>
          <cx:pt idx="1679">East - Hospital</cx:pt>
          <cx:pt idx="1680">East - Hospital</cx:pt>
          <cx:pt idx="1681">East - Hospital</cx:pt>
          <cx:pt idx="1682">East - Hospital</cx:pt>
          <cx:pt idx="1683">East - Hospital</cx:pt>
          <cx:pt idx="1684">East - Hospital</cx:pt>
          <cx:pt idx="1685">East - Hospital</cx:pt>
          <cx:pt idx="1686">East - Hospital</cx:pt>
          <cx:pt idx="1687">East - Hospital</cx:pt>
          <cx:pt idx="1688">East - Hospital</cx:pt>
          <cx:pt idx="1689">East - Hospital</cx:pt>
          <cx:pt idx="1690">East - TRIA</cx:pt>
          <cx:pt idx="1691">East - TRIA</cx:pt>
          <cx:pt idx="1692">East - TRIA</cx:pt>
          <cx:pt idx="1693">East - TRIA</cx:pt>
          <cx:pt idx="1694">East - TRIA</cx:pt>
          <cx:pt idx="1695">East - TRIA</cx:pt>
          <cx:pt idx="1696">East - TRIA</cx:pt>
          <cx:pt idx="1697">East - TRIA</cx:pt>
          <cx:pt idx="1698">East - TRIA</cx:pt>
          <cx:pt idx="1699">East - TRIA</cx:pt>
          <cx:pt idx="1700">East - TRIA</cx:pt>
          <cx:pt idx="1701">East - TRIA</cx:pt>
          <cx:pt idx="1702">East - TRIA</cx:pt>
          <cx:pt idx="1703">East - TRIA</cx:pt>
          <cx:pt idx="1704">East - TRIA</cx:pt>
          <cx:pt idx="1705">East - TRIA</cx:pt>
          <cx:pt idx="1706">East - TRIA</cx:pt>
          <cx:pt idx="1707">East - TRIA</cx:pt>
          <cx:pt idx="1708">East - TRIA</cx:pt>
          <cx:pt idx="1709">East - TRIA</cx:pt>
          <cx:pt idx="1710">East - TRIA</cx:pt>
          <cx:pt idx="1711">East - TRIA</cx:pt>
          <cx:pt idx="1712">East - TRIA</cx:pt>
          <cx:pt idx="1713">East - TRIA</cx:pt>
          <cx:pt idx="1714">East - TRIA</cx:pt>
          <cx:pt idx="1715">East - TRIA</cx:pt>
          <cx:pt idx="1716">East - TRIA</cx:pt>
          <cx:pt idx="1717">East - TRIA</cx:pt>
          <cx:pt idx="1718">East - TRIA</cx:pt>
          <cx:pt idx="1719">East - TRIA</cx:pt>
          <cx:pt idx="1720">East - TRIA</cx:pt>
          <cx:pt idx="1721">East - TRIA</cx:pt>
          <cx:pt idx="1722">East - TRIA</cx:pt>
          <cx:pt idx="1723">East - TRIA</cx:pt>
          <cx:pt idx="1724">East - TRIA</cx:pt>
          <cx:pt idx="1725">East - TRIA</cx:pt>
          <cx:pt idx="1726">East - TRIA</cx:pt>
          <cx:pt idx="1727">East - TRIA</cx:pt>
          <cx:pt idx="1728">East - TRIA</cx:pt>
          <cx:pt idx="1729">East - TRIA</cx:pt>
          <cx:pt idx="1730">East - TRIA</cx:pt>
          <cx:pt idx="1731">East - TRIA</cx:pt>
          <cx:pt idx="1732">East - TRIA</cx:pt>
          <cx:pt idx="1733">East - TRIA</cx:pt>
          <cx:pt idx="1734">East - TRIA</cx:pt>
          <cx:pt idx="1735">East - TRIA</cx:pt>
          <cx:pt idx="1736">East - TRIA</cx:pt>
          <cx:pt idx="1737">East - TRIA</cx:pt>
          <cx:pt idx="1738">East - TRIA</cx:pt>
          <cx:pt idx="1739">East - TRIA</cx:pt>
          <cx:pt idx="1740">East - TRIA</cx:pt>
          <cx:pt idx="1741">East - TRIA</cx:pt>
          <cx:pt idx="1742">East - TRIA</cx:pt>
          <cx:pt idx="1743">East - TRIA</cx:pt>
          <cx:pt idx="1744">East - TRIA</cx:pt>
          <cx:pt idx="1745">East - TRIA</cx:pt>
          <cx:pt idx="1746">East - TRIA</cx:pt>
          <cx:pt idx="1747">East - TRIA</cx:pt>
          <cx:pt idx="1748">East - TRIA</cx:pt>
          <cx:pt idx="1749">East - TRIA</cx:pt>
          <cx:pt idx="1750">East - TRIA</cx:pt>
          <cx:pt idx="1751">East - TRIA</cx:pt>
          <cx:pt idx="1752">East - TRIA</cx:pt>
          <cx:pt idx="1753">East - TRIA</cx:pt>
          <cx:pt idx="1754">East - TRIA</cx:pt>
          <cx:pt idx="1755">East - TRIA</cx:pt>
          <cx:pt idx="1756">East - TRIA</cx:pt>
          <cx:pt idx="1757">East - TRIA</cx:pt>
          <cx:pt idx="1758">East - TRIA</cx:pt>
          <cx:pt idx="1759">East - TRIA</cx:pt>
          <cx:pt idx="1760">East - TRIA</cx:pt>
          <cx:pt idx="1761">East - TRIA</cx:pt>
          <cx:pt idx="1762">East - TRIA</cx:pt>
          <cx:pt idx="1763">East - TRIA</cx:pt>
          <cx:pt idx="1764">East - TRIA</cx:pt>
          <cx:pt idx="1765">East - TRIA</cx:pt>
          <cx:pt idx="1766">East - TRIA</cx:pt>
          <cx:pt idx="1767">East - TRIA</cx:pt>
          <cx:pt idx="1768">East - TRIA</cx:pt>
          <cx:pt idx="1769">East - TRIA</cx:pt>
          <cx:pt idx="1770">East - TRIA</cx:pt>
          <cx:pt idx="1771">East - TRIA</cx:pt>
          <cx:pt idx="1772">East - TRIA</cx:pt>
          <cx:pt idx="1773">East - TRIA</cx:pt>
          <cx:pt idx="1774">East - TRIA</cx:pt>
          <cx:pt idx="1775">East - TRIA</cx:pt>
          <cx:pt idx="1776">East - TRIA</cx:pt>
          <cx:pt idx="1777">East - TRIA</cx:pt>
          <cx:pt idx="1778">East - TRIA</cx:pt>
          <cx:pt idx="1779">East - TRIA</cx:pt>
          <cx:pt idx="1780">East - TRIA</cx:pt>
          <cx:pt idx="1781">East - TRIA</cx:pt>
          <cx:pt idx="1782">East - TRIA</cx:pt>
          <cx:pt idx="1783">East - TRIA</cx:pt>
          <cx:pt idx="1784">East - TRIA</cx:pt>
          <cx:pt idx="1785">East - TRIA</cx:pt>
          <cx:pt idx="1786">East - TRIA</cx:pt>
          <cx:pt idx="1787">East - TRIA</cx:pt>
          <cx:pt idx="1788">East - TRIA</cx:pt>
          <cx:pt idx="1789">East - TRIA</cx:pt>
          <cx:pt idx="1790">East - TRIA</cx:pt>
          <cx:pt idx="1791">East - TRIA</cx:pt>
          <cx:pt idx="1792">East - TRIA</cx:pt>
          <cx:pt idx="1793">East - TRIA</cx:pt>
          <cx:pt idx="1794">East - TRIA</cx:pt>
          <cx:pt idx="1795">East - TRIA</cx:pt>
          <cx:pt idx="1796">East - TRIA</cx:pt>
          <cx:pt idx="1797">East - TRIA</cx:pt>
          <cx:pt idx="1798">East - TRIA</cx:pt>
          <cx:pt idx="1799">East - TRIA</cx:pt>
          <cx:pt idx="1800">East - TRIA</cx:pt>
          <cx:pt idx="1801">East - TRIA</cx:pt>
          <cx:pt idx="1802">East - TRIA</cx:pt>
          <cx:pt idx="1803">East - TRIA</cx:pt>
          <cx:pt idx="1804">East - TRIA</cx:pt>
          <cx:pt idx="1805">East - TRIA</cx:pt>
          <cx:pt idx="1806">East - TRIA</cx:pt>
          <cx:pt idx="1807">East - TRIA</cx:pt>
          <cx:pt idx="1808">East - TRIA</cx:pt>
          <cx:pt idx="1809">East - TRIA</cx:pt>
          <cx:pt idx="1810">East - TRIA</cx:pt>
          <cx:pt idx="1811">East - TRIA</cx:pt>
          <cx:pt idx="1812">East - TRIA</cx:pt>
          <cx:pt idx="1813">East - TRIA</cx:pt>
          <cx:pt idx="1814">East - TRIA</cx:pt>
          <cx:pt idx="1815">East - TRIA</cx:pt>
          <cx:pt idx="1816">East - TRIA</cx:pt>
          <cx:pt idx="1817">East - TRIA</cx:pt>
          <cx:pt idx="1818">East - TRIA</cx:pt>
          <cx:pt idx="1819">East - TRIA</cx:pt>
          <cx:pt idx="1820">East - TRIA</cx:pt>
          <cx:pt idx="1821">East - TRIA</cx:pt>
          <cx:pt idx="1822">East - TRIA</cx:pt>
          <cx:pt idx="1823">East - TRIA</cx:pt>
          <cx:pt idx="1824">East - TRIA</cx:pt>
          <cx:pt idx="1825">East - TRIA</cx:pt>
          <cx:pt idx="1826">East - TRIA</cx:pt>
          <cx:pt idx="1827">East - TRIA</cx:pt>
          <cx:pt idx="1828">East - TRIA</cx:pt>
          <cx:pt idx="1829">East - TRIA</cx:pt>
          <cx:pt idx="1830">East - TRIA</cx:pt>
          <cx:pt idx="1831">East - TRIA</cx:pt>
          <cx:pt idx="1832">East - TRIA</cx:pt>
          <cx:pt idx="1833">East - TRIA</cx:pt>
          <cx:pt idx="1834">East - TRIA</cx:pt>
          <cx:pt idx="1835">East - TRIA</cx:pt>
          <cx:pt idx="1836">East - TRIA</cx:pt>
          <cx:pt idx="1837">East - TRIA</cx:pt>
          <cx:pt idx="1838">East - TRIA</cx:pt>
          <cx:pt idx="1839">East - TRIA</cx:pt>
          <cx:pt idx="1840">East - TRIA</cx:pt>
          <cx:pt idx="1841">East - TRIA</cx:pt>
          <cx:pt idx="1842">East - TRIA</cx:pt>
          <cx:pt idx="1843">East - TRIA</cx:pt>
          <cx:pt idx="1844">East - TRIA</cx:pt>
          <cx:pt idx="1845">East - TRIA</cx:pt>
          <cx:pt idx="1846">East - TRIA</cx:pt>
          <cx:pt idx="1847">East - TRIA</cx:pt>
          <cx:pt idx="1848">East - TRIA</cx:pt>
          <cx:pt idx="1849">East - TRIA</cx:pt>
          <cx:pt idx="1850">East - TRIA</cx:pt>
          <cx:pt idx="1851">East - TRIA</cx:pt>
          <cx:pt idx="1852">East - TRIA</cx:pt>
          <cx:pt idx="1853">East - TRIA</cx:pt>
          <cx:pt idx="1854">East - TRIA</cx:pt>
          <cx:pt idx="1855">East - TRIA</cx:pt>
          <cx:pt idx="1856">East - TRIA</cx:pt>
          <cx:pt idx="1857">East - TRIA</cx:pt>
          <cx:pt idx="1858">East - TRIA</cx:pt>
          <cx:pt idx="1859">East - TRIA</cx:pt>
          <cx:pt idx="1860">East - TRIA</cx:pt>
          <cx:pt idx="1861">East - TRIA</cx:pt>
          <cx:pt idx="1862">East - TRIA</cx:pt>
          <cx:pt idx="1863">East - TRIA</cx:pt>
          <cx:pt idx="1864">East - TRIA</cx:pt>
          <cx:pt idx="1865">East - TRIA</cx:pt>
          <cx:pt idx="1866">East - TRIA</cx:pt>
          <cx:pt idx="1867">East - TRIA</cx:pt>
          <cx:pt idx="1868">East - TRIA</cx:pt>
          <cx:pt idx="1869">East - TRIA</cx:pt>
          <cx:pt idx="1870">East - TRIA</cx:pt>
          <cx:pt idx="1871">East - TRIA</cx:pt>
          <cx:pt idx="1872">East - TRIA</cx:pt>
          <cx:pt idx="1873">East - TRIA</cx:pt>
          <cx:pt idx="1874">East - TRIA</cx:pt>
          <cx:pt idx="1875">East - TRIA</cx:pt>
          <cx:pt idx="1876">East - TRIA</cx:pt>
          <cx:pt idx="1877">East - TRIA</cx:pt>
          <cx:pt idx="1878">East - TRIA</cx:pt>
          <cx:pt idx="1879">East - TRIA</cx:pt>
          <cx:pt idx="1880">East - TRIA</cx:pt>
          <cx:pt idx="1881">East - TRIA</cx:pt>
          <cx:pt idx="1882">East - TRIA</cx:pt>
          <cx:pt idx="1883">East - TRIA</cx:pt>
          <cx:pt idx="1884">East - TRIA</cx:pt>
          <cx:pt idx="1885">East - TRIA</cx:pt>
          <cx:pt idx="1886">East - TRIA</cx:pt>
          <cx:pt idx="1887">East - TRIA</cx:pt>
          <cx:pt idx="1888">East - TRIA</cx:pt>
          <cx:pt idx="1889">East - TRIA</cx:pt>
          <cx:pt idx="1890">East - TRIA</cx:pt>
          <cx:pt idx="1891">East - TRIA</cx:pt>
          <cx:pt idx="1892">East - TRIA</cx:pt>
          <cx:pt idx="1893">East - TRIA</cx:pt>
          <cx:pt idx="1894">East - TRIA</cx:pt>
          <cx:pt idx="1895">East - TRIA</cx:pt>
          <cx:pt idx="1896">East - TRIA</cx:pt>
          <cx:pt idx="1897">East - TRIA</cx:pt>
          <cx:pt idx="1898">East - TRIA</cx:pt>
          <cx:pt idx="1899">East - TRIA</cx:pt>
          <cx:pt idx="1900">East - TRIA</cx:pt>
          <cx:pt idx="1901">East - TRIA</cx:pt>
          <cx:pt idx="1902">East - TRIA</cx:pt>
          <cx:pt idx="1903">East - TRIA</cx:pt>
          <cx:pt idx="1904">East - TRIA</cx:pt>
          <cx:pt idx="1905">East - TRIA</cx:pt>
          <cx:pt idx="1906">East - TRIA</cx:pt>
          <cx:pt idx="1907">East - TRIA</cx:pt>
          <cx:pt idx="1908">East - TRIA</cx:pt>
          <cx:pt idx="1909">East - TRIA</cx:pt>
          <cx:pt idx="1910">East - TRIA</cx:pt>
          <cx:pt idx="1911">East - TRIA</cx:pt>
          <cx:pt idx="1912">East - TRIA</cx:pt>
          <cx:pt idx="1913">East - TRIA</cx:pt>
          <cx:pt idx="1914">East - TRIA</cx:pt>
          <cx:pt idx="1915">East - TRIA</cx:pt>
          <cx:pt idx="1916">East - TRIA</cx:pt>
          <cx:pt idx="1917">East - TRIA</cx:pt>
          <cx:pt idx="1918">East - TRIA</cx:pt>
          <cx:pt idx="1919">East - TRIA</cx:pt>
          <cx:pt idx="1920">East - TRIA</cx:pt>
          <cx:pt idx="1921">East - TRIA</cx:pt>
          <cx:pt idx="1922">East - TRIA</cx:pt>
          <cx:pt idx="1923">East - TRIA</cx:pt>
          <cx:pt idx="1924">East - TRIA</cx:pt>
          <cx:pt idx="1925">East - TRIA</cx:pt>
          <cx:pt idx="1926">East - TRIA</cx:pt>
          <cx:pt idx="1927">East - TRIA</cx:pt>
          <cx:pt idx="1928">East - TRIA</cx:pt>
          <cx:pt idx="1929">East - TRIA</cx:pt>
          <cx:pt idx="1930">East - TRIA</cx:pt>
          <cx:pt idx="1931">East - TRIA</cx:pt>
          <cx:pt idx="1932">East - TRIA</cx:pt>
          <cx:pt idx="1933">East - TRIA</cx:pt>
          <cx:pt idx="1934">East - TRIA</cx:pt>
          <cx:pt idx="1935">East - TRIA</cx:pt>
          <cx:pt idx="1936">East - TRIA</cx:pt>
          <cx:pt idx="1937">East - TRIA</cx:pt>
          <cx:pt idx="1938">East - TRIA</cx:pt>
          <cx:pt idx="1939">East - TRIA</cx:pt>
          <cx:pt idx="1940">East - TRIA</cx:pt>
          <cx:pt idx="1941">East - TRIA</cx:pt>
          <cx:pt idx="1942">East - TRIA</cx:pt>
          <cx:pt idx="1943">East - TRIA</cx:pt>
          <cx:pt idx="1944">East - TRIA</cx:pt>
          <cx:pt idx="1945">East - TRIA</cx:pt>
          <cx:pt idx="1946">East - TRIA</cx:pt>
          <cx:pt idx="1947">East - TRIA</cx:pt>
          <cx:pt idx="1948">East - TRIA</cx:pt>
          <cx:pt idx="1949">East - TRIA</cx:pt>
          <cx:pt idx="1950">East - TRIA</cx:pt>
          <cx:pt idx="1951">East - TRIA</cx:pt>
          <cx:pt idx="1952">East - TRIA</cx:pt>
          <cx:pt idx="1953">East - TRIA</cx:pt>
          <cx:pt idx="1954">East - TRIA</cx:pt>
          <cx:pt idx="1955">East - TRIA</cx:pt>
          <cx:pt idx="1956">East - TRIA</cx:pt>
          <cx:pt idx="1957">East - TRIA</cx:pt>
          <cx:pt idx="1958">East - TRIA</cx:pt>
          <cx:pt idx="1959">East - TRIA</cx:pt>
          <cx:pt idx="1960">East - TRIA</cx:pt>
          <cx:pt idx="1961">East - TRIA</cx:pt>
          <cx:pt idx="1962">East - TRIA</cx:pt>
          <cx:pt idx="1963">East - TRIA</cx:pt>
          <cx:pt idx="1964">East - TRIA</cx:pt>
          <cx:pt idx="1965">East - TRIA</cx:pt>
          <cx:pt idx="1966">East - TRIA</cx:pt>
          <cx:pt idx="1967">East - TRIA</cx:pt>
          <cx:pt idx="1968">East - TRIA</cx:pt>
          <cx:pt idx="1969">East - TRIA</cx:pt>
          <cx:pt idx="1970">East - TRIA</cx:pt>
          <cx:pt idx="1971">East - TRIA</cx:pt>
          <cx:pt idx="1972">East - TRIA</cx:pt>
          <cx:pt idx="1973">East - TRIA</cx:pt>
          <cx:pt idx="1974">East - TRIA</cx:pt>
          <cx:pt idx="1975">East - TRIA</cx:pt>
          <cx:pt idx="1976">East - TRIA</cx:pt>
          <cx:pt idx="1977">East - TRIA</cx:pt>
          <cx:pt idx="1978">East - TRIA</cx:pt>
          <cx:pt idx="1979">East - TRIA</cx:pt>
          <cx:pt idx="1980">East - TRIA</cx:pt>
          <cx:pt idx="1981">East - TRIA</cx:pt>
          <cx:pt idx="1982">East - TRIA</cx:pt>
          <cx:pt idx="1983">East - TRIA</cx:pt>
          <cx:pt idx="1984">East - TRIA</cx:pt>
          <cx:pt idx="1985">East - TRIA</cx:pt>
          <cx:pt idx="1986">East - TRIA</cx:pt>
          <cx:pt idx="1987">East - TRIA</cx:pt>
          <cx:pt idx="1988">East - TRIA</cx:pt>
          <cx:pt idx="1989">East - TRIA</cx:pt>
          <cx:pt idx="1990">East - TRIA</cx:pt>
          <cx:pt idx="1991">East - TRIA</cx:pt>
          <cx:pt idx="1992">East - TRIA</cx:pt>
          <cx:pt idx="1993">East - TRIA</cx:pt>
          <cx:pt idx="1994">East - TRIA</cx:pt>
          <cx:pt idx="1995">East - TRIA</cx:pt>
          <cx:pt idx="1996">East - TRIA</cx:pt>
          <cx:pt idx="1997">East - TRIA</cx:pt>
          <cx:pt idx="1998">East - TRIA</cx:pt>
          <cx:pt idx="1999">East - TRIA</cx:pt>
          <cx:pt idx="2000">East - TRIA</cx:pt>
          <cx:pt idx="2001">East - TRIA</cx:pt>
          <cx:pt idx="2002">East - TRIA</cx:pt>
          <cx:pt idx="2003">East - TRIA</cx:pt>
          <cx:pt idx="2004">East - TRIA</cx:pt>
          <cx:pt idx="2005">East - TRIA</cx:pt>
          <cx:pt idx="2006">East - TRIA</cx:pt>
          <cx:pt idx="2007">East - TRIA</cx:pt>
          <cx:pt idx="2008">East - TRIA</cx:pt>
          <cx:pt idx="2009">East - TRIA</cx:pt>
          <cx:pt idx="2010">East - TRIA</cx:pt>
          <cx:pt idx="2011">East - TRIA</cx:pt>
          <cx:pt idx="2012">East - TRIA</cx:pt>
          <cx:pt idx="2013">East - TRIA</cx:pt>
          <cx:pt idx="2014">East - TRIA</cx:pt>
          <cx:pt idx="2015">East - TRIA</cx:pt>
          <cx:pt idx="2016">East - TRIA</cx:pt>
          <cx:pt idx="2017">East - TRIA</cx:pt>
          <cx:pt idx="2018">East - TRIA</cx:pt>
          <cx:pt idx="2019">East - TRIA</cx:pt>
          <cx:pt idx="2020">East - TRIA</cx:pt>
          <cx:pt idx="2021">East - TRIA</cx:pt>
          <cx:pt idx="2022">East - TRIA</cx:pt>
          <cx:pt idx="2023">East - TRIA</cx:pt>
          <cx:pt idx="2024">East - TRIA</cx:pt>
          <cx:pt idx="2025">East - TRIA</cx:pt>
          <cx:pt idx="2026">East - TRIA</cx:pt>
          <cx:pt idx="2027">East - TRIA</cx:pt>
          <cx:pt idx="2028">East - TRIA</cx:pt>
          <cx:pt idx="2029">East - TRIA</cx:pt>
          <cx:pt idx="2030">East - TRIA</cx:pt>
          <cx:pt idx="2031">East - TRIA</cx:pt>
          <cx:pt idx="2032">East - TRIA</cx:pt>
          <cx:pt idx="2033">East - TRIA</cx:pt>
          <cx:pt idx="2034">East - TRIA</cx:pt>
          <cx:pt idx="2035">East - TRIA</cx:pt>
          <cx:pt idx="2036">East - TRIA</cx:pt>
          <cx:pt idx="2037">East - TRIA</cx:pt>
          <cx:pt idx="2038">East - TRIA</cx:pt>
          <cx:pt idx="2039">East - TRIA</cx:pt>
          <cx:pt idx="2040">East - TRIA</cx:pt>
          <cx:pt idx="2041">East - TRIA</cx:pt>
          <cx:pt idx="2042">East - TRIA</cx:pt>
          <cx:pt idx="2043">East - TRIA</cx:pt>
          <cx:pt idx="2044">East - TRIA</cx:pt>
          <cx:pt idx="2045">East - TRIA</cx:pt>
          <cx:pt idx="2046">East - TRIA</cx:pt>
          <cx:pt idx="2047">East - TRIA</cx:pt>
          <cx:pt idx="2048">East - TRIA</cx:pt>
          <cx:pt idx="2049">East - TRIA</cx:pt>
          <cx:pt idx="2050">East - TRIA</cx:pt>
          <cx:pt idx="2051">East - TRIA</cx:pt>
          <cx:pt idx="2052">East - TRIA</cx:pt>
          <cx:pt idx="2053">East - TRIA</cx:pt>
          <cx:pt idx="2054">East - TRIA</cx:pt>
          <cx:pt idx="2055">East - TRIA</cx:pt>
          <cx:pt idx="2056">East - TRIA</cx:pt>
          <cx:pt idx="2057">East - TRIA</cx:pt>
          <cx:pt idx="2058">East - TRIA</cx:pt>
          <cx:pt idx="2059">East - TRIA</cx:pt>
          <cx:pt idx="2060">East - TRIA</cx:pt>
          <cx:pt idx="2061">East - TRIA</cx:pt>
          <cx:pt idx="2062">East - TRIA</cx:pt>
          <cx:pt idx="2063">East - TRIA</cx:pt>
          <cx:pt idx="2064">East - TRIA</cx:pt>
          <cx:pt idx="2065">East - TRIA</cx:pt>
          <cx:pt idx="2066">East - TRIA</cx:pt>
          <cx:pt idx="2067">East - TRIA</cx:pt>
          <cx:pt idx="2068">East - TRIA</cx:pt>
          <cx:pt idx="2069">East - TRIA</cx:pt>
          <cx:pt idx="2070">East - TRIA</cx:pt>
          <cx:pt idx="2071">East - TRIA</cx:pt>
          <cx:pt idx="2072">East - TRIA</cx:pt>
          <cx:pt idx="2073">East - TRIA</cx:pt>
          <cx:pt idx="2074">East - TRIA</cx:pt>
          <cx:pt idx="2075">East - TRIA</cx:pt>
          <cx:pt idx="2076">East - TRIA</cx:pt>
          <cx:pt idx="2077">East - TRIA</cx:pt>
          <cx:pt idx="2078">East - TRIA</cx:pt>
          <cx:pt idx="2079">East - TRIA</cx:pt>
          <cx:pt idx="2080">East - TRIA</cx:pt>
          <cx:pt idx="2081">East - TRIA</cx:pt>
          <cx:pt idx="2082">East - TRIA</cx:pt>
          <cx:pt idx="2083">East - TRIA</cx:pt>
          <cx:pt idx="2084">East - TRIA</cx:pt>
          <cx:pt idx="2085">East - TRIA</cx:pt>
          <cx:pt idx="2086">East - TRIA</cx:pt>
          <cx:pt idx="2087">East - TRIA</cx:pt>
          <cx:pt idx="2088">East - TRIA</cx:pt>
          <cx:pt idx="2089">East - TRIA</cx:pt>
          <cx:pt idx="2090">East - TRIA</cx:pt>
          <cx:pt idx="2091">East - TRIA</cx:pt>
          <cx:pt idx="2092">East - TRIA</cx:pt>
          <cx:pt idx="2093">East - TRIA</cx:pt>
          <cx:pt idx="2094">East - TRIA</cx:pt>
          <cx:pt idx="2095">East - TRIA</cx:pt>
          <cx:pt idx="2096">East - TRIA</cx:pt>
          <cx:pt idx="2097">East - TRIA</cx:pt>
          <cx:pt idx="2098">East - TRIA</cx:pt>
          <cx:pt idx="2099">East - TRIA</cx:pt>
          <cx:pt idx="2100">East - TRIA</cx:pt>
          <cx:pt idx="2101">East - TRIA</cx:pt>
          <cx:pt idx="2102">East - TRIA</cx:pt>
          <cx:pt idx="2103">East - TRIA</cx:pt>
          <cx:pt idx="2104">East - TRIA</cx:pt>
          <cx:pt idx="2105">East - TRIA</cx:pt>
          <cx:pt idx="2106">East - TRIA</cx:pt>
          <cx:pt idx="2107">East - TRIA</cx:pt>
          <cx:pt idx="2108">East - TRIA</cx:pt>
          <cx:pt idx="2109">East - TRIA</cx:pt>
          <cx:pt idx="2110">East - TRIA</cx:pt>
          <cx:pt idx="2111">East - TRIA</cx:pt>
          <cx:pt idx="2112">East - TRIA</cx:pt>
          <cx:pt idx="2113">East - TRIA</cx:pt>
          <cx:pt idx="2114">East - TRIA</cx:pt>
          <cx:pt idx="2115">East - TRIA</cx:pt>
          <cx:pt idx="2116">East - TRIA</cx:pt>
          <cx:pt idx="2117">East - TRIA</cx:pt>
          <cx:pt idx="2118">East - TRIA</cx:pt>
          <cx:pt idx="2119">East - TRIA</cx:pt>
          <cx:pt idx="2120">East - TRIA</cx:pt>
          <cx:pt idx="2121">East - TRIA</cx:pt>
          <cx:pt idx="2122">East - TRIA</cx:pt>
          <cx:pt idx="2123">East - TRIA</cx:pt>
          <cx:pt idx="2124">East - TRIA</cx:pt>
          <cx:pt idx="2125">East - TRIA</cx:pt>
          <cx:pt idx="2126">East - TRIA</cx:pt>
          <cx:pt idx="2127">East - TRIA</cx:pt>
          <cx:pt idx="2128">East - TRIA</cx:pt>
          <cx:pt idx="2129">East - TRIA</cx:pt>
          <cx:pt idx="2130">East - TRIA</cx:pt>
          <cx:pt idx="2131">East - TRIA</cx:pt>
          <cx:pt idx="2132">East - TRIA</cx:pt>
          <cx:pt idx="2133">East - TRIA</cx:pt>
          <cx:pt idx="2134">East - TRIA</cx:pt>
          <cx:pt idx="2135">East - TRIA</cx:pt>
          <cx:pt idx="2136">East - TRIA</cx:pt>
          <cx:pt idx="2137">East - TRIA</cx:pt>
          <cx:pt idx="2138">East - TRIA</cx:pt>
          <cx:pt idx="2139">East - TRIA</cx:pt>
          <cx:pt idx="2140">East - TRIA</cx:pt>
          <cx:pt idx="2141">East - TRIA</cx:pt>
          <cx:pt idx="2142">East - TRIA</cx:pt>
          <cx:pt idx="2143">East - TRIA</cx:pt>
          <cx:pt idx="2144">East - TRIA</cx:pt>
          <cx:pt idx="2145">East - TRIA</cx:pt>
          <cx:pt idx="2146">East - TRIA</cx:pt>
          <cx:pt idx="2147">East - TRIA</cx:pt>
          <cx:pt idx="2148">East - TRIA</cx:pt>
          <cx:pt idx="2149">East - TRIA</cx:pt>
          <cx:pt idx="2150">East - TRIA</cx:pt>
          <cx:pt idx="2151">East - TRIA</cx:pt>
          <cx:pt idx="2152">East - TRIA</cx:pt>
          <cx:pt idx="2153">East - TRIA</cx:pt>
          <cx:pt idx="2154">East - TRIA</cx:pt>
          <cx:pt idx="2155">East - TRIA</cx:pt>
          <cx:pt idx="2156">East - TRIA</cx:pt>
          <cx:pt idx="2157">East - TRIA</cx:pt>
          <cx:pt idx="2158">East - TRIA</cx:pt>
          <cx:pt idx="2159">East - TRIA</cx:pt>
          <cx:pt idx="2160">East - TRIA</cx:pt>
          <cx:pt idx="2161">East - TRIA</cx:pt>
          <cx:pt idx="2162">East - TRIA</cx:pt>
          <cx:pt idx="2163">East - TRIA</cx:pt>
          <cx:pt idx="2164">East - TRIA</cx:pt>
          <cx:pt idx="2165">East - TRIA</cx:pt>
          <cx:pt idx="2166">East - TRIA</cx:pt>
          <cx:pt idx="2167">East - TRIA</cx:pt>
          <cx:pt idx="2168">East - TRIA</cx:pt>
          <cx:pt idx="2169">East - TRIA</cx:pt>
          <cx:pt idx="2170">East - TRIA</cx:pt>
          <cx:pt idx="2171">East - TRIA</cx:pt>
          <cx:pt idx="2172">East - TRIA</cx:pt>
          <cx:pt idx="2173">East - TRIA</cx:pt>
          <cx:pt idx="2174">East - TRIA</cx:pt>
          <cx:pt idx="2175">East - TRIA</cx:pt>
          <cx:pt idx="2176">East - TRIA</cx:pt>
          <cx:pt idx="2177">East - TRIA</cx:pt>
          <cx:pt idx="2178">East - TRIA</cx:pt>
          <cx:pt idx="2179">East - TRIA</cx:pt>
          <cx:pt idx="2180">East - TRIA</cx:pt>
          <cx:pt idx="2181">East - TRIA</cx:pt>
          <cx:pt idx="2182">East - TRIA</cx:pt>
          <cx:pt idx="2183">East - TRIA</cx:pt>
          <cx:pt idx="2184">East - TRIA</cx:pt>
          <cx:pt idx="2185">East - TRIA</cx:pt>
          <cx:pt idx="2186">East - TRIA</cx:pt>
          <cx:pt idx="2187">East - TRIA</cx:pt>
          <cx:pt idx="2188">East - TRIA</cx:pt>
          <cx:pt idx="2189">East - TRIA</cx:pt>
          <cx:pt idx="2190">East - TRIA</cx:pt>
          <cx:pt idx="2191">East - TRIA</cx:pt>
          <cx:pt idx="2192">East - TRIA</cx:pt>
          <cx:pt idx="2193">East - TRIA</cx:pt>
          <cx:pt idx="2194">East - TRIA</cx:pt>
          <cx:pt idx="2195">East - TRIA</cx:pt>
          <cx:pt idx="2196">East - TRIA</cx:pt>
          <cx:pt idx="2197">East - TRIA</cx:pt>
          <cx:pt idx="2198">East - TRIA</cx:pt>
          <cx:pt idx="2199">East - TRIA</cx:pt>
          <cx:pt idx="2200">East - TRIA</cx:pt>
          <cx:pt idx="2201">East - TRIA</cx:pt>
          <cx:pt idx="2202">East - TRIA</cx:pt>
          <cx:pt idx="2203">East - TRIA</cx:pt>
          <cx:pt idx="2204">East - TRIA</cx:pt>
          <cx:pt idx="2205">East - TRIA</cx:pt>
          <cx:pt idx="2206">East - TRIA</cx:pt>
          <cx:pt idx="2207">East - TRIA</cx:pt>
          <cx:pt idx="2208">East - TRIA</cx:pt>
          <cx:pt idx="2209">East - TRIA</cx:pt>
          <cx:pt idx="2210">East - TRIA</cx:pt>
          <cx:pt idx="2211">East - TRIA</cx:pt>
          <cx:pt idx="2212">East - TRIA</cx:pt>
          <cx:pt idx="2213">East - TRIA</cx:pt>
          <cx:pt idx="2214">East - TRIA</cx:pt>
          <cx:pt idx="2215">East - TRIA</cx:pt>
          <cx:pt idx="2216">East - TRIA</cx:pt>
          <cx:pt idx="2217">East - TRIA</cx:pt>
          <cx:pt idx="2218">East - TRIA</cx:pt>
          <cx:pt idx="2219">East - TRIA</cx:pt>
          <cx:pt idx="2220">East - TRIA</cx:pt>
          <cx:pt idx="2221">East - TRIA</cx:pt>
          <cx:pt idx="2222">East - TRIA</cx:pt>
          <cx:pt idx="2223">East - TRIA</cx:pt>
          <cx:pt idx="2224">East - TRIA</cx:pt>
          <cx:pt idx="2225">East - TRIA</cx:pt>
          <cx:pt idx="2226">East - TRIA</cx:pt>
          <cx:pt idx="2227">East - TRIA</cx:pt>
          <cx:pt idx="2228">East - TRIA</cx:pt>
          <cx:pt idx="2229">East - TRIA</cx:pt>
          <cx:pt idx="2230">East - TRIA</cx:pt>
          <cx:pt idx="2231">East - TRIA</cx:pt>
          <cx:pt idx="2232">East - TRIA</cx:pt>
          <cx:pt idx="2233">East - TRIA</cx:pt>
          <cx:pt idx="2234">East - TRIA</cx:pt>
          <cx:pt idx="2235">East - TRIA</cx:pt>
          <cx:pt idx="2236">East - TRIA</cx:pt>
          <cx:pt idx="2237">East - TRIA</cx:pt>
          <cx:pt idx="2238">East - TRIA</cx:pt>
          <cx:pt idx="2239">East - TRIA</cx:pt>
          <cx:pt idx="2240">East - TRIA</cx:pt>
          <cx:pt idx="2241">East - TRIA</cx:pt>
          <cx:pt idx="2242">East - TRIA</cx:pt>
          <cx:pt idx="2243">East - TRIA</cx:pt>
          <cx:pt idx="2244">East - TRIA</cx:pt>
          <cx:pt idx="2245">East - TRIA</cx:pt>
          <cx:pt idx="2246">East - TRIA</cx:pt>
          <cx:pt idx="2247">East - TRIA</cx:pt>
          <cx:pt idx="2248">East - TRIA</cx:pt>
          <cx:pt idx="2249">East - TRIA</cx:pt>
          <cx:pt idx="2250">East - TRIA</cx:pt>
          <cx:pt idx="2251">East - TRIA</cx:pt>
          <cx:pt idx="2252">East - TRIA</cx:pt>
          <cx:pt idx="2253">East - TRIA</cx:pt>
          <cx:pt idx="2254">East - TRIA</cx:pt>
          <cx:pt idx="2255">East - TRIA</cx:pt>
          <cx:pt idx="2256">East - TRIA</cx:pt>
          <cx:pt idx="2257">East - TRIA</cx:pt>
          <cx:pt idx="2258">East - TRIA</cx:pt>
          <cx:pt idx="2259">East - TRIA</cx:pt>
          <cx:pt idx="2260">East - TRIA</cx:pt>
          <cx:pt idx="2261">East - TRIA</cx:pt>
          <cx:pt idx="2262">East - TRIA</cx:pt>
          <cx:pt idx="2263">East - TRIA</cx:pt>
          <cx:pt idx="2264">East - TRIA</cx:pt>
          <cx:pt idx="2265">East - TRIA</cx:pt>
          <cx:pt idx="2266">East - TRIA</cx:pt>
          <cx:pt idx="2267">East - TRIA</cx:pt>
          <cx:pt idx="2268">East - TRIA</cx:pt>
          <cx:pt idx="2269">East - TRIA</cx:pt>
          <cx:pt idx="2270">East - TRIA</cx:pt>
          <cx:pt idx="2271">East - TRIA</cx:pt>
          <cx:pt idx="2272">East - TRIA</cx:pt>
          <cx:pt idx="2273">East - TRIA</cx:pt>
          <cx:pt idx="2274">East - TRIA</cx:pt>
          <cx:pt idx="2275">East - TRIA</cx:pt>
          <cx:pt idx="2276">East - TRIA</cx:pt>
          <cx:pt idx="2277">East - TRIA</cx:pt>
          <cx:pt idx="2278">East - TRIA</cx:pt>
          <cx:pt idx="2279">East - TRIA</cx:pt>
          <cx:pt idx="2280">East - TRIA</cx:pt>
          <cx:pt idx="2281">East - TRIA</cx:pt>
          <cx:pt idx="2282">East - TRIA</cx:pt>
          <cx:pt idx="2283">East - TRIA</cx:pt>
          <cx:pt idx="2284">East - TRIA</cx:pt>
          <cx:pt idx="2285">East - TRIA</cx:pt>
          <cx:pt idx="2286">East - TRIA</cx:pt>
          <cx:pt idx="2287">East - TRIA</cx:pt>
          <cx:pt idx="2288">East - TRIA</cx:pt>
          <cx:pt idx="2289">East - TRIA</cx:pt>
          <cx:pt idx="2290">East - TRIA</cx:pt>
          <cx:pt idx="2291">West - Hospital</cx:pt>
          <cx:pt idx="2292">West - Hospital</cx:pt>
          <cx:pt idx="2293">West - Hospital</cx:pt>
          <cx:pt idx="2294">West - Hospital</cx:pt>
          <cx:pt idx="2295">West - Hospital</cx:pt>
          <cx:pt idx="2296">West - Hospital</cx:pt>
          <cx:pt idx="2297">West - Hospital</cx:pt>
          <cx:pt idx="2298">West - Hospital</cx:pt>
          <cx:pt idx="2299">West - Hospital</cx:pt>
          <cx:pt idx="2300">West - Hospital</cx:pt>
          <cx:pt idx="2301">West - Hospital</cx:pt>
          <cx:pt idx="2302">West - Hospital</cx:pt>
          <cx:pt idx="2303">West - Hospital</cx:pt>
          <cx:pt idx="2304">West - Hospital</cx:pt>
          <cx:pt idx="2305">West - Hospital</cx:pt>
          <cx:pt idx="2306">West - Hospital</cx:pt>
          <cx:pt idx="2307">West - Hospital</cx:pt>
          <cx:pt idx="2308">West - Hospital</cx:pt>
          <cx:pt idx="2309">West - Hospital</cx:pt>
          <cx:pt idx="2310">West - Hospital</cx:pt>
          <cx:pt idx="2311">West - Hospital</cx:pt>
          <cx:pt idx="2312">West - Hospital</cx:pt>
          <cx:pt idx="2313">West - Hospital</cx:pt>
          <cx:pt idx="2314">West - Hospital</cx:pt>
          <cx:pt idx="2315">West - Hospital</cx:pt>
          <cx:pt idx="2316">West - Hospital</cx:pt>
          <cx:pt idx="2317">West - Hospital</cx:pt>
          <cx:pt idx="2318">West - Hospital</cx:pt>
          <cx:pt idx="2319">West - Hospital</cx:pt>
          <cx:pt idx="2320">West - Hospital</cx:pt>
          <cx:pt idx="2321">West - Hospital</cx:pt>
          <cx:pt idx="2322">West - Hospital</cx:pt>
          <cx:pt idx="2323">West - Hospital</cx:pt>
          <cx:pt idx="2324">West - Hospital</cx:pt>
          <cx:pt idx="2325">West - Hospital</cx:pt>
          <cx:pt idx="2326">West - Hospital</cx:pt>
          <cx:pt idx="2327">West - Hospital</cx:pt>
          <cx:pt idx="2328">West - Hospital</cx:pt>
          <cx:pt idx="2329">West - Hospital</cx:pt>
          <cx:pt idx="2330">West - Hospital</cx:pt>
          <cx:pt idx="2331">West - Hospital</cx:pt>
          <cx:pt idx="2332">West - Hospital</cx:pt>
          <cx:pt idx="2333">West - Hospital</cx:pt>
          <cx:pt idx="2334">West - Hospital</cx:pt>
          <cx:pt idx="2335">West - Hospital</cx:pt>
          <cx:pt idx="2336">West - Hospital</cx:pt>
          <cx:pt idx="2337">West - Hospital</cx:pt>
          <cx:pt idx="2338">West - Hospital</cx:pt>
          <cx:pt idx="2339">West - Hospital</cx:pt>
          <cx:pt idx="2340">West - Hospital</cx:pt>
          <cx:pt idx="2341">West - Hospital</cx:pt>
          <cx:pt idx="2342">West - Hospital</cx:pt>
          <cx:pt idx="2343">West - Hospital</cx:pt>
          <cx:pt idx="2344">West - Hospital</cx:pt>
          <cx:pt idx="2345">West - Hospital</cx:pt>
          <cx:pt idx="2346">West - Hospital</cx:pt>
          <cx:pt idx="2347">West - Hospital</cx:pt>
          <cx:pt idx="2348">West - Hospital</cx:pt>
          <cx:pt idx="2349">West - Hospital</cx:pt>
          <cx:pt idx="2350">West - Hospital</cx:pt>
          <cx:pt idx="2351">West - Hospital</cx:pt>
          <cx:pt idx="2352">West - Hospital</cx:pt>
          <cx:pt idx="2353">West - Hospital</cx:pt>
          <cx:pt idx="2354">West - Hospital</cx:pt>
          <cx:pt idx="2355">West - Hospital</cx:pt>
          <cx:pt idx="2356">West - Hospital</cx:pt>
          <cx:pt idx="2357">West - Hospital</cx:pt>
          <cx:pt idx="2358">West - Hospital</cx:pt>
          <cx:pt idx="2359">West - Hospital</cx:pt>
          <cx:pt idx="2360">West - Hospital</cx:pt>
          <cx:pt idx="2361">West - Hospital</cx:pt>
          <cx:pt idx="2362">West - Hospital</cx:pt>
          <cx:pt idx="2363">West - Hospital</cx:pt>
          <cx:pt idx="2364">West - Hospital</cx:pt>
          <cx:pt idx="2365">West - Hospital</cx:pt>
          <cx:pt idx="2366">West - Hospital</cx:pt>
          <cx:pt idx="2367">West - Hospital</cx:pt>
          <cx:pt idx="2368">West - Hospital</cx:pt>
          <cx:pt idx="2369">West - Hospital</cx:pt>
          <cx:pt idx="2370">West - Hospital</cx:pt>
          <cx:pt idx="2371">West - Hospital</cx:pt>
          <cx:pt idx="2372">West - Hospital</cx:pt>
          <cx:pt idx="2373">West - Hospital</cx:pt>
          <cx:pt idx="2374">West - Hospital</cx:pt>
          <cx:pt idx="2375">West - Hospital</cx:pt>
          <cx:pt idx="2376">West - Hospital</cx:pt>
          <cx:pt idx="2377">West - Hospital</cx:pt>
          <cx:pt idx="2378">West - Hospital</cx:pt>
          <cx:pt idx="2379">West - Hospital</cx:pt>
          <cx:pt idx="2380">West - Hospital</cx:pt>
          <cx:pt idx="2381">West - Hospital</cx:pt>
          <cx:pt idx="2382">West - Hospital</cx:pt>
          <cx:pt idx="2383">West - Hospital</cx:pt>
          <cx:pt idx="2384">West - Hospital</cx:pt>
          <cx:pt idx="2385">West - Hospital</cx:pt>
          <cx:pt idx="2386">West - Hospital</cx:pt>
          <cx:pt idx="2387">West - Hospital</cx:pt>
          <cx:pt idx="2388">West - Hospital</cx:pt>
          <cx:pt idx="2389">West - Hospital</cx:pt>
          <cx:pt idx="2390">West - Hospital</cx:pt>
          <cx:pt idx="2391">West - Hospital</cx:pt>
          <cx:pt idx="2392">West - Hospital</cx:pt>
          <cx:pt idx="2393">West - Hospital</cx:pt>
          <cx:pt idx="2394">West - Hospital</cx:pt>
          <cx:pt idx="2395">West - Hospital</cx:pt>
          <cx:pt idx="2396">West - Hospital</cx:pt>
          <cx:pt idx="2397">West - Hospital</cx:pt>
          <cx:pt idx="2398">West - Hospital</cx:pt>
          <cx:pt idx="2399">West - Hospital</cx:pt>
          <cx:pt idx="2400">West - Hospital</cx:pt>
          <cx:pt idx="2401">West - Hospital</cx:pt>
          <cx:pt idx="2402">West - Hospital</cx:pt>
          <cx:pt idx="2403">West - Hospital</cx:pt>
          <cx:pt idx="2404">West - Hospital</cx:pt>
          <cx:pt idx="2405">West - Hospital</cx:pt>
          <cx:pt idx="2406">West - Hospital</cx:pt>
          <cx:pt idx="2407">West - Hospital</cx:pt>
          <cx:pt idx="2408">West - Hospital</cx:pt>
          <cx:pt idx="2409">West - Hospital</cx:pt>
          <cx:pt idx="2410">West - Hospital</cx:pt>
          <cx:pt idx="2411">West - Hospital</cx:pt>
          <cx:pt idx="2412">West - Hospital</cx:pt>
          <cx:pt idx="2413">West - Hospital</cx:pt>
          <cx:pt idx="2414">West - Hospital</cx:pt>
          <cx:pt idx="2415">West - Hospital</cx:pt>
          <cx:pt idx="2416">West - Hospital</cx:pt>
          <cx:pt idx="2417">West - Hospital</cx:pt>
          <cx:pt idx="2418">West - Hospital</cx:pt>
          <cx:pt idx="2419">West - Hospital</cx:pt>
          <cx:pt idx="2420">West - Hospital</cx:pt>
          <cx:pt idx="2421">West - Hospital</cx:pt>
          <cx:pt idx="2422">West - Hospital</cx:pt>
          <cx:pt idx="2423">West - Hospital</cx:pt>
          <cx:pt idx="2424">West - Hospital</cx:pt>
          <cx:pt idx="2425">West - Hospital</cx:pt>
          <cx:pt idx="2426">West - Hospital</cx:pt>
          <cx:pt idx="2427">West - Hospital</cx:pt>
          <cx:pt idx="2428">West - Hospital</cx:pt>
          <cx:pt idx="2429">West - Hospital</cx:pt>
          <cx:pt idx="2430">West - Hospital</cx:pt>
          <cx:pt idx="2431">West - Hospital</cx:pt>
          <cx:pt idx="2432">West - Hospital</cx:pt>
          <cx:pt idx="2433">West - Hospital</cx:pt>
          <cx:pt idx="2434">West - Hospital</cx:pt>
          <cx:pt idx="2435">West - Hospital</cx:pt>
          <cx:pt idx="2436">West - Hospital</cx:pt>
          <cx:pt idx="2437">West - Hospital</cx:pt>
          <cx:pt idx="2438">West - Hospital</cx:pt>
          <cx:pt idx="2439">West - Hospital</cx:pt>
          <cx:pt idx="2440">West - Hospital</cx:pt>
          <cx:pt idx="2441">West - Hospital</cx:pt>
          <cx:pt idx="2442">West - Hospital</cx:pt>
          <cx:pt idx="2443">West - Hospital</cx:pt>
          <cx:pt idx="2444">West - Hospital</cx:pt>
          <cx:pt idx="2445">West - Hospital</cx:pt>
          <cx:pt idx="2446">West - Hospital</cx:pt>
          <cx:pt idx="2447">West - Hospital</cx:pt>
          <cx:pt idx="2448">West - Hospital</cx:pt>
          <cx:pt idx="2449">West - Hospital</cx:pt>
          <cx:pt idx="2450">West - Hospital</cx:pt>
          <cx:pt idx="2451">West - Hospital</cx:pt>
          <cx:pt idx="2452">West - Hospital</cx:pt>
          <cx:pt idx="2453">West - Hospital</cx:pt>
          <cx:pt idx="2454">West - Hospital</cx:pt>
          <cx:pt idx="2455">West - Hospital</cx:pt>
          <cx:pt idx="2456">West - Hospital</cx:pt>
          <cx:pt idx="2457">West - Hospital</cx:pt>
          <cx:pt idx="2458">West - Hospital</cx:pt>
          <cx:pt idx="2459">West - Hospital</cx:pt>
          <cx:pt idx="2460">West - Hospital</cx:pt>
          <cx:pt idx="2461">West - Hospital</cx:pt>
          <cx:pt idx="2462">West - Hospital</cx:pt>
          <cx:pt idx="2463">West - Hospital</cx:pt>
          <cx:pt idx="2464">West - Hospital</cx:pt>
          <cx:pt idx="2465">West - Hospital</cx:pt>
          <cx:pt idx="2466">West - Hospital</cx:pt>
          <cx:pt idx="2467">West - Hospital</cx:pt>
          <cx:pt idx="2468">West - Hospital</cx:pt>
          <cx:pt idx="2469">West - Hospital</cx:pt>
          <cx:pt idx="2470">West - Hospital</cx:pt>
          <cx:pt idx="2471">West - Hospital</cx:pt>
          <cx:pt idx="2472">West - Hospital</cx:pt>
          <cx:pt idx="2473">West - Hospital</cx:pt>
          <cx:pt idx="2474">West - Hospital</cx:pt>
          <cx:pt idx="2475">West - Hospital</cx:pt>
          <cx:pt idx="2476">West - Hospital</cx:pt>
          <cx:pt idx="2477">West - Hospital</cx:pt>
          <cx:pt idx="2478">West - Hospital</cx:pt>
          <cx:pt idx="2479">West - Hospital</cx:pt>
          <cx:pt idx="2480">West - Hospital</cx:pt>
          <cx:pt idx="2481">West - Hospital</cx:pt>
          <cx:pt idx="2482">West - Hospital</cx:pt>
          <cx:pt idx="2483">West - Hospital</cx:pt>
          <cx:pt idx="2484">West - Hospital</cx:pt>
          <cx:pt idx="2485">West - Hospital</cx:pt>
          <cx:pt idx="2486">West - Hospital</cx:pt>
          <cx:pt idx="2487">West - Hospital</cx:pt>
          <cx:pt idx="2488">West - Hospital</cx:pt>
          <cx:pt idx="2489">West - Hospital</cx:pt>
          <cx:pt idx="2490">West - Hospital</cx:pt>
          <cx:pt idx="2491">West - Hospital</cx:pt>
          <cx:pt idx="2492">West - Hospital</cx:pt>
          <cx:pt idx="2493">West - Hospital</cx:pt>
          <cx:pt idx="2494">West - Hospital</cx:pt>
          <cx:pt idx="2495">West - Hospital</cx:pt>
          <cx:pt idx="2496">West - Hospital</cx:pt>
          <cx:pt idx="2497">West - Hospital</cx:pt>
          <cx:pt idx="2498">West - Hospital</cx:pt>
          <cx:pt idx="2499">West - Hospital</cx:pt>
          <cx:pt idx="2500">West - Hospital</cx:pt>
          <cx:pt idx="2501">West - Hospital</cx:pt>
          <cx:pt idx="2502">West - Hospital</cx:pt>
          <cx:pt idx="2503">West - Hospital</cx:pt>
          <cx:pt idx="2504">West - Hospital</cx:pt>
          <cx:pt idx="2505">West - Hospital</cx:pt>
          <cx:pt idx="2506">West - Hospital</cx:pt>
          <cx:pt idx="2507">West - Hospital</cx:pt>
          <cx:pt idx="2508">West - Hospital</cx:pt>
          <cx:pt idx="2509">West - Hospital</cx:pt>
          <cx:pt idx="2510">West - Hospital</cx:pt>
          <cx:pt idx="2511">West - Hospital</cx:pt>
          <cx:pt idx="2512">West - Hospital</cx:pt>
          <cx:pt idx="2513">West - Hospital</cx:pt>
          <cx:pt idx="2514">West - Hospital</cx:pt>
          <cx:pt idx="2515">West - Hospital</cx:pt>
          <cx:pt idx="2516">West - Hospital</cx:pt>
          <cx:pt idx="2517">West - Hospital</cx:pt>
          <cx:pt idx="2518">West - Hospital</cx:pt>
          <cx:pt idx="2519">West - Hospital</cx:pt>
          <cx:pt idx="2520">West - Hospital</cx:pt>
          <cx:pt idx="2521">West - Hospital</cx:pt>
          <cx:pt idx="2522">West - Hospital</cx:pt>
          <cx:pt idx="2523">West - Hospital</cx:pt>
          <cx:pt idx="2524">West - Hospital</cx:pt>
          <cx:pt idx="2525">West - Hospital</cx:pt>
          <cx:pt idx="2526">West - Hospital</cx:pt>
          <cx:pt idx="2527">West - Hospital</cx:pt>
          <cx:pt idx="2528">West - Hospital</cx:pt>
          <cx:pt idx="2529">West - Hospital</cx:pt>
          <cx:pt idx="2530">West - Hospital</cx:pt>
          <cx:pt idx="2531">West - Hospital</cx:pt>
          <cx:pt idx="2532">West - Hospital</cx:pt>
          <cx:pt idx="2533">West - Hospital</cx:pt>
          <cx:pt idx="2534">West - Hospital</cx:pt>
          <cx:pt idx="2535">West - Hospital</cx:pt>
          <cx:pt idx="2536">West - Hospital</cx:pt>
          <cx:pt idx="2537">West - Hospital</cx:pt>
          <cx:pt idx="2538">West - Hospital</cx:pt>
          <cx:pt idx="2539">West - Hospital</cx:pt>
          <cx:pt idx="2540">West - Hospital</cx:pt>
          <cx:pt idx="2541">West - Hospital</cx:pt>
          <cx:pt idx="2542">West - Hospital</cx:pt>
          <cx:pt idx="2543">West - Hospital</cx:pt>
          <cx:pt idx="2544">West - Hospital</cx:pt>
          <cx:pt idx="2545">West - Hospital</cx:pt>
          <cx:pt idx="2546">West - Hospital</cx:pt>
          <cx:pt idx="2547">West - Hospital</cx:pt>
          <cx:pt idx="2548">West - Hospital</cx:pt>
          <cx:pt idx="2549">West - Hospital</cx:pt>
          <cx:pt idx="2550">West - Hospital</cx:pt>
          <cx:pt idx="2551">West - Hospital</cx:pt>
          <cx:pt idx="2552">West - Hospital</cx:pt>
          <cx:pt idx="2553">West - Hospital</cx:pt>
          <cx:pt idx="2554">West - Hospital</cx:pt>
          <cx:pt idx="2555">West - Hospital</cx:pt>
          <cx:pt idx="2556">West - Hospital</cx:pt>
          <cx:pt idx="2557">West - Hospital</cx:pt>
          <cx:pt idx="2558">West - Hospital</cx:pt>
          <cx:pt idx="2559">West - Hospital</cx:pt>
          <cx:pt idx="2560">West - Hospital</cx:pt>
          <cx:pt idx="2561">West - Hospital</cx:pt>
          <cx:pt idx="2562">West - Hospital</cx:pt>
          <cx:pt idx="2563">West - Hospital</cx:pt>
          <cx:pt idx="2564">West - Hospital</cx:pt>
          <cx:pt idx="2565">West - Hospital</cx:pt>
          <cx:pt idx="2566">West - Hospital</cx:pt>
          <cx:pt idx="2567">West - Hospital</cx:pt>
          <cx:pt idx="2568">West - Hospital</cx:pt>
          <cx:pt idx="2569">West - Hospital</cx:pt>
          <cx:pt idx="2570">West - Hospital</cx:pt>
          <cx:pt idx="2571">West - Hospital</cx:pt>
          <cx:pt idx="2572">West - Hospital</cx:pt>
          <cx:pt idx="2573">West - Hospital</cx:pt>
          <cx:pt idx="2574">West - Hospital</cx:pt>
          <cx:pt idx="2575">West - Hospital</cx:pt>
          <cx:pt idx="2576">West - Hospital</cx:pt>
          <cx:pt idx="2577">West - Hospital</cx:pt>
          <cx:pt idx="2578">West - Hospital</cx:pt>
          <cx:pt idx="2579">West - Hospital</cx:pt>
          <cx:pt idx="2580">West - Hospital</cx:pt>
          <cx:pt idx="2581">West - Hospital</cx:pt>
          <cx:pt idx="2582">West - Hospital</cx:pt>
          <cx:pt idx="2583">West - Hospital</cx:pt>
          <cx:pt idx="2584">West - Hospital</cx:pt>
          <cx:pt idx="2585">West - Hospital</cx:pt>
          <cx:pt idx="2586">West - Hospital</cx:pt>
          <cx:pt idx="2587">West - Hospital</cx:pt>
          <cx:pt idx="2588">West - Hospital</cx:pt>
          <cx:pt idx="2589">West - Hospital</cx:pt>
          <cx:pt idx="2590">West - Hospital</cx:pt>
          <cx:pt idx="2591">West - Hospital</cx:pt>
          <cx:pt idx="2592">West - Hospital</cx:pt>
          <cx:pt idx="2593">West - Hospital</cx:pt>
          <cx:pt idx="2594">West - Hospital</cx:pt>
          <cx:pt idx="2595">West - Hospital</cx:pt>
          <cx:pt idx="2596">West - Hospital</cx:pt>
          <cx:pt idx="2597">West - Hospital</cx:pt>
          <cx:pt idx="2598">West - Hospital</cx:pt>
          <cx:pt idx="2599">West - Hospital</cx:pt>
          <cx:pt idx="2600">West - Hospital</cx:pt>
          <cx:pt idx="2601">West - Hospital</cx:pt>
          <cx:pt idx="2602">West - Hospital</cx:pt>
          <cx:pt idx="2603">West - Hospital</cx:pt>
          <cx:pt idx="2604">West - Hospital</cx:pt>
          <cx:pt idx="2605">West - Hospital</cx:pt>
          <cx:pt idx="2606">West - Hospital</cx:pt>
          <cx:pt idx="2607">West - Hospital</cx:pt>
          <cx:pt idx="2608">West - Hospital</cx:pt>
          <cx:pt idx="2609">West - Hospital</cx:pt>
          <cx:pt idx="2610">West - Hospital</cx:pt>
          <cx:pt idx="2611">West - Hospital</cx:pt>
          <cx:pt idx="2612">West - Hospital</cx:pt>
          <cx:pt idx="2613">West - Hospital</cx:pt>
          <cx:pt idx="2614">West - Hospital</cx:pt>
          <cx:pt idx="2615">West - Hospital</cx:pt>
          <cx:pt idx="2616">West - Hospital</cx:pt>
          <cx:pt idx="2617">West - Hospital</cx:pt>
          <cx:pt idx="2618">West - Hospital</cx:pt>
          <cx:pt idx="2619">West - Hospital</cx:pt>
          <cx:pt idx="2620">West - Hospital</cx:pt>
          <cx:pt idx="2621">West - Hospital</cx:pt>
          <cx:pt idx="2622">West - Hospital</cx:pt>
          <cx:pt idx="2623">West - Hospital</cx:pt>
          <cx:pt idx="2624">West - Hospital</cx:pt>
          <cx:pt idx="2625">West - Hospital</cx:pt>
          <cx:pt idx="2626">West - Hospital</cx:pt>
          <cx:pt idx="2627">West - Hospital</cx:pt>
          <cx:pt idx="2628">West - Hospital</cx:pt>
          <cx:pt idx="2629">West - Hospital</cx:pt>
          <cx:pt idx="2630">West - Hospital</cx:pt>
          <cx:pt idx="2631">West - Hospital</cx:pt>
          <cx:pt idx="2632">West - Hospital</cx:pt>
          <cx:pt idx="2633">West - Hospital</cx:pt>
          <cx:pt idx="2634">West - Hospital</cx:pt>
          <cx:pt idx="2635">West - Hospital</cx:pt>
          <cx:pt idx="2636">West - Hospital</cx:pt>
          <cx:pt idx="2637">West - Hospital</cx:pt>
          <cx:pt idx="2638">West - Hospital</cx:pt>
          <cx:pt idx="2639">West - Hospital</cx:pt>
          <cx:pt idx="2640">West - Hospital</cx:pt>
          <cx:pt idx="2641">West - Hospital</cx:pt>
          <cx:pt idx="2642">West - Hospital</cx:pt>
          <cx:pt idx="2643">West - Hospital</cx:pt>
          <cx:pt idx="2644">West - Hospital</cx:pt>
          <cx:pt idx="2645">West - Hospital</cx:pt>
          <cx:pt idx="2646">West - Hospital</cx:pt>
          <cx:pt idx="2647">West - Hospital</cx:pt>
          <cx:pt idx="2648">West - Hospital</cx:pt>
          <cx:pt idx="2649">West - Hospital</cx:pt>
          <cx:pt idx="2650">West - Hospital</cx:pt>
          <cx:pt idx="2651">West - Hospital</cx:pt>
          <cx:pt idx="2652">West - Hospital</cx:pt>
          <cx:pt idx="2653">West - Hospital</cx:pt>
          <cx:pt idx="2654">West - Hospital</cx:pt>
          <cx:pt idx="2655">West - Hospital</cx:pt>
          <cx:pt idx="2656">West - Hospital</cx:pt>
          <cx:pt idx="2657">West - Hospital</cx:pt>
          <cx:pt idx="2658">West - Hospital</cx:pt>
          <cx:pt idx="2659">West - Hospital</cx:pt>
          <cx:pt idx="2660">West - Hospital</cx:pt>
          <cx:pt idx="2661">West - Hospital</cx:pt>
          <cx:pt idx="2662">West - Hospital</cx:pt>
          <cx:pt idx="2663">West - Hospital</cx:pt>
          <cx:pt idx="2664">West - Hospital</cx:pt>
          <cx:pt idx="2665">West - Hospital</cx:pt>
          <cx:pt idx="2666">West - Hospital</cx:pt>
          <cx:pt idx="2667">West - Hospital</cx:pt>
          <cx:pt idx="2668">West - Hospital</cx:pt>
          <cx:pt idx="2669">West - Hospital</cx:pt>
          <cx:pt idx="2670">West - Hospital</cx:pt>
          <cx:pt idx="2671">West - Hospital</cx:pt>
          <cx:pt idx="2672">West - Hospital</cx:pt>
          <cx:pt idx="2673">West - Hospital</cx:pt>
          <cx:pt idx="2674">West - Hospital</cx:pt>
          <cx:pt idx="2675">West - Hospital</cx:pt>
          <cx:pt idx="2676">West - Hospital</cx:pt>
          <cx:pt idx="2677">West - Hospital</cx:pt>
          <cx:pt idx="2678">West - Hospital</cx:pt>
          <cx:pt idx="2679">West - Hospital</cx:pt>
          <cx:pt idx="2680">West - Hospital</cx:pt>
          <cx:pt idx="2681">West - Hospital</cx:pt>
          <cx:pt idx="2682">West - Hospital</cx:pt>
          <cx:pt idx="2683">West - Hospital</cx:pt>
          <cx:pt idx="2684">West - Hospital</cx:pt>
          <cx:pt idx="2685">West - Hospital</cx:pt>
          <cx:pt idx="2686">West - Hospital</cx:pt>
          <cx:pt idx="2687">West - Hospital</cx:pt>
          <cx:pt idx="2688">West - Hospital</cx:pt>
          <cx:pt idx="2689">West - Hospital</cx:pt>
          <cx:pt idx="2690">West - Hospital</cx:pt>
          <cx:pt idx="2691">West - Hospital</cx:pt>
          <cx:pt idx="2692">West - Hospital</cx:pt>
          <cx:pt idx="2693">West - Hospital</cx:pt>
          <cx:pt idx="2694">West - Hospital</cx:pt>
          <cx:pt idx="2695">West - Hospital</cx:pt>
          <cx:pt idx="2696">West - Hospital</cx:pt>
          <cx:pt idx="2697">West - Hospital</cx:pt>
          <cx:pt idx="2698">West - Hospital</cx:pt>
          <cx:pt idx="2699">West - Hospital</cx:pt>
          <cx:pt idx="2700">West - Hospital</cx:pt>
          <cx:pt idx="2701">West - Hospital</cx:pt>
          <cx:pt idx="2702">West - Hospital</cx:pt>
          <cx:pt idx="2703">West - Hospital</cx:pt>
          <cx:pt idx="2704">West - Hospital</cx:pt>
          <cx:pt idx="2705">West - Hospital</cx:pt>
          <cx:pt idx="2706">West - Hospital</cx:pt>
          <cx:pt idx="2707">West - Hospital</cx:pt>
          <cx:pt idx="2708">West - Hospital</cx:pt>
          <cx:pt idx="2709">West - Hospital</cx:pt>
          <cx:pt idx="2710">West - Hospital</cx:pt>
          <cx:pt idx="2711">West - Hospital</cx:pt>
          <cx:pt idx="2712">West - Hospital</cx:pt>
          <cx:pt idx="2713">West - Hospital</cx:pt>
          <cx:pt idx="2714">West - Hospital</cx:pt>
          <cx:pt idx="2715">West - Hospital</cx:pt>
          <cx:pt idx="2716">West - Hospital</cx:pt>
          <cx:pt idx="2717">West - Hospital</cx:pt>
          <cx:pt idx="2718">West - Hospital</cx:pt>
          <cx:pt idx="2719">West - Hospital</cx:pt>
          <cx:pt idx="2720">West - Hospital</cx:pt>
          <cx:pt idx="2721">West - Hospital</cx:pt>
          <cx:pt idx="2722">West - Hospital</cx:pt>
          <cx:pt idx="2723">West - Hospital</cx:pt>
          <cx:pt idx="2724">West - Hospital</cx:pt>
          <cx:pt idx="2725">West - Hospital</cx:pt>
          <cx:pt idx="2726">West - Hospital</cx:pt>
          <cx:pt idx="2727">West - Hospital</cx:pt>
          <cx:pt idx="2728">West - Hospital</cx:pt>
          <cx:pt idx="2729">West - Hospital</cx:pt>
          <cx:pt idx="2730">West - Hospital</cx:pt>
          <cx:pt idx="2731">West - Hospital</cx:pt>
          <cx:pt idx="2732">West - Hospital</cx:pt>
          <cx:pt idx="2733">West - Hospital</cx:pt>
          <cx:pt idx="2734">West - Hospital</cx:pt>
          <cx:pt idx="2735">West - Hospital</cx:pt>
          <cx:pt idx="2736">West - Hospital</cx:pt>
          <cx:pt idx="2737">West - Hospital</cx:pt>
          <cx:pt idx="2738">West - Hospital</cx:pt>
          <cx:pt idx="2739">West - Hospital</cx:pt>
          <cx:pt idx="2740">West - Hospital</cx:pt>
          <cx:pt idx="2741">West - Hospital</cx:pt>
          <cx:pt idx="2742">West - Hospital</cx:pt>
          <cx:pt idx="2743">West - Hospital</cx:pt>
          <cx:pt idx="2744">West - Hospital</cx:pt>
          <cx:pt idx="2745">West - Hospital</cx:pt>
          <cx:pt idx="2746">West - Hospital</cx:pt>
          <cx:pt idx="2747">West - Hospital</cx:pt>
          <cx:pt idx="2748">West - Hospital</cx:pt>
          <cx:pt idx="2749">West - Hospital</cx:pt>
          <cx:pt idx="2750">West - Hospital</cx:pt>
          <cx:pt idx="2751">West - Hospital</cx:pt>
          <cx:pt idx="2752">West - Hospital</cx:pt>
          <cx:pt idx="2753">West - Hospital</cx:pt>
          <cx:pt idx="2754">West - Hospital</cx:pt>
          <cx:pt idx="2755">West - Hospital</cx:pt>
          <cx:pt idx="2756">West - Hospital</cx:pt>
          <cx:pt idx="2757">West - Hospital</cx:pt>
          <cx:pt idx="2758">West - Hospital</cx:pt>
          <cx:pt idx="2759">West - Hospital</cx:pt>
          <cx:pt idx="2760">West - Hospital</cx:pt>
          <cx:pt idx="2761">West - Hospital</cx:pt>
          <cx:pt idx="2762">West - Hospital</cx:pt>
          <cx:pt idx="2763">West - Hospital</cx:pt>
          <cx:pt idx="2764">West - Hospital</cx:pt>
          <cx:pt idx="2765">West - Hospital</cx:pt>
          <cx:pt idx="2766">West - Hospital</cx:pt>
          <cx:pt idx="2767">West - Hospital</cx:pt>
          <cx:pt idx="2768">West - Hospital</cx:pt>
          <cx:pt idx="2769">West - Hospital</cx:pt>
          <cx:pt idx="2770">West - Hospital</cx:pt>
          <cx:pt idx="2771">West - Hospital</cx:pt>
          <cx:pt idx="2772">West - Hospital</cx:pt>
          <cx:pt idx="2773">West - Hospital</cx:pt>
          <cx:pt idx="2774">West - Hospital</cx:pt>
          <cx:pt idx="2775">West - Hospital</cx:pt>
          <cx:pt idx="2776">West - Hospital</cx:pt>
          <cx:pt idx="2777">West - Hospital</cx:pt>
          <cx:pt idx="2778">West - Hospital</cx:pt>
          <cx:pt idx="2779">West - Hospital</cx:pt>
          <cx:pt idx="2780">West - Hospital</cx:pt>
          <cx:pt idx="2781">West - Hospital</cx:pt>
          <cx:pt idx="2782">West - Hospital</cx:pt>
          <cx:pt idx="2783">West - Hospital</cx:pt>
          <cx:pt idx="2784">West - Hospital</cx:pt>
          <cx:pt idx="2785">West - Hospital</cx:pt>
          <cx:pt idx="2786">West - Hospital</cx:pt>
          <cx:pt idx="2787">West - Hospital</cx:pt>
          <cx:pt idx="2788">West - Hospital</cx:pt>
          <cx:pt idx="2789">West - Hospital</cx:pt>
          <cx:pt idx="2790">West - Hospital</cx:pt>
          <cx:pt idx="2791">West - Hospital</cx:pt>
          <cx:pt idx="2792">West - Hospital</cx:pt>
          <cx:pt idx="2793">West - Hospital</cx:pt>
          <cx:pt idx="2794">West - Hospital</cx:pt>
          <cx:pt idx="2795">West - Hospital</cx:pt>
          <cx:pt idx="2796">West - Hospital</cx:pt>
          <cx:pt idx="2797">West - Hospital</cx:pt>
          <cx:pt idx="2798">West - Hospital</cx:pt>
          <cx:pt idx="2799">West - Hospital</cx:pt>
          <cx:pt idx="2800">West - Hospital</cx:pt>
          <cx:pt idx="2801">West - Hospital</cx:pt>
          <cx:pt idx="2802">West - Hospital</cx:pt>
          <cx:pt idx="2803">West - Hospital</cx:pt>
          <cx:pt idx="2804">West - Hospital</cx:pt>
          <cx:pt idx="2805">West - Hospital</cx:pt>
          <cx:pt idx="2806">West - Hospital</cx:pt>
          <cx:pt idx="2807">West - Hospital</cx:pt>
          <cx:pt idx="2808">West - Hospital</cx:pt>
          <cx:pt idx="2809">West - Hospital</cx:pt>
          <cx:pt idx="2810">West - Hospital</cx:pt>
          <cx:pt idx="2811">West - Hospital</cx:pt>
          <cx:pt idx="2812">West - Hospital</cx:pt>
          <cx:pt idx="2813">West - Hospital</cx:pt>
          <cx:pt idx="2814">West - Hospital</cx:pt>
          <cx:pt idx="2815">West - Hospital</cx:pt>
          <cx:pt idx="2816">West - Hospital</cx:pt>
          <cx:pt idx="2817">West - Hospital</cx:pt>
          <cx:pt idx="2818">West - Hospital</cx:pt>
          <cx:pt idx="2819">West - Hospital</cx:pt>
          <cx:pt idx="2820">West - Hospital</cx:pt>
          <cx:pt idx="2821">West - Hospital</cx:pt>
          <cx:pt idx="2822">West - Hospital</cx:pt>
          <cx:pt idx="2823">West - Hospital</cx:pt>
          <cx:pt idx="2824">West - Hospital</cx:pt>
          <cx:pt idx="2825">West - Hospital</cx:pt>
          <cx:pt idx="2826">West - Hospital</cx:pt>
          <cx:pt idx="2827">West - Hospital</cx:pt>
          <cx:pt idx="2828">West - Hospital</cx:pt>
          <cx:pt idx="2829">West - Hospital</cx:pt>
          <cx:pt idx="2830">West - Hospital</cx:pt>
          <cx:pt idx="2831">West - Hospital</cx:pt>
          <cx:pt idx="2832">West - Hospital</cx:pt>
          <cx:pt idx="2833">West - Hospital</cx:pt>
          <cx:pt idx="2834">West - Hospital</cx:pt>
          <cx:pt idx="2835">West - Hospital</cx:pt>
          <cx:pt idx="2836">West - Hospital</cx:pt>
          <cx:pt idx="2837">West - Hospital</cx:pt>
          <cx:pt idx="2838">West - Hospital</cx:pt>
          <cx:pt idx="2839">West - Hospital</cx:pt>
          <cx:pt idx="2840">West - Hospital</cx:pt>
          <cx:pt idx="2841">West - Hospital</cx:pt>
          <cx:pt idx="2842">West - Hospital</cx:pt>
          <cx:pt idx="2843">West - Hospital</cx:pt>
          <cx:pt idx="2844">West - Hospital</cx:pt>
          <cx:pt idx="2845">West - Hospital</cx:pt>
          <cx:pt idx="2846">West - Hospital</cx:pt>
          <cx:pt idx="2847">West - Hospital</cx:pt>
          <cx:pt idx="2848">West - Hospital</cx:pt>
          <cx:pt idx="2849">West - Hospital</cx:pt>
          <cx:pt idx="2850">West - Hospital</cx:pt>
          <cx:pt idx="2851">West - Hospital</cx:pt>
          <cx:pt idx="2852">West - Hospital</cx:pt>
          <cx:pt idx="2853">West - Hospital</cx:pt>
          <cx:pt idx="2854">West - Hospital</cx:pt>
          <cx:pt idx="2855">West - Hospital</cx:pt>
          <cx:pt idx="2856">West - Hospital</cx:pt>
          <cx:pt idx="2857">West - Hospital</cx:pt>
          <cx:pt idx="2858">West - Hospital</cx:pt>
          <cx:pt idx="2859">West - Hospital</cx:pt>
          <cx:pt idx="2860">West - Hospital</cx:pt>
          <cx:pt idx="2861">West - Hospital</cx:pt>
          <cx:pt idx="2862">West - Hospital</cx:pt>
          <cx:pt idx="2863">West - Hospital</cx:pt>
          <cx:pt idx="2864">West - Hospital</cx:pt>
          <cx:pt idx="2865">West - Hospital</cx:pt>
          <cx:pt idx="2866">West - Hospital</cx:pt>
          <cx:pt idx="2867">West - Hospital</cx:pt>
          <cx:pt idx="2868">West - Hospital</cx:pt>
          <cx:pt idx="2869">West - Hospital</cx:pt>
          <cx:pt idx="2870">West - Hospital</cx:pt>
          <cx:pt idx="2871">West - Hospital</cx:pt>
          <cx:pt idx="2872">West - Hospital</cx:pt>
          <cx:pt idx="2873">West - Hospital</cx:pt>
          <cx:pt idx="2874">West - Hospital</cx:pt>
          <cx:pt idx="2875">West - Hospital</cx:pt>
          <cx:pt idx="2876">West - Hospital</cx:pt>
          <cx:pt idx="2877">West - Hospital</cx:pt>
          <cx:pt idx="2878">West - Hospital</cx:pt>
          <cx:pt idx="2879">West - Hospital</cx:pt>
          <cx:pt idx="2880">West - Hospital</cx:pt>
          <cx:pt idx="2881">West - Hospital</cx:pt>
          <cx:pt idx="2882">West - Hospital</cx:pt>
          <cx:pt idx="2883">West - Hospital</cx:pt>
          <cx:pt idx="2884">West - Hospital</cx:pt>
          <cx:pt idx="2885">West - Hospital</cx:pt>
          <cx:pt idx="2886">West - Hospital</cx:pt>
          <cx:pt idx="2887">West - Hospital</cx:pt>
          <cx:pt idx="2888">West - Hospital</cx:pt>
          <cx:pt idx="2889">West - Hospital</cx:pt>
          <cx:pt idx="2890">West - Hospital</cx:pt>
          <cx:pt idx="2891">West - Hospital</cx:pt>
          <cx:pt idx="2892">West - Hospital</cx:pt>
          <cx:pt idx="2893">West - Hospital</cx:pt>
          <cx:pt idx="2894">West - Hospital</cx:pt>
          <cx:pt idx="2895">West - Hospital</cx:pt>
          <cx:pt idx="2896">West - Hospital</cx:pt>
          <cx:pt idx="2897">West - Hospital</cx:pt>
          <cx:pt idx="2898">West - Hospital</cx:pt>
          <cx:pt idx="2899">West - Hospital</cx:pt>
          <cx:pt idx="2900">West - Hospital</cx:pt>
          <cx:pt idx="2901">West - Hospital</cx:pt>
          <cx:pt idx="2902">West - Hospital</cx:pt>
          <cx:pt idx="2903">West - Hospital</cx:pt>
          <cx:pt idx="2904">West - Hospital</cx:pt>
          <cx:pt idx="2905">West - Hospital</cx:pt>
          <cx:pt idx="2906">West - Hospital</cx:pt>
          <cx:pt idx="2907">West - Hospital</cx:pt>
          <cx:pt idx="2908">West - Hospital</cx:pt>
          <cx:pt idx="2909">West - Hospital</cx:pt>
          <cx:pt idx="2910">West - Hospital</cx:pt>
          <cx:pt idx="2911">West - Hospital</cx:pt>
          <cx:pt idx="2912">West - Hospital</cx:pt>
          <cx:pt idx="2913">West - Hospital</cx:pt>
          <cx:pt idx="2914">West - Hospital</cx:pt>
          <cx:pt idx="2915">West - Hospital</cx:pt>
          <cx:pt idx="2916">West - Hospital</cx:pt>
          <cx:pt idx="2917">West - Hospital</cx:pt>
          <cx:pt idx="2918">West - Hospital</cx:pt>
          <cx:pt idx="2919">West - Hospital</cx:pt>
          <cx:pt idx="2920">West - Hospital</cx:pt>
          <cx:pt idx="2921">West - Hospital</cx:pt>
          <cx:pt idx="2922">West - Hospital</cx:pt>
          <cx:pt idx="2923">West - Hospital</cx:pt>
          <cx:pt idx="2924">West - Hospital</cx:pt>
          <cx:pt idx="2925">West - Hospital</cx:pt>
          <cx:pt idx="2926">West - Hospital</cx:pt>
          <cx:pt idx="2927">West - Hospital</cx:pt>
          <cx:pt idx="2928">West - Hospital</cx:pt>
          <cx:pt idx="2929">West - Hospital</cx:pt>
          <cx:pt idx="2930">West - Hospital</cx:pt>
          <cx:pt idx="2931">West - Hospital</cx:pt>
          <cx:pt idx="2932">West - Hospital</cx:pt>
          <cx:pt idx="2933">West - Hospital</cx:pt>
          <cx:pt idx="2934">West - Hospital</cx:pt>
          <cx:pt idx="2935">West - Hospital</cx:pt>
          <cx:pt idx="2936">West - Hospital</cx:pt>
          <cx:pt idx="2937">West - Hospital</cx:pt>
          <cx:pt idx="2938">West - Hospital</cx:pt>
          <cx:pt idx="2939">West - Hospital</cx:pt>
          <cx:pt idx="2940">West - Hospital</cx:pt>
          <cx:pt idx="2941">West - Hospital</cx:pt>
          <cx:pt idx="2942">West - Hospital</cx:pt>
          <cx:pt idx="2943">West - Hospital</cx:pt>
          <cx:pt idx="2944">West - Hospital</cx:pt>
          <cx:pt idx="2945">West - Hospital</cx:pt>
          <cx:pt idx="2946">West - Hospital</cx:pt>
          <cx:pt idx="2947">West - Hospital</cx:pt>
          <cx:pt idx="2948">West - Hospital</cx:pt>
          <cx:pt idx="2949">West - Hospital</cx:pt>
          <cx:pt idx="2950">West - Hospital</cx:pt>
          <cx:pt idx="2951">West - Hospital</cx:pt>
          <cx:pt idx="2952">West - Hospital</cx:pt>
          <cx:pt idx="2953">West - Hospital</cx:pt>
          <cx:pt idx="2954">West - Hospital</cx:pt>
          <cx:pt idx="2955">West - Hospital</cx:pt>
          <cx:pt idx="2956">West - Hospital</cx:pt>
          <cx:pt idx="2957">West - Hospital</cx:pt>
          <cx:pt idx="2958">West - Hospital</cx:pt>
          <cx:pt idx="2959">West - Hospital</cx:pt>
          <cx:pt idx="2960">West - Hospital</cx:pt>
          <cx:pt idx="2961">West - Hospital</cx:pt>
          <cx:pt idx="2962">West - Hospital</cx:pt>
          <cx:pt idx="2963">West - Hospital</cx:pt>
          <cx:pt idx="2964">West - Hospital</cx:pt>
          <cx:pt idx="2965">West - Hospital</cx:pt>
          <cx:pt idx="2966">West - Hospital</cx:pt>
          <cx:pt idx="2967">West - Hospital</cx:pt>
          <cx:pt idx="2968">West - Hospital</cx:pt>
          <cx:pt idx="2969">West - Hospital</cx:pt>
          <cx:pt idx="2970">West - Hospital</cx:pt>
          <cx:pt idx="2971">West - Hospital</cx:pt>
          <cx:pt idx="2972">West - Hospital</cx:pt>
          <cx:pt idx="2973">West - Hospital</cx:pt>
          <cx:pt idx="2974">West - Hospital</cx:pt>
          <cx:pt idx="2975">West - Hospital</cx:pt>
          <cx:pt idx="2976">West - Hospital</cx:pt>
          <cx:pt idx="2977">West - Hospital</cx:pt>
          <cx:pt idx="2978">West - Hospital</cx:pt>
          <cx:pt idx="2979">West - Hospital</cx:pt>
          <cx:pt idx="2980">West - Hospital</cx:pt>
          <cx:pt idx="2981">West - Hospital</cx:pt>
          <cx:pt idx="2982">West - Hospital</cx:pt>
          <cx:pt idx="2983">West - Hospital</cx:pt>
          <cx:pt idx="2984">West - Hospital</cx:pt>
          <cx:pt idx="2985">West - Hospital</cx:pt>
          <cx:pt idx="2986">West - Hospital</cx:pt>
          <cx:pt idx="2987">West - Hospital</cx:pt>
          <cx:pt idx="2988">West - Hospital</cx:pt>
          <cx:pt idx="2989">West - Hospital</cx:pt>
          <cx:pt idx="2990">West - Hospital</cx:pt>
          <cx:pt idx="2991">West - Hospital</cx:pt>
          <cx:pt idx="2992">West - Hospital</cx:pt>
          <cx:pt idx="2993">West - Hospital</cx:pt>
          <cx:pt idx="2994">West - Hospital</cx:pt>
          <cx:pt idx="2995">West - Hospital</cx:pt>
          <cx:pt idx="2996">West - Hospital</cx:pt>
          <cx:pt idx="2997">West - Hospital</cx:pt>
          <cx:pt idx="2998">West - Hospital</cx:pt>
          <cx:pt idx="2999">West - Hospital</cx:pt>
          <cx:pt idx="3000">West - Hospital</cx:pt>
          <cx:pt idx="3001">West - Hospital</cx:pt>
          <cx:pt idx="3002">West - Hospital</cx:pt>
          <cx:pt idx="3003">West - Hospital</cx:pt>
          <cx:pt idx="3004">West - Hospital</cx:pt>
          <cx:pt idx="3005">West - Hospital</cx:pt>
          <cx:pt idx="3006">West - Hospital</cx:pt>
          <cx:pt idx="3007">West - Hospital</cx:pt>
          <cx:pt idx="3008">West - Hospital</cx:pt>
          <cx:pt idx="3009">West - Hospital</cx:pt>
          <cx:pt idx="3010">West - Hospital</cx:pt>
          <cx:pt idx="3011">West - Hospital</cx:pt>
          <cx:pt idx="3012">West - Hospital</cx:pt>
          <cx:pt idx="3013">West - Hospital</cx:pt>
          <cx:pt idx="3014">West - Hospital</cx:pt>
          <cx:pt idx="3015">West - Hospital</cx:pt>
          <cx:pt idx="3016">West - Hospital</cx:pt>
          <cx:pt idx="3017">West - Hospital</cx:pt>
          <cx:pt idx="3018">West - Hospital</cx:pt>
          <cx:pt idx="3019">West - Hospital</cx:pt>
          <cx:pt idx="3020">West - Hospital</cx:pt>
          <cx:pt idx="3021">West - Hospital</cx:pt>
          <cx:pt idx="3022">West - Hospital</cx:pt>
          <cx:pt idx="3023">West - Hospital</cx:pt>
          <cx:pt idx="3024">West - Hospital</cx:pt>
          <cx:pt idx="3025">West - Hospital</cx:pt>
          <cx:pt idx="3026">West - Hospital</cx:pt>
          <cx:pt idx="3027">West - Hospital</cx:pt>
          <cx:pt idx="3028">West - Hospital</cx:pt>
          <cx:pt idx="3029">West - Hospital</cx:pt>
          <cx:pt idx="3030">West - Hospital</cx:pt>
          <cx:pt idx="3031">West - Hospital</cx:pt>
          <cx:pt idx="3032">West - Hospital</cx:pt>
          <cx:pt idx="3033">West - Hospital</cx:pt>
          <cx:pt idx="3034">West - Hospital</cx:pt>
          <cx:pt idx="3035">West - Hospital</cx:pt>
          <cx:pt idx="3036">West - Hospital</cx:pt>
          <cx:pt idx="3037">West - Hospital</cx:pt>
          <cx:pt idx="3038">West - Hospital</cx:pt>
          <cx:pt idx="3039">West - Hospital</cx:pt>
          <cx:pt idx="3040">West - Hospital</cx:pt>
          <cx:pt idx="3041">West - Hospital</cx:pt>
          <cx:pt idx="3042">West - Hospital</cx:pt>
          <cx:pt idx="3043">West - Hospital</cx:pt>
          <cx:pt idx="3044">West - Hospital</cx:pt>
          <cx:pt idx="3045">West - Hospital</cx:pt>
          <cx:pt idx="3046">West - Hospital</cx:pt>
          <cx:pt idx="3047">West - Hospital</cx:pt>
          <cx:pt idx="3048">West - Hospital</cx:pt>
          <cx:pt idx="3049">West - Hospital</cx:pt>
          <cx:pt idx="3050">West - Hospital</cx:pt>
          <cx:pt idx="3051">West - Hospital</cx:pt>
          <cx:pt idx="3052">West - Hospital</cx:pt>
          <cx:pt idx="3053">West - Hospital</cx:pt>
          <cx:pt idx="3054">West - Hospital</cx:pt>
          <cx:pt idx="3055">West - Hospital</cx:pt>
          <cx:pt idx="3056">West - Hospital</cx:pt>
          <cx:pt idx="3057">West - Hospital</cx:pt>
          <cx:pt idx="3058">West - Hospital</cx:pt>
          <cx:pt idx="3059">West - Hospital</cx:pt>
          <cx:pt idx="3060">West - Hospital</cx:pt>
          <cx:pt idx="3061">West - Hospital</cx:pt>
          <cx:pt idx="3062">West - Hospital</cx:pt>
          <cx:pt idx="3063">West - Hospital</cx:pt>
          <cx:pt idx="3064">West - Hospital</cx:pt>
          <cx:pt idx="3065">West - Hospital</cx:pt>
          <cx:pt idx="3066">West - Hospital</cx:pt>
          <cx:pt idx="3067">West - Hospital</cx:pt>
          <cx:pt idx="3068">West - Hospital</cx:pt>
          <cx:pt idx="3069">West - Hospital</cx:pt>
          <cx:pt idx="3070">West - Hospital</cx:pt>
          <cx:pt idx="3071">West - Hospital</cx:pt>
          <cx:pt idx="3072">West - Hospital</cx:pt>
          <cx:pt idx="3073">West - Hospital</cx:pt>
          <cx:pt idx="3074">West - Hospital</cx:pt>
          <cx:pt idx="3075">West - Hospital</cx:pt>
          <cx:pt idx="3076">West - Hospital</cx:pt>
          <cx:pt idx="3077">West - Hospital</cx:pt>
          <cx:pt idx="3078">West - Hospital</cx:pt>
          <cx:pt idx="3079">West - Hospital</cx:pt>
          <cx:pt idx="3080">West - Hospital</cx:pt>
          <cx:pt idx="3081">West - Hospital</cx:pt>
          <cx:pt idx="3082">West - Hospital</cx:pt>
          <cx:pt idx="3083">West - Hospital</cx:pt>
          <cx:pt idx="3084">West - Hospital</cx:pt>
          <cx:pt idx="3085">West - Hospital</cx:pt>
          <cx:pt idx="3086">West - Hospital</cx:pt>
          <cx:pt idx="3087">West - Hospital</cx:pt>
          <cx:pt idx="3088">West - Hospital</cx:pt>
          <cx:pt idx="3089">West - Hospital</cx:pt>
          <cx:pt idx="3090">West - Hospital</cx:pt>
          <cx:pt idx="3091">West - Hospital</cx:pt>
          <cx:pt idx="3092">West - Hospital</cx:pt>
          <cx:pt idx="3093">West - Hospital</cx:pt>
          <cx:pt idx="3094">West - Hospital</cx:pt>
          <cx:pt idx="3095">West - Hospital</cx:pt>
          <cx:pt idx="3096">West - Hospital</cx:pt>
          <cx:pt idx="3097">West - Hospital</cx:pt>
          <cx:pt idx="3098">West - Hospital</cx:pt>
          <cx:pt idx="3099">West - Hospital</cx:pt>
          <cx:pt idx="3100">West - Hospital</cx:pt>
          <cx:pt idx="3101">West - Hospital</cx:pt>
          <cx:pt idx="3102">West - Hospital</cx:pt>
          <cx:pt idx="3103">West - Hospital</cx:pt>
          <cx:pt idx="3104">West - Hospital</cx:pt>
          <cx:pt idx="3105">West - Hospital</cx:pt>
          <cx:pt idx="3106">West - Hospital</cx:pt>
          <cx:pt idx="3107">West - Hospital</cx:pt>
          <cx:pt idx="3108">West - Hospital</cx:pt>
          <cx:pt idx="3109">West - Hospital</cx:pt>
          <cx:pt idx="3110">West - Hospital</cx:pt>
          <cx:pt idx="3111">West - Hospital</cx:pt>
          <cx:pt idx="3112">West - Hospital</cx:pt>
          <cx:pt idx="3113">West - Hospital</cx:pt>
          <cx:pt idx="3114">West - Hospital</cx:pt>
          <cx:pt idx="3115">West - Hospital</cx:pt>
          <cx:pt idx="3116">West - Hospital</cx:pt>
          <cx:pt idx="3117">West - Hospital</cx:pt>
          <cx:pt idx="3118">West - Hospital</cx:pt>
          <cx:pt idx="3119">West - Hospital</cx:pt>
          <cx:pt idx="3120">West - Hospital</cx:pt>
          <cx:pt idx="3121">West - Hospital</cx:pt>
          <cx:pt idx="3122">West - Hospital</cx:pt>
          <cx:pt idx="3123">West - Hospital</cx:pt>
          <cx:pt idx="3124">West - Hospital</cx:pt>
          <cx:pt idx="3125">West - Hospital</cx:pt>
          <cx:pt idx="3126">West - Hospital</cx:pt>
          <cx:pt idx="3127">West - Hospital</cx:pt>
          <cx:pt idx="3128">West - Hospital</cx:pt>
          <cx:pt idx="3129">West - Hospital</cx:pt>
          <cx:pt idx="3130">West - Hospital</cx:pt>
          <cx:pt idx="3131">West - Hospital</cx:pt>
          <cx:pt idx="3132">West - Hospital</cx:pt>
          <cx:pt idx="3133">West - Hospital</cx:pt>
          <cx:pt idx="3134">West - Hospital</cx:pt>
          <cx:pt idx="3135">West - Hospital</cx:pt>
          <cx:pt idx="3136">West - Hospital</cx:pt>
          <cx:pt idx="3137">West - Hospital</cx:pt>
          <cx:pt idx="3138">West - Hospital</cx:pt>
          <cx:pt idx="3139">West - Hospital</cx:pt>
          <cx:pt idx="3140">West - Hospital</cx:pt>
          <cx:pt idx="3141">West - Hospital</cx:pt>
          <cx:pt idx="3142">West - Hospital</cx:pt>
          <cx:pt idx="3143">West - Hospital</cx:pt>
          <cx:pt idx="3144">West - Hospital</cx:pt>
          <cx:pt idx="3145">West - Hospital</cx:pt>
          <cx:pt idx="3146">West - Hospital</cx:pt>
          <cx:pt idx="3147">West - Hospital</cx:pt>
          <cx:pt idx="3148">West - Hospital</cx:pt>
          <cx:pt idx="3149">West - Hospital</cx:pt>
          <cx:pt idx="3150">West - Hospital</cx:pt>
          <cx:pt idx="3151">West - Hospital</cx:pt>
          <cx:pt idx="3152">West - Hospital</cx:pt>
          <cx:pt idx="3153">West - Hospital</cx:pt>
          <cx:pt idx="3154">West - Hospital</cx:pt>
          <cx:pt idx="3155">West - Hospital</cx:pt>
          <cx:pt idx="3156">West - Hospital</cx:pt>
          <cx:pt idx="3157">West - Hospital</cx:pt>
          <cx:pt idx="3158">West - Hospital</cx:pt>
          <cx:pt idx="3159">West - Hospital</cx:pt>
          <cx:pt idx="3160">West - Hospital</cx:pt>
          <cx:pt idx="3161">West - Hospital</cx:pt>
          <cx:pt idx="3162">West - Hospital</cx:pt>
          <cx:pt idx="3163">West - Hospital</cx:pt>
          <cx:pt idx="3164">West - Hospital</cx:pt>
          <cx:pt idx="3165">West - Hospital</cx:pt>
          <cx:pt idx="3166">West - Hospital</cx:pt>
          <cx:pt idx="3167">West - Hospital</cx:pt>
          <cx:pt idx="3168">West - Hospital</cx:pt>
          <cx:pt idx="3169">West - Hospital</cx:pt>
          <cx:pt idx="3170">West - Hospital</cx:pt>
          <cx:pt idx="3171">West - Hospital</cx:pt>
          <cx:pt idx="3172">West - Hospital</cx:pt>
          <cx:pt idx="3173">West - Hospital</cx:pt>
          <cx:pt idx="3174">West - Hospital</cx:pt>
          <cx:pt idx="3175">West - Hospital</cx:pt>
          <cx:pt idx="3176">West - Hospital</cx:pt>
          <cx:pt idx="3177">West - Hospital</cx:pt>
          <cx:pt idx="3178">West - Hospital</cx:pt>
          <cx:pt idx="3179">West - Hospital</cx:pt>
          <cx:pt idx="3180">West - Hospital</cx:pt>
          <cx:pt idx="3181">West - Hospital</cx:pt>
          <cx:pt idx="3182">West - Hospital</cx:pt>
          <cx:pt idx="3183">West - Hospital</cx:pt>
          <cx:pt idx="3184">West - Hospital</cx:pt>
          <cx:pt idx="3185">West - Hospital</cx:pt>
          <cx:pt idx="3186">West - Hospital</cx:pt>
          <cx:pt idx="3187">West - Hospital</cx:pt>
          <cx:pt idx="3188">West - Hospital</cx:pt>
          <cx:pt idx="3189">West - Hospital</cx:pt>
          <cx:pt idx="3190">West - Hospital</cx:pt>
          <cx:pt idx="3191">West - Hospital</cx:pt>
          <cx:pt idx="3192">West - Hospital</cx:pt>
          <cx:pt idx="3193">West - Hospital</cx:pt>
          <cx:pt idx="3194">West - Hospital</cx:pt>
          <cx:pt idx="3195">West - Hospital</cx:pt>
          <cx:pt idx="3196">West - Hospital</cx:pt>
          <cx:pt idx="3197">West - Hospital</cx:pt>
          <cx:pt idx="3198">West - Hospital</cx:pt>
          <cx:pt idx="3199">West - Hospital</cx:pt>
          <cx:pt idx="3200">West - Hospital</cx:pt>
          <cx:pt idx="3201">West - Hospital</cx:pt>
          <cx:pt idx="3202">West - Hospital</cx:pt>
          <cx:pt idx="3203">West - Hospital</cx:pt>
          <cx:pt idx="3204">West - Hospital</cx:pt>
          <cx:pt idx="3205">West - Hospital</cx:pt>
          <cx:pt idx="3206">West - Hospital</cx:pt>
          <cx:pt idx="3207">West - Hospital</cx:pt>
          <cx:pt idx="3208">West - Hospital</cx:pt>
          <cx:pt idx="3209">West - Hospital</cx:pt>
          <cx:pt idx="3210">West - Hospital</cx:pt>
          <cx:pt idx="3211">West - Hospital</cx:pt>
          <cx:pt idx="3212">West - Hospital</cx:pt>
          <cx:pt idx="3213">West - Hospital</cx:pt>
          <cx:pt idx="3214">West - Hospital</cx:pt>
          <cx:pt idx="3215">West - Hospital</cx:pt>
          <cx:pt idx="3216">West - Hospital</cx:pt>
          <cx:pt idx="3217">West - Hospital</cx:pt>
          <cx:pt idx="3218">West - Hospital</cx:pt>
          <cx:pt idx="3219">West - Hospital</cx:pt>
          <cx:pt idx="3220">West - Hospital</cx:pt>
          <cx:pt idx="3221">West - Hospital</cx:pt>
          <cx:pt idx="3222">West - Hospital</cx:pt>
          <cx:pt idx="3223">West - Hospital</cx:pt>
          <cx:pt idx="3224">West - Hospital</cx:pt>
          <cx:pt idx="3225">West - Hospital</cx:pt>
          <cx:pt idx="3226">West - Hospital</cx:pt>
          <cx:pt idx="3227">West - Hospital</cx:pt>
          <cx:pt idx="3228">West - Hospital</cx:pt>
          <cx:pt idx="3229">West - Hospital</cx:pt>
          <cx:pt idx="3230">West - Hospital</cx:pt>
          <cx:pt idx="3231">West - Hospital</cx:pt>
          <cx:pt idx="3232">West - Hospital</cx:pt>
          <cx:pt idx="3233">West - Hospital</cx:pt>
          <cx:pt idx="3234">West - Hospital</cx:pt>
          <cx:pt idx="3235">West - Hospital</cx:pt>
          <cx:pt idx="3236">West - Hospital</cx:pt>
          <cx:pt idx="3237">West - Hospital</cx:pt>
          <cx:pt idx="3238">West - Hospital</cx:pt>
          <cx:pt idx="3239">West - Hospital</cx:pt>
          <cx:pt idx="3240">West - Hospital</cx:pt>
          <cx:pt idx="3241">West - Hospital</cx:pt>
          <cx:pt idx="3242">West - Hospital</cx:pt>
          <cx:pt idx="3243">West - Hospital</cx:pt>
          <cx:pt idx="3244">West - Hospital</cx:pt>
          <cx:pt idx="3245">West - Hospital</cx:pt>
          <cx:pt idx="3246">West - Hospital</cx:pt>
          <cx:pt idx="3247">West - Hospital</cx:pt>
          <cx:pt idx="3248">West - Hospital</cx:pt>
          <cx:pt idx="3249">West - Hospital</cx:pt>
          <cx:pt idx="3250">West - Hospital</cx:pt>
          <cx:pt idx="3251">West - Hospital</cx:pt>
          <cx:pt idx="3252">West - Hospital</cx:pt>
          <cx:pt idx="3253">West - Hospital</cx:pt>
          <cx:pt idx="3254">West - Hospital</cx:pt>
          <cx:pt idx="3255">West - Hospital</cx:pt>
          <cx:pt idx="3256">West - Hospital</cx:pt>
          <cx:pt idx="3257">West - Hospital</cx:pt>
          <cx:pt idx="3258">West - Hospital</cx:pt>
          <cx:pt idx="3259">West - Hospital</cx:pt>
          <cx:pt idx="3260">West - Hospital</cx:pt>
          <cx:pt idx="3261">West - Hospital</cx:pt>
          <cx:pt idx="3262">West - Hospital</cx:pt>
          <cx:pt idx="3263">West - Hospital</cx:pt>
          <cx:pt idx="3264">West - Hospital</cx:pt>
          <cx:pt idx="3265">West - Hospital</cx:pt>
          <cx:pt idx="3266">West - Hospital</cx:pt>
          <cx:pt idx="3267">West - Hospital</cx:pt>
          <cx:pt idx="3268">West - Hospital</cx:pt>
          <cx:pt idx="3269">West - Hospital</cx:pt>
          <cx:pt idx="3270">West - Hospital</cx:pt>
          <cx:pt idx="3271">West - Hospital</cx:pt>
          <cx:pt idx="3272">West - Hospital</cx:pt>
          <cx:pt idx="3273">West - Hospital</cx:pt>
          <cx:pt idx="3274">West - Hospital</cx:pt>
          <cx:pt idx="3275">West - Hospital</cx:pt>
          <cx:pt idx="3276">West - Hospital</cx:pt>
          <cx:pt idx="3277">West - Hospital</cx:pt>
          <cx:pt idx="3278">West - Hospital</cx:pt>
          <cx:pt idx="3279">West - Hospital</cx:pt>
          <cx:pt idx="3280">West - Hospital</cx:pt>
          <cx:pt idx="3281">West - Hospital</cx:pt>
          <cx:pt idx="3282">West - Hospital</cx:pt>
          <cx:pt idx="3283">West - Hospital</cx:pt>
          <cx:pt idx="3284">West - Hospital</cx:pt>
          <cx:pt idx="3285">West - Hospital</cx:pt>
          <cx:pt idx="3286">West - Hospital</cx:pt>
          <cx:pt idx="3287">West - Hospital</cx:pt>
          <cx:pt idx="3288">West - Hospital</cx:pt>
          <cx:pt idx="3289">West - Hospital</cx:pt>
          <cx:pt idx="3290">West - Hospital</cx:pt>
          <cx:pt idx="3291">West - Hospital</cx:pt>
          <cx:pt idx="3292">West - Hospital</cx:pt>
          <cx:pt idx="3293">West - Hospital</cx:pt>
          <cx:pt idx="3294">West - Hospital</cx:pt>
          <cx:pt idx="3295">West - Hospital</cx:pt>
          <cx:pt idx="3296">West - Hospital</cx:pt>
          <cx:pt idx="3297">West - Hospital</cx:pt>
          <cx:pt idx="3298">West - Hospital</cx:pt>
          <cx:pt idx="3299">West - Hospital</cx:pt>
          <cx:pt idx="3300">West - Hospital</cx:pt>
          <cx:pt idx="3301">West - Hospital</cx:pt>
          <cx:pt idx="3302">West - Hospital</cx:pt>
          <cx:pt idx="3303">West - Hospital</cx:pt>
          <cx:pt idx="3304">West - Hospital</cx:pt>
          <cx:pt idx="3305">West - Hospital</cx:pt>
          <cx:pt idx="3306">West - Hospital</cx:pt>
          <cx:pt idx="3307">West - Hospital</cx:pt>
          <cx:pt idx="3308">West - Hospital</cx:pt>
          <cx:pt idx="3309">West - Hospital</cx:pt>
          <cx:pt idx="3310">West - Hospital</cx:pt>
          <cx:pt idx="3311">West - Hospital</cx:pt>
          <cx:pt idx="3312">West - Hospital</cx:pt>
          <cx:pt idx="3313">West - Hospital</cx:pt>
          <cx:pt idx="3314">West - Hospital</cx:pt>
          <cx:pt idx="3315">West - Hospital</cx:pt>
          <cx:pt idx="3316">West - Hospital</cx:pt>
          <cx:pt idx="3317">West - Hospital</cx:pt>
          <cx:pt idx="3318">West - Hospital</cx:pt>
          <cx:pt idx="3319">West - Hospital</cx:pt>
          <cx:pt idx="3320">West - Hospital</cx:pt>
          <cx:pt idx="3321">West - Hospital</cx:pt>
          <cx:pt idx="3322">West - Hospital</cx:pt>
          <cx:pt idx="3323">West - Hospital</cx:pt>
          <cx:pt idx="3324">West - Hospital</cx:pt>
          <cx:pt idx="3325">West - Hospital</cx:pt>
          <cx:pt idx="3326">West - Hospital</cx:pt>
          <cx:pt idx="3327">West - Hospital</cx:pt>
          <cx:pt idx="3328">West - Hospital</cx:pt>
          <cx:pt idx="3329">West - Hospital</cx:pt>
          <cx:pt idx="3330">West - Hospital</cx:pt>
          <cx:pt idx="3331">West - Hospital</cx:pt>
          <cx:pt idx="3332">West - Hospital</cx:pt>
          <cx:pt idx="3333">West - Hospital</cx:pt>
          <cx:pt idx="3334">West - Hospital</cx:pt>
          <cx:pt idx="3335">West - Hospital</cx:pt>
          <cx:pt idx="3336">West - Hospital</cx:pt>
          <cx:pt idx="3337">West - Hospital</cx:pt>
          <cx:pt idx="3338">West - Hospital</cx:pt>
          <cx:pt idx="3339">West - Hospital</cx:pt>
          <cx:pt idx="3340">West - Hospital</cx:pt>
          <cx:pt idx="3341">West - Hospital</cx:pt>
          <cx:pt idx="3342">West - Hospital</cx:pt>
          <cx:pt idx="3343">West - Hospital</cx:pt>
          <cx:pt idx="3344">West - Hospital</cx:pt>
          <cx:pt idx="3345">West - Hospital</cx:pt>
          <cx:pt idx="3346">West - Hospital</cx:pt>
          <cx:pt idx="3347">West - Hospital</cx:pt>
          <cx:pt idx="3348">West - Hospital</cx:pt>
          <cx:pt idx="3349">West - Hospital</cx:pt>
          <cx:pt idx="3350">West - Hospital</cx:pt>
          <cx:pt idx="3351">West - Hospital</cx:pt>
          <cx:pt idx="3352">West - Hospital</cx:pt>
          <cx:pt idx="3353">West - Hospital</cx:pt>
          <cx:pt idx="3354">West - Hospital</cx:pt>
          <cx:pt idx="3355">West - Hospital</cx:pt>
          <cx:pt idx="3356">West - Hospital</cx:pt>
          <cx:pt idx="3357">West - Hospital</cx:pt>
          <cx:pt idx="3358">West - Hospital</cx:pt>
          <cx:pt idx="3359">West - Hospital</cx:pt>
          <cx:pt idx="3360">West - Hospital</cx:pt>
          <cx:pt idx="3361">West - Hospital</cx:pt>
          <cx:pt idx="3362">West - Hospital</cx:pt>
          <cx:pt idx="3363">West - Hospital</cx:pt>
          <cx:pt idx="3364">West - Hospital</cx:pt>
          <cx:pt idx="3365">West - Hospital</cx:pt>
          <cx:pt idx="3366">West - Hospital</cx:pt>
          <cx:pt idx="3367">West - Hospital</cx:pt>
          <cx:pt idx="3368">West - Hospital</cx:pt>
          <cx:pt idx="3369">West - Hospital</cx:pt>
          <cx:pt idx="3370">West - Hospital</cx:pt>
          <cx:pt idx="3371">West - Hospital</cx:pt>
          <cx:pt idx="3372">West - Hospital</cx:pt>
          <cx:pt idx="3373">West - Hospital</cx:pt>
          <cx:pt idx="3374">West - Hospital</cx:pt>
          <cx:pt idx="3375">West - Hospital</cx:pt>
          <cx:pt idx="3376">West - Hospital</cx:pt>
          <cx:pt idx="3377">West - Hospital</cx:pt>
          <cx:pt idx="3378">West - Hospital</cx:pt>
          <cx:pt idx="3379">West - Hospital</cx:pt>
          <cx:pt idx="3380">West - Hospital</cx:pt>
          <cx:pt idx="3381">West - Hospital</cx:pt>
          <cx:pt idx="3382">West - Hospital</cx:pt>
          <cx:pt idx="3383">West - Hospital</cx:pt>
          <cx:pt idx="3384">West - Hospital</cx:pt>
          <cx:pt idx="3385">West - Hospital</cx:pt>
          <cx:pt idx="3386">West - Hospital</cx:pt>
          <cx:pt idx="3387">West - Hospital</cx:pt>
          <cx:pt idx="3388">West - Hospital</cx:pt>
          <cx:pt idx="3389">West - Hospital</cx:pt>
          <cx:pt idx="3390">West - Hospital</cx:pt>
          <cx:pt idx="3391">West - Hospital</cx:pt>
          <cx:pt idx="3392">West - Hospital</cx:pt>
          <cx:pt idx="3393">West - Hospital</cx:pt>
          <cx:pt idx="3394">West - Hospital</cx:pt>
          <cx:pt idx="3395">West - Hospital</cx:pt>
          <cx:pt idx="3396">West - Hospital</cx:pt>
          <cx:pt idx="3397">West - Hospital</cx:pt>
          <cx:pt idx="3398">West - Hospital</cx:pt>
          <cx:pt idx="3399">West - Hospital</cx:pt>
          <cx:pt idx="3400">West - Hospital</cx:pt>
          <cx:pt idx="3401">West - Hospital</cx:pt>
          <cx:pt idx="3402">West - Hospital</cx:pt>
          <cx:pt idx="3403">West - Hospital</cx:pt>
          <cx:pt idx="3404">West - Hospital</cx:pt>
          <cx:pt idx="3405">West - Hospital</cx:pt>
          <cx:pt idx="3406">West - Hospital</cx:pt>
          <cx:pt idx="3407">West - Hospital</cx:pt>
          <cx:pt idx="3408">West - Hospital</cx:pt>
          <cx:pt idx="3409">West - Hospital</cx:pt>
          <cx:pt idx="3410">West - Hospital</cx:pt>
          <cx:pt idx="3411">West - Hospital</cx:pt>
          <cx:pt idx="3412">West - Hospital</cx:pt>
          <cx:pt idx="3413">West - Hospital</cx:pt>
          <cx:pt idx="3414">West - Hospital</cx:pt>
          <cx:pt idx="3415">West - Hospital</cx:pt>
          <cx:pt idx="3416">West - Hospital</cx:pt>
          <cx:pt idx="3417">West - Hospital</cx:pt>
          <cx:pt idx="3418">West - Hospital</cx:pt>
          <cx:pt idx="3419">West - Hospital</cx:pt>
          <cx:pt idx="3420">West - Hospital</cx:pt>
          <cx:pt idx="3421">West - Hospital</cx:pt>
          <cx:pt idx="3422">West - Hospital</cx:pt>
          <cx:pt idx="3423">West - Hospital</cx:pt>
          <cx:pt idx="3424">West - Hospital</cx:pt>
          <cx:pt idx="3425">West - Hospital</cx:pt>
          <cx:pt idx="3426">West - Hospital</cx:pt>
          <cx:pt idx="3427">West - Hospital</cx:pt>
          <cx:pt idx="3428">West - Hospital</cx:pt>
          <cx:pt idx="3429">West - Hospital</cx:pt>
          <cx:pt idx="3430">West - Hospital</cx:pt>
          <cx:pt idx="3431">West - Hospital</cx:pt>
          <cx:pt idx="3432">West - Hospital</cx:pt>
          <cx:pt idx="3433">West - Hospital</cx:pt>
          <cx:pt idx="3434">West - Hospital</cx:pt>
          <cx:pt idx="3435">West - Hospital</cx:pt>
          <cx:pt idx="3436">West - Hospital</cx:pt>
          <cx:pt idx="3437">West - Hospital</cx:pt>
          <cx:pt idx="3438">West - Hospital</cx:pt>
          <cx:pt idx="3439">West - Hospital</cx:pt>
          <cx:pt idx="3440">West - Hospital</cx:pt>
          <cx:pt idx="3441">West - Hospital</cx:pt>
          <cx:pt idx="3442">West - Hospital</cx:pt>
          <cx:pt idx="3443">West - Hospital</cx:pt>
          <cx:pt idx="3444">West - Hospital</cx:pt>
          <cx:pt idx="3445">West - Hospital</cx:pt>
          <cx:pt idx="3446">West - Hospital</cx:pt>
          <cx:pt idx="3447">West - Hospital</cx:pt>
          <cx:pt idx="3448">West - Hospital</cx:pt>
          <cx:pt idx="3449">West - Hospital</cx:pt>
          <cx:pt idx="3450">West - Hospital</cx:pt>
          <cx:pt idx="3451">West - Hospital</cx:pt>
          <cx:pt idx="3452">West - Hospital</cx:pt>
          <cx:pt idx="3453">West - Hospital</cx:pt>
          <cx:pt idx="3454">West - Hospital</cx:pt>
          <cx:pt idx="3455">West - Hospital</cx:pt>
          <cx:pt idx="3456">West - Hospital</cx:pt>
          <cx:pt idx="3457">West - Hospital</cx:pt>
          <cx:pt idx="3458">West - Hospital</cx:pt>
          <cx:pt idx="3459">West - Hospital</cx:pt>
          <cx:pt idx="3460">West - Hospital</cx:pt>
          <cx:pt idx="3461">West - Hospital</cx:pt>
          <cx:pt idx="3462">West - Hospital</cx:pt>
          <cx:pt idx="3463">West - Hospital</cx:pt>
          <cx:pt idx="3464">West - Hospital</cx:pt>
          <cx:pt idx="3465">West - Hospital</cx:pt>
          <cx:pt idx="3466">West - Hospital</cx:pt>
          <cx:pt idx="3467">West - Hospital</cx:pt>
          <cx:pt idx="3468">West - Hospital</cx:pt>
          <cx:pt idx="3469">West - Hospital</cx:pt>
          <cx:pt idx="3470">West - Hospital</cx:pt>
          <cx:pt idx="3471">West - Hospital</cx:pt>
          <cx:pt idx="3472">West - Hospital</cx:pt>
          <cx:pt idx="3473">West - Hospital</cx:pt>
          <cx:pt idx="3474">West - Hospital</cx:pt>
          <cx:pt idx="3475">West - Hospital</cx:pt>
          <cx:pt idx="3476">West - Hospital</cx:pt>
          <cx:pt idx="3477">West - Hospital</cx:pt>
          <cx:pt idx="3478">West - Hospital</cx:pt>
          <cx:pt idx="3479">West - Hospital</cx:pt>
          <cx:pt idx="3480">West - Hospital</cx:pt>
          <cx:pt idx="3481">West - Hospital</cx:pt>
          <cx:pt idx="3482">West - Hospital</cx:pt>
          <cx:pt idx="3483">West - Hospital</cx:pt>
          <cx:pt idx="3484">West - Hospital</cx:pt>
          <cx:pt idx="3485">West - Hospital</cx:pt>
          <cx:pt idx="3486">West - Hospital</cx:pt>
          <cx:pt idx="3487">West - Hospital</cx:pt>
          <cx:pt idx="3488">West - Hospital</cx:pt>
          <cx:pt idx="3489">West - Hospital</cx:pt>
          <cx:pt idx="3490">West - Hospital</cx:pt>
          <cx:pt idx="3491">West - Hospital</cx:pt>
          <cx:pt idx="3492">West - Hospital</cx:pt>
          <cx:pt idx="3493">West - Hospital</cx:pt>
          <cx:pt idx="3494">West - Hospital</cx:pt>
          <cx:pt idx="3495">West - Hospital</cx:pt>
          <cx:pt idx="3496">West - Hospital</cx:pt>
          <cx:pt idx="3497">West - Hospital</cx:pt>
          <cx:pt idx="3498">West - Hospital</cx:pt>
          <cx:pt idx="3499">West - Hospital</cx:pt>
          <cx:pt idx="3500">West - Hospital</cx:pt>
          <cx:pt idx="3501">West - Hospital</cx:pt>
          <cx:pt idx="3502">West - Hospital</cx:pt>
          <cx:pt idx="3503">West - Hospital</cx:pt>
          <cx:pt idx="3504">West - Hospital</cx:pt>
          <cx:pt idx="3505">West - Hospital</cx:pt>
          <cx:pt idx="3506">West - Hospital</cx:pt>
          <cx:pt idx="3507">West - Hospital</cx:pt>
          <cx:pt idx="3508">West - Hospital</cx:pt>
          <cx:pt idx="3509">West - Hospital</cx:pt>
          <cx:pt idx="3510">West - Hospital</cx:pt>
          <cx:pt idx="3511">West - Hospital</cx:pt>
          <cx:pt idx="3512">West - Hospital</cx:pt>
          <cx:pt idx="3513">West - Hospital</cx:pt>
          <cx:pt idx="3514">West - Hospital</cx:pt>
          <cx:pt idx="3515">West - Hospital</cx:pt>
          <cx:pt idx="3516">West - Hospital</cx:pt>
          <cx:pt idx="3517">West - Hospital</cx:pt>
          <cx:pt idx="3518">West - Hospital</cx:pt>
          <cx:pt idx="3519">West - Hospital</cx:pt>
          <cx:pt idx="3520">West - Hospital</cx:pt>
          <cx:pt idx="3521">West - Hospital</cx:pt>
          <cx:pt idx="3522">West - Hospital</cx:pt>
          <cx:pt idx="3523">West - Hospital</cx:pt>
          <cx:pt idx="3524">West - Hospital</cx:pt>
          <cx:pt idx="3525">West - Hospital</cx:pt>
          <cx:pt idx="3526">West - Hospital</cx:pt>
          <cx:pt idx="3527">West - Hospital</cx:pt>
          <cx:pt idx="3528">West - Hospital</cx:pt>
          <cx:pt idx="3529">West - Hospital</cx:pt>
          <cx:pt idx="3530">West - Hospital</cx:pt>
          <cx:pt idx="3531">West - Hospital</cx:pt>
          <cx:pt idx="3532">West - Hospital</cx:pt>
          <cx:pt idx="3533">West - Hospital</cx:pt>
          <cx:pt idx="3534">West - Hospital</cx:pt>
          <cx:pt idx="3535">West - Hospital</cx:pt>
          <cx:pt idx="3536">West - Hospital</cx:pt>
          <cx:pt idx="3537">West - Hospital</cx:pt>
          <cx:pt idx="3538">West - Hospital</cx:pt>
          <cx:pt idx="3539">West - Hospital</cx:pt>
          <cx:pt idx="3540">West - Hospital</cx:pt>
          <cx:pt idx="3541">West - Hospital</cx:pt>
          <cx:pt idx="3542">West - Hospital</cx:pt>
          <cx:pt idx="3543">West - Hospital</cx:pt>
          <cx:pt idx="3544">West - Hospital</cx:pt>
          <cx:pt idx="3545">West - Hospital</cx:pt>
          <cx:pt idx="3546">West - Hospital</cx:pt>
          <cx:pt idx="3547">West - Hospital</cx:pt>
          <cx:pt idx="3548">West - Hospital</cx:pt>
          <cx:pt idx="3549">West - Hospital</cx:pt>
          <cx:pt idx="3550">West - Hospital</cx:pt>
          <cx:pt idx="3551">West - Hospital</cx:pt>
          <cx:pt idx="3552">West - Hospital</cx:pt>
          <cx:pt idx="3553">West - Hospital</cx:pt>
          <cx:pt idx="3554">West - Hospital</cx:pt>
          <cx:pt idx="3555">West - Hospital</cx:pt>
          <cx:pt idx="3556">West - Hospital</cx:pt>
          <cx:pt idx="3557">West - Hospital</cx:pt>
          <cx:pt idx="3558">West - Hospital</cx:pt>
          <cx:pt idx="3559">West - Hospital</cx:pt>
          <cx:pt idx="3560">West - Hospital</cx:pt>
          <cx:pt idx="3561">West - Hospital</cx:pt>
          <cx:pt idx="3562">West - Hospital</cx:pt>
          <cx:pt idx="3563">West - Hospital</cx:pt>
          <cx:pt idx="3564">West - Hospital</cx:pt>
          <cx:pt idx="3565">West - Hospital</cx:pt>
          <cx:pt idx="3566">West - Hospital</cx:pt>
          <cx:pt idx="3567">West - Hospital</cx:pt>
          <cx:pt idx="3568">West - Hospital</cx:pt>
          <cx:pt idx="3569">West - Hospital</cx:pt>
          <cx:pt idx="3570">West - Hospital</cx:pt>
          <cx:pt idx="3571">West - Hospital</cx:pt>
          <cx:pt idx="3572">West - Hospital</cx:pt>
          <cx:pt idx="3573">West - Hospital</cx:pt>
          <cx:pt idx="3574">West - Hospital</cx:pt>
          <cx:pt idx="3575">West - Hospital</cx:pt>
          <cx:pt idx="3576">West - Hospital</cx:pt>
          <cx:pt idx="3577">West - Hospital</cx:pt>
          <cx:pt idx="3578">West - Hospital</cx:pt>
          <cx:pt idx="3579">West - Hospital</cx:pt>
          <cx:pt idx="3580">West - Hospital</cx:pt>
          <cx:pt idx="3581">West - Hospital</cx:pt>
          <cx:pt idx="3582">West - Hospital</cx:pt>
          <cx:pt idx="3583">West - Hospital</cx:pt>
          <cx:pt idx="3584">West - Hospital</cx:pt>
          <cx:pt idx="3585">West - Hospital</cx:pt>
          <cx:pt idx="3586">West - Hospital</cx:pt>
          <cx:pt idx="3587">West - Hospital</cx:pt>
          <cx:pt idx="3588">West - Hospital</cx:pt>
          <cx:pt idx="3589">West - Hospital</cx:pt>
          <cx:pt idx="3590">West - Hospital</cx:pt>
          <cx:pt idx="3591">West - Hospital</cx:pt>
          <cx:pt idx="3592">West - Hospital</cx:pt>
          <cx:pt idx="3593">West - Hospital</cx:pt>
          <cx:pt idx="3594">West - Hospital</cx:pt>
          <cx:pt idx="3595">West - Hospital</cx:pt>
          <cx:pt idx="3596">West - Hospital</cx:pt>
          <cx:pt idx="3597">West - Hospital</cx:pt>
          <cx:pt idx="3598">West - Hospital</cx:pt>
          <cx:pt idx="3599">West - Hospital</cx:pt>
          <cx:pt idx="3600">West - Hospital</cx:pt>
          <cx:pt idx="3601">West - Hospital</cx:pt>
          <cx:pt idx="3602">West - Hospital</cx:pt>
          <cx:pt idx="3603">West - Hospital</cx:pt>
          <cx:pt idx="3604">West - Hospital</cx:pt>
          <cx:pt idx="3605">West - Hospital</cx:pt>
          <cx:pt idx="3606">West - Hospital</cx:pt>
          <cx:pt idx="3607">West - Hospital</cx:pt>
          <cx:pt idx="3608">West - Hospital</cx:pt>
          <cx:pt idx="3609">West - Hospital</cx:pt>
          <cx:pt idx="3610">West - Hospital</cx:pt>
          <cx:pt idx="3611">West - Hospital</cx:pt>
          <cx:pt idx="3612">West - Hospital</cx:pt>
          <cx:pt idx="3613">West - Hospital</cx:pt>
          <cx:pt idx="3614">West - Hospital</cx:pt>
          <cx:pt idx="3615">West - Hospital</cx:pt>
          <cx:pt idx="3616">West - Hospital</cx:pt>
          <cx:pt idx="3617">West - Hospital</cx:pt>
          <cx:pt idx="3618">West - Hospital</cx:pt>
          <cx:pt idx="3619">West - Hospital</cx:pt>
          <cx:pt idx="3620">West - Hospital</cx:pt>
          <cx:pt idx="3621">West - Hospital</cx:pt>
          <cx:pt idx="3622">West - Hospital</cx:pt>
          <cx:pt idx="3623">West - Hospital</cx:pt>
          <cx:pt idx="3624">West - Hospital</cx:pt>
          <cx:pt idx="3625">West - Hospital</cx:pt>
          <cx:pt idx="3626">West - Hospital</cx:pt>
          <cx:pt idx="3627">West - Hospital</cx:pt>
          <cx:pt idx="3628">West - Hospital</cx:pt>
          <cx:pt idx="3629">West - Hospital</cx:pt>
          <cx:pt idx="3630">West - Hospital</cx:pt>
          <cx:pt idx="3631">West - Hospital</cx:pt>
          <cx:pt idx="3632">West - Hospital</cx:pt>
          <cx:pt idx="3633">West - Hospital</cx:pt>
          <cx:pt idx="3634">West - Hospital</cx:pt>
          <cx:pt idx="3635">West - Hospital</cx:pt>
          <cx:pt idx="3636">West - Hospital</cx:pt>
          <cx:pt idx="3637">West - Hospital</cx:pt>
          <cx:pt idx="3638">West - Hospital</cx:pt>
          <cx:pt idx="3639">West - Hospital</cx:pt>
          <cx:pt idx="3640">West - Hospital</cx:pt>
          <cx:pt idx="3641">West - Hospital</cx:pt>
          <cx:pt idx="3642">West - Hospital</cx:pt>
          <cx:pt idx="3643">West - Hospital</cx:pt>
          <cx:pt idx="3644">West - Hospital</cx:pt>
          <cx:pt idx="3645">West - Hospital</cx:pt>
          <cx:pt idx="3646">West - Hospital</cx:pt>
          <cx:pt idx="3647">West - Hospital</cx:pt>
          <cx:pt idx="3648">West - Hospital</cx:pt>
          <cx:pt idx="3649">West - Hospital</cx:pt>
          <cx:pt idx="3650">West - Hospital</cx:pt>
          <cx:pt idx="3651">West - Hospital</cx:pt>
          <cx:pt idx="3652">West - Hospital</cx:pt>
          <cx:pt idx="3653">West - Hospital</cx:pt>
          <cx:pt idx="3654">West - Hospital</cx:pt>
          <cx:pt idx="3655">West - Hospital</cx:pt>
          <cx:pt idx="3656">West - Hospital</cx:pt>
          <cx:pt idx="3657">West - Hospital</cx:pt>
          <cx:pt idx="3658">West - Hospital</cx:pt>
          <cx:pt idx="3659">West - Hospital</cx:pt>
          <cx:pt idx="3660">West - Hospital</cx:pt>
          <cx:pt idx="3661">West - Hospital</cx:pt>
          <cx:pt idx="3662">West - Hospital</cx:pt>
          <cx:pt idx="3663">West - Hospital</cx:pt>
          <cx:pt idx="3664">West - Hospital</cx:pt>
          <cx:pt idx="3665">West - Hospital</cx:pt>
          <cx:pt idx="3666">West - Hospital</cx:pt>
          <cx:pt idx="3667">West - Hospital</cx:pt>
          <cx:pt idx="3668">West - Hospital</cx:pt>
          <cx:pt idx="3669">West - Hospital</cx:pt>
          <cx:pt idx="3670">West - Hospital</cx:pt>
          <cx:pt idx="3671">West - Hospital</cx:pt>
          <cx:pt idx="3672">West - Hospital</cx:pt>
          <cx:pt idx="3673">West - Hospital</cx:pt>
          <cx:pt idx="3674">West - Hospital</cx:pt>
          <cx:pt idx="3675">West - Hospital</cx:pt>
          <cx:pt idx="3676">West - Hospital</cx:pt>
          <cx:pt idx="3677">West - Hospital</cx:pt>
          <cx:pt idx="3678">West - Hospital</cx:pt>
          <cx:pt idx="3679">West - Hospital</cx:pt>
          <cx:pt idx="3680">West - Hospital</cx:pt>
          <cx:pt idx="3681">West - Hospital</cx:pt>
          <cx:pt idx="3682">West - Hospital</cx:pt>
          <cx:pt idx="3683">West - Hospital</cx:pt>
          <cx:pt idx="3684">West - Hospital</cx:pt>
          <cx:pt idx="3685">West - Hospital</cx:pt>
          <cx:pt idx="3686">West - Hospital</cx:pt>
          <cx:pt idx="3687">West - Hospital</cx:pt>
          <cx:pt idx="3688">West - Hospital</cx:pt>
          <cx:pt idx="3689">West - Hospital</cx:pt>
          <cx:pt idx="3690">West - Hospital</cx:pt>
          <cx:pt idx="3691">West - Hospital</cx:pt>
          <cx:pt idx="3692">West - Hospital</cx:pt>
          <cx:pt idx="3693">West - Hospital</cx:pt>
          <cx:pt idx="3694">West - Hospital</cx:pt>
          <cx:pt idx="3695">West - Hospital</cx:pt>
          <cx:pt idx="3696">West - Hospital</cx:pt>
          <cx:pt idx="3697">West - Hospital</cx:pt>
          <cx:pt idx="3698">West - Hospital</cx:pt>
          <cx:pt idx="3699">West - Hospital</cx:pt>
          <cx:pt idx="3700">West - Hospital</cx:pt>
          <cx:pt idx="3701">West - Hospital</cx:pt>
          <cx:pt idx="3702">West - Hospital</cx:pt>
          <cx:pt idx="3703">West - Hospital</cx:pt>
          <cx:pt idx="3704">West - Hospital</cx:pt>
          <cx:pt idx="3705">West - Hospital</cx:pt>
          <cx:pt idx="3706">West - Hospital</cx:pt>
          <cx:pt idx="3707">West - Hospital</cx:pt>
          <cx:pt idx="3708">West - Hospital</cx:pt>
          <cx:pt idx="3709">West - Hospital</cx:pt>
          <cx:pt idx="3710">West - Hospital</cx:pt>
          <cx:pt idx="3711">West - Hospital</cx:pt>
          <cx:pt idx="3712">West - Hospital</cx:pt>
          <cx:pt idx="3713">West - Hospital</cx:pt>
          <cx:pt idx="3714">West - Hospital</cx:pt>
          <cx:pt idx="3715">West - Hospital</cx:pt>
          <cx:pt idx="3716">West - Hospital</cx:pt>
          <cx:pt idx="3717">West - Hospital</cx:pt>
          <cx:pt idx="3718">West - Hospital</cx:pt>
          <cx:pt idx="3719">West - Hospital</cx:pt>
          <cx:pt idx="3720">West - Hospital</cx:pt>
          <cx:pt idx="3721">West - Hospital</cx:pt>
          <cx:pt idx="3722">West - Hospital</cx:pt>
          <cx:pt idx="3723">West - Hospital</cx:pt>
          <cx:pt idx="3724">West - Hospital</cx:pt>
          <cx:pt idx="3725">West - Hospital</cx:pt>
          <cx:pt idx="3726">West - Hospital</cx:pt>
          <cx:pt idx="3727">West - Hospital</cx:pt>
          <cx:pt idx="3728">West - Hospital</cx:pt>
          <cx:pt idx="3729">West - Hospital</cx:pt>
          <cx:pt idx="3730">West - Hospital</cx:pt>
          <cx:pt idx="3731">West - Hospital</cx:pt>
          <cx:pt idx="3732">West - Hospital</cx:pt>
          <cx:pt idx="3733">West - Hospital</cx:pt>
          <cx:pt idx="3734">West - Hospital</cx:pt>
          <cx:pt idx="3735">West - Hospital</cx:pt>
          <cx:pt idx="3736">West - Hospital</cx:pt>
          <cx:pt idx="3737">West - Hospital</cx:pt>
          <cx:pt idx="3738">West - Hospital</cx:pt>
          <cx:pt idx="3739">West - Hospital</cx:pt>
          <cx:pt idx="3740">West - Hospital</cx:pt>
          <cx:pt idx="3741">West - Hospital</cx:pt>
          <cx:pt idx="3742">West - Hospital</cx:pt>
          <cx:pt idx="3743">West - Hospital</cx:pt>
          <cx:pt idx="3744">West - Hospital</cx:pt>
          <cx:pt idx="3745">West - Hospital</cx:pt>
          <cx:pt idx="3746">West - Hospital</cx:pt>
          <cx:pt idx="3747">West - Hospital</cx:pt>
          <cx:pt idx="3748">West - Hospital</cx:pt>
          <cx:pt idx="3749">West - Hospital</cx:pt>
          <cx:pt idx="3750">West - Hospital</cx:pt>
          <cx:pt idx="3751">West - Hospital</cx:pt>
          <cx:pt idx="3752">West - Hospital</cx:pt>
          <cx:pt idx="3753">West - Hospital</cx:pt>
          <cx:pt idx="3754">West - Hospital</cx:pt>
          <cx:pt idx="3755">West - Hospital</cx:pt>
          <cx:pt idx="3756">West - Hospital</cx:pt>
          <cx:pt idx="3757">West - Hospital</cx:pt>
          <cx:pt idx="3758">West - Hospital</cx:pt>
          <cx:pt idx="3759">West - Hospital</cx:pt>
          <cx:pt idx="3760">West - Hospital</cx:pt>
          <cx:pt idx="3761">West - Hospital</cx:pt>
          <cx:pt idx="3762">West - Hospital</cx:pt>
          <cx:pt idx="3763">West - Hospital</cx:pt>
          <cx:pt idx="3764">West - Hospital</cx:pt>
          <cx:pt idx="3765">West - Hospital</cx:pt>
          <cx:pt idx="3766">West - Hospital</cx:pt>
          <cx:pt idx="3767">West - Hospital</cx:pt>
          <cx:pt idx="3768">West - Hospital</cx:pt>
          <cx:pt idx="3769">West - Hospital</cx:pt>
          <cx:pt idx="3770">West - Hospital</cx:pt>
          <cx:pt idx="3771">West - Hospital</cx:pt>
          <cx:pt idx="3772">West - Hospital</cx:pt>
          <cx:pt idx="3773">West - Hospital</cx:pt>
          <cx:pt idx="3774">West - Hospital</cx:pt>
          <cx:pt idx="3775">West - Hospital</cx:pt>
          <cx:pt idx="3776">West - Hospital</cx:pt>
          <cx:pt idx="3777">West - Hospital</cx:pt>
          <cx:pt idx="3778">West - Hospital</cx:pt>
          <cx:pt idx="3779">West - Hospital</cx:pt>
          <cx:pt idx="3780">West - Hospital</cx:pt>
          <cx:pt idx="3781">West - Hospital</cx:pt>
          <cx:pt idx="3782">West - Hospital</cx:pt>
          <cx:pt idx="3783">West - Hospital</cx:pt>
          <cx:pt idx="3784">West - Hospital</cx:pt>
          <cx:pt idx="3785">West - Hospital</cx:pt>
          <cx:pt idx="3786">West - Hospital</cx:pt>
          <cx:pt idx="3787">West - Hospital</cx:pt>
          <cx:pt idx="3788">West - Hospital</cx:pt>
          <cx:pt idx="3789">West - Hospital</cx:pt>
          <cx:pt idx="3790">West - Hospital</cx:pt>
          <cx:pt idx="3791">West - Hospital</cx:pt>
          <cx:pt idx="3792">West - Hospital</cx:pt>
          <cx:pt idx="3793">West - Hospital</cx:pt>
          <cx:pt idx="3794">West - Hospital</cx:pt>
          <cx:pt idx="3795">West - Hospital</cx:pt>
          <cx:pt idx="3796">West - Hospital</cx:pt>
          <cx:pt idx="3797">West - Hospital</cx:pt>
          <cx:pt idx="3798">West - Hospital</cx:pt>
          <cx:pt idx="3799">West - Hospital</cx:pt>
          <cx:pt idx="3800">West - Hospital</cx:pt>
          <cx:pt idx="3801">West - Hospital</cx:pt>
          <cx:pt idx="3802">West - Hospital</cx:pt>
          <cx:pt idx="3803">West - Hospital</cx:pt>
          <cx:pt idx="3804">West - Hospital</cx:pt>
          <cx:pt idx="3805">West - Hospital</cx:pt>
          <cx:pt idx="3806">West - Hospital</cx:pt>
          <cx:pt idx="3807">West - Hospital</cx:pt>
          <cx:pt idx="3808">West - Hospital</cx:pt>
          <cx:pt idx="3809">West - Hospital</cx:pt>
          <cx:pt idx="3810">West - Hospital</cx:pt>
          <cx:pt idx="3811">West - Hospital</cx:pt>
          <cx:pt idx="3812">West - Hospital</cx:pt>
          <cx:pt idx="3813">West - Hospital</cx:pt>
          <cx:pt idx="3814">West - Hospital</cx:pt>
          <cx:pt idx="3815">West - Hospital</cx:pt>
          <cx:pt idx="3816">West - Hospital</cx:pt>
          <cx:pt idx="3817">West - Hospital</cx:pt>
          <cx:pt idx="3818">West - Hospital</cx:pt>
          <cx:pt idx="3819">West - Hospital</cx:pt>
          <cx:pt idx="3820">West - Hospital</cx:pt>
          <cx:pt idx="3821">West - Hospital</cx:pt>
          <cx:pt idx="3822">West - Hospital</cx:pt>
          <cx:pt idx="3823">West - Hospital</cx:pt>
          <cx:pt idx="3824">West - Hospital</cx:pt>
          <cx:pt idx="3825">West - Hospital</cx:pt>
          <cx:pt idx="3826">West - Hospital</cx:pt>
          <cx:pt idx="3827">West - Hospital</cx:pt>
          <cx:pt idx="3828">West - Hospital</cx:pt>
          <cx:pt idx="3829">West - Hospital</cx:pt>
          <cx:pt idx="3830">West - Hospital</cx:pt>
          <cx:pt idx="3831">West - Hospital</cx:pt>
          <cx:pt idx="3832">West - Hospital</cx:pt>
          <cx:pt idx="3833">West - Hospital</cx:pt>
          <cx:pt idx="3834">West - Hospital</cx:pt>
          <cx:pt idx="3835">West - Hospital</cx:pt>
          <cx:pt idx="3836">West - Hospital</cx:pt>
          <cx:pt idx="3837">West - Hospital</cx:pt>
          <cx:pt idx="3838">West - Hospital</cx:pt>
          <cx:pt idx="3839">West - Hospital</cx:pt>
          <cx:pt idx="3840">West - Hospital</cx:pt>
          <cx:pt idx="3841">West - Hospital</cx:pt>
          <cx:pt idx="3842">West - Hospital</cx:pt>
          <cx:pt idx="3843">West - Hospital</cx:pt>
          <cx:pt idx="3844">West - Hospital</cx:pt>
          <cx:pt idx="3845">West - Hospital</cx:pt>
          <cx:pt idx="3846">West - Hospital</cx:pt>
          <cx:pt idx="3847">West - Hospital</cx:pt>
          <cx:pt idx="3848">West - Hospital</cx:pt>
          <cx:pt idx="3849">West - Hospital</cx:pt>
          <cx:pt idx="3850">West - Hospital</cx:pt>
          <cx:pt idx="3851">West - Hospital</cx:pt>
          <cx:pt idx="3852">West - Hospital</cx:pt>
          <cx:pt idx="3853">West - Hospital</cx:pt>
          <cx:pt idx="3854">West - Hospital</cx:pt>
          <cx:pt idx="3855">West - Hospital</cx:pt>
          <cx:pt idx="3856">West - Hospital</cx:pt>
          <cx:pt idx="3857">West - Hospital</cx:pt>
          <cx:pt idx="3858">West - Hospital</cx:pt>
          <cx:pt idx="3859">West - Hospital</cx:pt>
          <cx:pt idx="3860">West - Hospital</cx:pt>
          <cx:pt idx="3861">West - Hospital</cx:pt>
          <cx:pt idx="3862">West - Hospital</cx:pt>
          <cx:pt idx="3863">West - Hospital</cx:pt>
          <cx:pt idx="3864">West - Hospital</cx:pt>
          <cx:pt idx="3865">West - Hospital</cx:pt>
          <cx:pt idx="3866">West - Hospital</cx:pt>
          <cx:pt idx="3867">West - Hospital</cx:pt>
          <cx:pt idx="3868">West - Hospital</cx:pt>
          <cx:pt idx="3869">West - Hospital</cx:pt>
          <cx:pt idx="3870">West - Hospital</cx:pt>
          <cx:pt idx="3871">West - Hospital</cx:pt>
          <cx:pt idx="3872">West - Hospital</cx:pt>
          <cx:pt idx="3873">West - Hospital</cx:pt>
          <cx:pt idx="3874">West - Hospital</cx:pt>
          <cx:pt idx="3875">West - Hospital</cx:pt>
          <cx:pt idx="3876">West - Hospital</cx:pt>
          <cx:pt idx="3877">West - Hospital</cx:pt>
          <cx:pt idx="3878">West - Hospital</cx:pt>
          <cx:pt idx="3879">West - Hospital</cx:pt>
          <cx:pt idx="3880">West - Hospital</cx:pt>
          <cx:pt idx="3881">West - Hospital</cx:pt>
          <cx:pt idx="3882">West - Hospital</cx:pt>
          <cx:pt idx="3883">West - Hospital</cx:pt>
          <cx:pt idx="3884">West - Hospital</cx:pt>
          <cx:pt idx="3885">West - Hospital</cx:pt>
          <cx:pt idx="3886">West - Hospital</cx:pt>
          <cx:pt idx="3887">West - Hospital</cx:pt>
          <cx:pt idx="3888">West - Hospital</cx:pt>
          <cx:pt idx="3889">West - Hospital</cx:pt>
          <cx:pt idx="3890">West - Hospital</cx:pt>
          <cx:pt idx="3891">West - Hospital</cx:pt>
          <cx:pt idx="3892">West - Hospital</cx:pt>
          <cx:pt idx="3893">West - Hospital</cx:pt>
          <cx:pt idx="3894">West - Hospital</cx:pt>
          <cx:pt idx="3895">West - Hospital</cx:pt>
          <cx:pt idx="3896">West - Hospital</cx:pt>
          <cx:pt idx="3897">West - Hospital</cx:pt>
          <cx:pt idx="3898">West - Hospital</cx:pt>
          <cx:pt idx="3899">West - Hospital</cx:pt>
          <cx:pt idx="3900">West - Hospital</cx:pt>
          <cx:pt idx="3901">West - Hospital</cx:pt>
          <cx:pt idx="3902">West - Hospital</cx:pt>
          <cx:pt idx="3903">West - Hospital</cx:pt>
          <cx:pt idx="3904">West - Hospital</cx:pt>
          <cx:pt idx="3905">West - Hospital</cx:pt>
          <cx:pt idx="3906">West - Hospital</cx:pt>
          <cx:pt idx="3907">West - Hospital</cx:pt>
          <cx:pt idx="3908">West - Hospital</cx:pt>
          <cx:pt idx="3909">West - Hospital</cx:pt>
          <cx:pt idx="3910">West - Hospital</cx:pt>
          <cx:pt idx="3911">West - Hospital</cx:pt>
          <cx:pt idx="3912">West - Hospital</cx:pt>
          <cx:pt idx="3913">West - Hospital</cx:pt>
          <cx:pt idx="3914">West - Hospital</cx:pt>
          <cx:pt idx="3915">West - Hospital</cx:pt>
          <cx:pt idx="3916">West - Hospital</cx:pt>
          <cx:pt idx="3917">West - Hospital</cx:pt>
          <cx:pt idx="3918">West - Hospital</cx:pt>
          <cx:pt idx="3919">West - Hospital</cx:pt>
          <cx:pt idx="3920">West - Hospital</cx:pt>
          <cx:pt idx="3921">West - Hospital</cx:pt>
          <cx:pt idx="3922">West - Hospital</cx:pt>
          <cx:pt idx="3923">West - Hospital</cx:pt>
          <cx:pt idx="3924">West - Hospital</cx:pt>
          <cx:pt idx="3925">West - Hospital</cx:pt>
          <cx:pt idx="3926">West - Hospital</cx:pt>
          <cx:pt idx="3927">West - Hospital</cx:pt>
          <cx:pt idx="3928">West - Hospital</cx:pt>
          <cx:pt idx="3929">West - Hospital</cx:pt>
          <cx:pt idx="3930">West - Hospital</cx:pt>
          <cx:pt idx="3931">West - Hospital</cx:pt>
          <cx:pt idx="3932">West - Hospital</cx:pt>
          <cx:pt idx="3933">West - Hospital</cx:pt>
          <cx:pt idx="3934">West - Hospital</cx:pt>
          <cx:pt idx="3935">West - Hospital</cx:pt>
          <cx:pt idx="3936">West - Hospital</cx:pt>
          <cx:pt idx="3937">West - Hospital</cx:pt>
          <cx:pt idx="3938">West - Hospital</cx:pt>
          <cx:pt idx="3939">West - Hospital</cx:pt>
          <cx:pt idx="3940">West - Hospital</cx:pt>
          <cx:pt idx="3941">West - Hospital</cx:pt>
          <cx:pt idx="3942">West - Hospital</cx:pt>
          <cx:pt idx="3943">West - Hospital</cx:pt>
          <cx:pt idx="3944">West - Hospital</cx:pt>
          <cx:pt idx="3945">West - Hospital</cx:pt>
          <cx:pt idx="3946">West - Hospital</cx:pt>
          <cx:pt idx="3947">West - Hospital</cx:pt>
          <cx:pt idx="3948">West - Hospital</cx:pt>
          <cx:pt idx="3949">West - Hospital</cx:pt>
          <cx:pt idx="3950">West - Hospital</cx:pt>
          <cx:pt idx="3951">West - Hospital</cx:pt>
          <cx:pt idx="3952">West - Hospital</cx:pt>
          <cx:pt idx="3953">West - Hospital</cx:pt>
          <cx:pt idx="3954">West - Hospital</cx:pt>
          <cx:pt idx="3955">West - Hospital</cx:pt>
          <cx:pt idx="3956">West - Hospital</cx:pt>
          <cx:pt idx="3957">West - Hospital</cx:pt>
          <cx:pt idx="3958">West - Hospital</cx:pt>
          <cx:pt idx="3959">West - Hospital</cx:pt>
          <cx:pt idx="3960">West - Hospital</cx:pt>
          <cx:pt idx="3961">West - Hospital</cx:pt>
          <cx:pt idx="3962">West - Hospital</cx:pt>
          <cx:pt idx="3963">West - Hospital</cx:pt>
          <cx:pt idx="3964">West - Hospital</cx:pt>
          <cx:pt idx="3965">West - Hospital</cx:pt>
          <cx:pt idx="3966">West - Hospital</cx:pt>
          <cx:pt idx="3967">West - Hospital</cx:pt>
          <cx:pt idx="3968">West - Hospital</cx:pt>
          <cx:pt idx="3969">West - Hospital</cx:pt>
          <cx:pt idx="3970">West - Hospital</cx:pt>
          <cx:pt idx="3971">West - Hospital</cx:pt>
          <cx:pt idx="3972">West - Hospital</cx:pt>
          <cx:pt idx="3973">West - Hospital</cx:pt>
          <cx:pt idx="3974">West - Hospital</cx:pt>
          <cx:pt idx="3975">West - Hospital</cx:pt>
          <cx:pt idx="3976">West - Hospital</cx:pt>
          <cx:pt idx="3977">West - Hospital</cx:pt>
          <cx:pt idx="3978">West - Hospital</cx:pt>
          <cx:pt idx="3979">West - Hospital</cx:pt>
          <cx:pt idx="3980">West - Hospital</cx:pt>
          <cx:pt idx="3981">West - Hospital</cx:pt>
          <cx:pt idx="3982">West - Hospital</cx:pt>
          <cx:pt idx="3983">West - Hospital</cx:pt>
          <cx:pt idx="3984">West - Hospital</cx:pt>
          <cx:pt idx="3985">West - Hospital</cx:pt>
          <cx:pt idx="3986">West - Hospital</cx:pt>
          <cx:pt idx="3987">West - Hospital</cx:pt>
          <cx:pt idx="3988">West - Hospital</cx:pt>
          <cx:pt idx="3989">West - Hospital</cx:pt>
          <cx:pt idx="3990">West - Hospital</cx:pt>
          <cx:pt idx="3991">West - Hospital</cx:pt>
          <cx:pt idx="3992">West - Hospital</cx:pt>
          <cx:pt idx="3993">West - Hospital</cx:pt>
          <cx:pt idx="3994">West - Hospital</cx:pt>
          <cx:pt idx="3995">West - Hospital</cx:pt>
          <cx:pt idx="3996">West - Hospital</cx:pt>
          <cx:pt idx="3997">West - Hospital</cx:pt>
          <cx:pt idx="3998">West - Hospital</cx:pt>
          <cx:pt idx="3999">West - Hospital</cx:pt>
          <cx:pt idx="4000">West - Hospital</cx:pt>
          <cx:pt idx="4001">West - Hospital</cx:pt>
          <cx:pt idx="4002">West - Hospital</cx:pt>
          <cx:pt idx="4003">West - Hospital</cx:pt>
          <cx:pt idx="4004">West - Hospital</cx:pt>
          <cx:pt idx="4005">West - Hospital</cx:pt>
          <cx:pt idx="4006">West - Hospital</cx:pt>
          <cx:pt idx="4007">West - Hospital</cx:pt>
          <cx:pt idx="4008">West - Hospital</cx:pt>
          <cx:pt idx="4009">West - Hospital</cx:pt>
          <cx:pt idx="4010">West - Hospital</cx:pt>
          <cx:pt idx="4011">West - Hospital</cx:pt>
          <cx:pt idx="4012">West - Hospital</cx:pt>
          <cx:pt idx="4013">West - Hospital</cx:pt>
          <cx:pt idx="4014">West - Hospital</cx:pt>
          <cx:pt idx="4015">West - Hospital</cx:pt>
          <cx:pt idx="4016">West - Hospital</cx:pt>
          <cx:pt idx="4017">West - Hospital</cx:pt>
          <cx:pt idx="4018">West - Hospital</cx:pt>
          <cx:pt idx="4019">West - Hospital</cx:pt>
          <cx:pt idx="4020">West - Hospital</cx:pt>
          <cx:pt idx="4021">West - Hospital</cx:pt>
          <cx:pt idx="4022">West - Hospital</cx:pt>
          <cx:pt idx="4023">West - Hospital</cx:pt>
          <cx:pt idx="4024">West - Hospital</cx:pt>
          <cx:pt idx="4025">West - Hospital</cx:pt>
          <cx:pt idx="4026">West - Hospital</cx:pt>
          <cx:pt idx="4027">West - Hospital</cx:pt>
          <cx:pt idx="4028">West - Hospital</cx:pt>
          <cx:pt idx="4029">West - Hospital</cx:pt>
          <cx:pt idx="4030">West - Hospital</cx:pt>
          <cx:pt idx="4031">West - Hospital</cx:pt>
          <cx:pt idx="4032">West - Hospital</cx:pt>
          <cx:pt idx="4033">West - Hospital</cx:pt>
          <cx:pt idx="4034">West - Hospital</cx:pt>
          <cx:pt idx="4035">West - Hospital</cx:pt>
          <cx:pt idx="4036">West - Hospital</cx:pt>
          <cx:pt idx="4037">West - Hospital</cx:pt>
          <cx:pt idx="4038">West - Hospital</cx:pt>
          <cx:pt idx="4039">West - Hospital</cx:pt>
          <cx:pt idx="4040">West - Hospital</cx:pt>
          <cx:pt idx="4041">West - Hospital</cx:pt>
          <cx:pt idx="4042">West - Hospital</cx:pt>
          <cx:pt idx="4043">West - Hospital</cx:pt>
          <cx:pt idx="4044">West - Hospital</cx:pt>
          <cx:pt idx="4045">West - Hospital</cx:pt>
          <cx:pt idx="4046">West - Hospital</cx:pt>
          <cx:pt idx="4047">West - Hospital</cx:pt>
          <cx:pt idx="4048">West - Hospital</cx:pt>
          <cx:pt idx="4049">West - Hospital</cx:pt>
          <cx:pt idx="4050">West - Hospital</cx:pt>
          <cx:pt idx="4051">West - Hospital</cx:pt>
          <cx:pt idx="4052">West - Hospital</cx:pt>
          <cx:pt idx="4053">West - Hospital</cx:pt>
          <cx:pt idx="4054">West - Hospital</cx:pt>
          <cx:pt idx="4055">West - Hospital</cx:pt>
          <cx:pt idx="4056">West - Hospital</cx:pt>
          <cx:pt idx="4057">West - Hospital</cx:pt>
          <cx:pt idx="4058">West - Hospital</cx:pt>
          <cx:pt idx="4059">West - Hospital</cx:pt>
          <cx:pt idx="4060">West - Hospital</cx:pt>
          <cx:pt idx="4061">West - Hospital</cx:pt>
          <cx:pt idx="4062">West - Hospital</cx:pt>
          <cx:pt idx="4063">West - Hospital</cx:pt>
          <cx:pt idx="4064">West - Hospital</cx:pt>
          <cx:pt idx="4065">West - Hospital</cx:pt>
          <cx:pt idx="4066">West - Hospital</cx:pt>
          <cx:pt idx="4067">West - Hospital</cx:pt>
          <cx:pt idx="4068">West - Hospital</cx:pt>
          <cx:pt idx="4069">West - Hospital</cx:pt>
          <cx:pt idx="4070">West - Hospital</cx:pt>
          <cx:pt idx="4071">West - Hospital</cx:pt>
          <cx:pt idx="4072">West - Hospital</cx:pt>
          <cx:pt idx="4073">West - Hospital</cx:pt>
          <cx:pt idx="4074">West - Hospital</cx:pt>
          <cx:pt idx="4075">West - Hospital</cx:pt>
          <cx:pt idx="4076">West - Hospital</cx:pt>
          <cx:pt idx="4077">West - Hospital</cx:pt>
          <cx:pt idx="4078">West - Hospital</cx:pt>
          <cx:pt idx="4079">West - Hospital</cx:pt>
          <cx:pt idx="4080">West - Hospital</cx:pt>
          <cx:pt idx="4081">West - Hospital</cx:pt>
          <cx:pt idx="4082">West - Hospital</cx:pt>
          <cx:pt idx="4083">West - Hospital</cx:pt>
          <cx:pt idx="4084">West - Hospital</cx:pt>
          <cx:pt idx="4085">West - Hospital</cx:pt>
          <cx:pt idx="4086">West - Hospital</cx:pt>
          <cx:pt idx="4087">West - Hospital</cx:pt>
          <cx:pt idx="4088">West - Hospital</cx:pt>
          <cx:pt idx="4089">West - Hospital</cx:pt>
          <cx:pt idx="4090">West - Hospital</cx:pt>
          <cx:pt idx="4091">West - Hospital</cx:pt>
          <cx:pt idx="4092">West - Hospital</cx:pt>
          <cx:pt idx="4093">West - Hospital</cx:pt>
          <cx:pt idx="4094">West - Hospital</cx:pt>
          <cx:pt idx="4095">West - Hospital</cx:pt>
          <cx:pt idx="4096">West - Hospital</cx:pt>
          <cx:pt idx="4097">West - Hospital</cx:pt>
          <cx:pt idx="4098">West - Hospital</cx:pt>
          <cx:pt idx="4099">West - Hospital</cx:pt>
          <cx:pt idx="4100">West - Hospital</cx:pt>
          <cx:pt idx="4101">West - Hospital</cx:pt>
          <cx:pt idx="4102">West - Hospital</cx:pt>
          <cx:pt idx="4103">West - Hospital</cx:pt>
          <cx:pt idx="4104">West - Hospital</cx:pt>
          <cx:pt idx="4105">West - Hospital</cx:pt>
          <cx:pt idx="4106">West - Hospital</cx:pt>
          <cx:pt idx="4107">West - Hospital</cx:pt>
          <cx:pt idx="4108">West - Hospital</cx:pt>
          <cx:pt idx="4109">West - Hospital</cx:pt>
          <cx:pt idx="4110">West - Hospital</cx:pt>
          <cx:pt idx="4111">West - Hospital</cx:pt>
          <cx:pt idx="4112">West - Hospital</cx:pt>
          <cx:pt idx="4113">West - Hospital</cx:pt>
          <cx:pt idx="4114">West - Hospital</cx:pt>
          <cx:pt idx="4115">West - Hospital</cx:pt>
          <cx:pt idx="4116">West - Hospital</cx:pt>
          <cx:pt idx="4117">West - Hospital</cx:pt>
          <cx:pt idx="4118">West - Hospital</cx:pt>
          <cx:pt idx="4119">West - Hospital</cx:pt>
          <cx:pt idx="4120">West - Hospital</cx:pt>
          <cx:pt idx="4121">West - Hospital</cx:pt>
          <cx:pt idx="4122">West - Hospital</cx:pt>
          <cx:pt idx="4123">West - Hospital</cx:pt>
          <cx:pt idx="4124">West - Hospital</cx:pt>
          <cx:pt idx="4125">West - Hospital</cx:pt>
          <cx:pt idx="4126">West - Hospital</cx:pt>
          <cx:pt idx="4127">West - Hospital</cx:pt>
          <cx:pt idx="4128">West - Hospital</cx:pt>
          <cx:pt idx="4129">West - Hospital</cx:pt>
          <cx:pt idx="4130">West - Hospital</cx:pt>
          <cx:pt idx="4131">West - Hospital</cx:pt>
          <cx:pt idx="4132">West - Hospital</cx:pt>
          <cx:pt idx="4133">West - Hospital</cx:pt>
          <cx:pt idx="4134">West - Hospital</cx:pt>
          <cx:pt idx="4135">West - Hospital</cx:pt>
          <cx:pt idx="4136">West - Hospital</cx:pt>
          <cx:pt idx="4137">West - Hospital</cx:pt>
          <cx:pt idx="4138">West - Hospital</cx:pt>
          <cx:pt idx="4139">West - Hospital</cx:pt>
          <cx:pt idx="4140">West - Hospital</cx:pt>
          <cx:pt idx="4141">West - Hospital</cx:pt>
          <cx:pt idx="4142">West - Hospital</cx:pt>
          <cx:pt idx="4143">West - Hospital</cx:pt>
          <cx:pt idx="4144">West - Hospital</cx:pt>
          <cx:pt idx="4145">West - Hospital</cx:pt>
          <cx:pt idx="4146">West - Hospital</cx:pt>
          <cx:pt idx="4147">West - Hospital</cx:pt>
          <cx:pt idx="4148">West - Hospital</cx:pt>
          <cx:pt idx="4149">West - Hospital</cx:pt>
          <cx:pt idx="4150">West - Hospital</cx:pt>
          <cx:pt idx="4151">West - Hospital</cx:pt>
          <cx:pt idx="4152">West - Hospital</cx:pt>
          <cx:pt idx="4153">West - Hospital</cx:pt>
          <cx:pt idx="4154">West - Hospital</cx:pt>
          <cx:pt idx="4155">West - Hospital</cx:pt>
          <cx:pt idx="4156">West - Hospital</cx:pt>
          <cx:pt idx="4157">West - Hospital</cx:pt>
          <cx:pt idx="4158">West - Hospital</cx:pt>
          <cx:pt idx="4159">West - Hospital</cx:pt>
          <cx:pt idx="4160">West - Hospital</cx:pt>
          <cx:pt idx="4161">West - Hospital</cx:pt>
          <cx:pt idx="4162">West - Hospital</cx:pt>
          <cx:pt idx="4163">West - Hospital</cx:pt>
          <cx:pt idx="4164">West - Hospital</cx:pt>
          <cx:pt idx="4165">West - Hospital</cx:pt>
          <cx:pt idx="4166">West - Hospital</cx:pt>
          <cx:pt idx="4167">West - Hospital</cx:pt>
          <cx:pt idx="4168">West - Hospital</cx:pt>
          <cx:pt idx="4169">West - Hospital</cx:pt>
          <cx:pt idx="4170">West - Hospital</cx:pt>
          <cx:pt idx="4171">West - Hospital</cx:pt>
          <cx:pt idx="4172">West - Hospital</cx:pt>
          <cx:pt idx="4173">West - Hospital</cx:pt>
          <cx:pt idx="4174">West - Hospital</cx:pt>
          <cx:pt idx="4175">West - Hospital</cx:pt>
          <cx:pt idx="4176">West - Hospital</cx:pt>
          <cx:pt idx="4177">West - Hospital</cx:pt>
          <cx:pt idx="4178">West - Hospital</cx:pt>
          <cx:pt idx="4179">West - Hospital</cx:pt>
          <cx:pt idx="4180">West - Hospital</cx:pt>
          <cx:pt idx="4181">West - Hospital</cx:pt>
          <cx:pt idx="4182">West - Hospital</cx:pt>
          <cx:pt idx="4183">West - Hospital</cx:pt>
          <cx:pt idx="4184">West - Hospital</cx:pt>
          <cx:pt idx="4185">West - Hospital</cx:pt>
          <cx:pt idx="4186">West - Hospital</cx:pt>
          <cx:pt idx="4187">West - Hospital</cx:pt>
          <cx:pt idx="4188">West - Hospital</cx:pt>
          <cx:pt idx="4189">West - Hospital</cx:pt>
          <cx:pt idx="4190">West - Hospital</cx:pt>
          <cx:pt idx="4191">West - Hospital</cx:pt>
          <cx:pt idx="4192">West - Hospital</cx:pt>
          <cx:pt idx="4193">West - Hospital</cx:pt>
          <cx:pt idx="4194">West - Hospital</cx:pt>
          <cx:pt idx="4195">West - Hospital</cx:pt>
          <cx:pt idx="4196">West - Hospital</cx:pt>
          <cx:pt idx="4197">West - Hospital</cx:pt>
          <cx:pt idx="4198">West - Hospital</cx:pt>
          <cx:pt idx="4199">West - Hospital</cx:pt>
          <cx:pt idx="4200">West - Hospital</cx:pt>
          <cx:pt idx="4201">West - Hospital</cx:pt>
          <cx:pt idx="4202">West - Hospital</cx:pt>
          <cx:pt idx="4203">West - Hospital</cx:pt>
          <cx:pt idx="4204">West - Hospital</cx:pt>
          <cx:pt idx="4205">West - Hospital</cx:pt>
          <cx:pt idx="4206">West - Hospital</cx:pt>
          <cx:pt idx="4207">West - Hospital</cx:pt>
          <cx:pt idx="4208">West - Hospital</cx:pt>
          <cx:pt idx="4209">West - Hospital</cx:pt>
          <cx:pt idx="4210">West - Hospital</cx:pt>
          <cx:pt idx="4211">West - Hospital</cx:pt>
          <cx:pt idx="4212">West - Hospital</cx:pt>
          <cx:pt idx="4213">West - Hospital</cx:pt>
          <cx:pt idx="4214">West - Hospital</cx:pt>
          <cx:pt idx="4215">West - Hospital</cx:pt>
          <cx:pt idx="4216">West - Hospital</cx:pt>
          <cx:pt idx="4217">West - Hospital</cx:pt>
          <cx:pt idx="4218">West - Hospital</cx:pt>
          <cx:pt idx="4219">West - Hospital</cx:pt>
          <cx:pt idx="4220">West - Hospital</cx:pt>
          <cx:pt idx="4221">West - Hospital</cx:pt>
          <cx:pt idx="4222">West - Hospital</cx:pt>
          <cx:pt idx="4223">West - Hospital</cx:pt>
          <cx:pt idx="4224">West - Hospital</cx:pt>
          <cx:pt idx="4225">West - Hospital</cx:pt>
          <cx:pt idx="4226">West - Hospital</cx:pt>
          <cx:pt idx="4227">West - Hospital</cx:pt>
          <cx:pt idx="4228">West - Hospital</cx:pt>
          <cx:pt idx="4229">West - Hospital</cx:pt>
          <cx:pt idx="4230">West - Hospital</cx:pt>
          <cx:pt idx="4231">West - Hospital</cx:pt>
          <cx:pt idx="4232">West - Hospital</cx:pt>
          <cx:pt idx="4233">West - Hospital</cx:pt>
          <cx:pt idx="4234">West - Hospital</cx:pt>
          <cx:pt idx="4235">West - Hospital</cx:pt>
          <cx:pt idx="4236">West - Hospital</cx:pt>
          <cx:pt idx="4237">West - Hospital</cx:pt>
          <cx:pt idx="4238">West - Hospital</cx:pt>
          <cx:pt idx="4239">West - Hospital</cx:pt>
          <cx:pt idx="4240">West - Hospital</cx:pt>
          <cx:pt idx="4241">West - Hospital</cx:pt>
          <cx:pt idx="4242">West - Hospital</cx:pt>
          <cx:pt idx="4243">West - Hospital</cx:pt>
          <cx:pt idx="4244">West - Hospital</cx:pt>
          <cx:pt idx="4245">West - Hospital</cx:pt>
          <cx:pt idx="4246">West - Hospital</cx:pt>
          <cx:pt idx="4247">West - Hospital</cx:pt>
          <cx:pt idx="4248">West - Hospital</cx:pt>
          <cx:pt idx="4249">West - Hospital</cx:pt>
          <cx:pt idx="4250">West - Hospital</cx:pt>
          <cx:pt idx="4251">West - Hospital</cx:pt>
          <cx:pt idx="4252">West - Hospital</cx:pt>
          <cx:pt idx="4253">West - Hospital</cx:pt>
          <cx:pt idx="4254">West - Hospital</cx:pt>
          <cx:pt idx="4255">West - Hospital</cx:pt>
          <cx:pt idx="4256">West - Hospital</cx:pt>
          <cx:pt idx="4257">West - Hospital</cx:pt>
          <cx:pt idx="4258">West - Hospital</cx:pt>
          <cx:pt idx="4259">West - Hospital</cx:pt>
          <cx:pt idx="4260">West - Hospital</cx:pt>
          <cx:pt idx="4261">West - Hospital</cx:pt>
          <cx:pt idx="4262">West - Hospital</cx:pt>
          <cx:pt idx="4263">West - Hospital</cx:pt>
          <cx:pt idx="4264">West - Hospital</cx:pt>
          <cx:pt idx="4265">West - Hospital</cx:pt>
          <cx:pt idx="4266">West - Hospital</cx:pt>
          <cx:pt idx="4267">West - Hospital</cx:pt>
          <cx:pt idx="4268">West - Hospital</cx:pt>
          <cx:pt idx="4269">West - Hospital</cx:pt>
          <cx:pt idx="4270">West - Hospital</cx:pt>
          <cx:pt idx="4271">West - Hospital</cx:pt>
          <cx:pt idx="4272">West - Hospital</cx:pt>
          <cx:pt idx="4273">West - Hospital</cx:pt>
          <cx:pt idx="4274">West - Hospital</cx:pt>
          <cx:pt idx="4275">West - Hospital</cx:pt>
          <cx:pt idx="4276">West - Hospital</cx:pt>
          <cx:pt idx="4277">West - Hospital</cx:pt>
          <cx:pt idx="4278">West - Hospital</cx:pt>
          <cx:pt idx="4279">West - Hospital</cx:pt>
          <cx:pt idx="4280">West - Hospital</cx:pt>
          <cx:pt idx="4281">West - Hospital</cx:pt>
          <cx:pt idx="4282">West - Hospital</cx:pt>
          <cx:pt idx="4283">West - Hospital</cx:pt>
          <cx:pt idx="4284">West - Hospital</cx:pt>
          <cx:pt idx="4285">West - Hospital</cx:pt>
          <cx:pt idx="4286">West - Hospital</cx:pt>
          <cx:pt idx="4287">West - Hospital</cx:pt>
          <cx:pt idx="4288">West - Hospital</cx:pt>
          <cx:pt idx="4289">West - Hospital</cx:pt>
          <cx:pt idx="4290">West - Hospital</cx:pt>
          <cx:pt idx="4291">West - Hospital</cx:pt>
          <cx:pt idx="4292">West - Hospital</cx:pt>
          <cx:pt idx="4293">West - Hospital</cx:pt>
          <cx:pt idx="4294">West - Hospital</cx:pt>
          <cx:pt idx="4295">West - Hospital</cx:pt>
          <cx:pt idx="4296">West - Hospital</cx:pt>
          <cx:pt idx="4297">West - Hospital</cx:pt>
          <cx:pt idx="4298">West - Hospital</cx:pt>
          <cx:pt idx="4299">West - Hospital</cx:pt>
          <cx:pt idx="4300">West - Hospital</cx:pt>
          <cx:pt idx="4301">West - Hospital</cx:pt>
          <cx:pt idx="4302">West - Hospital</cx:pt>
          <cx:pt idx="4303">West - Hospital</cx:pt>
          <cx:pt idx="4304">West - Hospital</cx:pt>
          <cx:pt idx="4305">West - Hospital</cx:pt>
          <cx:pt idx="4306">West - Hospital</cx:pt>
          <cx:pt idx="4307">West - Hospital</cx:pt>
          <cx:pt idx="4308">West - Hospital</cx:pt>
          <cx:pt idx="4309">West - Hospital</cx:pt>
          <cx:pt idx="4310">West - Hospital</cx:pt>
          <cx:pt idx="4311">West - Hospital</cx:pt>
          <cx:pt idx="4312">West - Hospital</cx:pt>
          <cx:pt idx="4313">West - Hospital</cx:pt>
          <cx:pt idx="4314">West - Hospital</cx:pt>
          <cx:pt idx="4315">West - Hospital</cx:pt>
          <cx:pt idx="4316">West - Hospital</cx:pt>
          <cx:pt idx="4317">West - Hospital</cx:pt>
          <cx:pt idx="4318">West - Hospital</cx:pt>
          <cx:pt idx="4319">West - Hospital</cx:pt>
          <cx:pt idx="4320">West - Hospital</cx:pt>
          <cx:pt idx="4321">West - Hospital</cx:pt>
          <cx:pt idx="4322">West - Hospital</cx:pt>
          <cx:pt idx="4323">West - Hospital</cx:pt>
          <cx:pt idx="4324">West - Hospital</cx:pt>
          <cx:pt idx="4325">West - Hospital</cx:pt>
          <cx:pt idx="4326">West - Hospital</cx:pt>
          <cx:pt idx="4327">West - Hospital</cx:pt>
          <cx:pt idx="4328">West - Hospital</cx:pt>
          <cx:pt idx="4329">West - Hospital</cx:pt>
          <cx:pt idx="4330">West - Hospital</cx:pt>
          <cx:pt idx="4331">West - Hospital</cx:pt>
          <cx:pt idx="4332">West - Hospital</cx:pt>
          <cx:pt idx="4333">West - Hospital</cx:pt>
          <cx:pt idx="4334">West - Hospital</cx:pt>
          <cx:pt idx="4335">West - Hospital</cx:pt>
          <cx:pt idx="4336">West - Hospital</cx:pt>
          <cx:pt idx="4337">West - Hospital</cx:pt>
          <cx:pt idx="4338">West - Hospital</cx:pt>
          <cx:pt idx="4339">West - Hospital</cx:pt>
          <cx:pt idx="4340">West - Hospital</cx:pt>
          <cx:pt idx="4341">West - Hospital</cx:pt>
          <cx:pt idx="4342">West - Hospital</cx:pt>
          <cx:pt idx="4343">West - Hospital</cx:pt>
          <cx:pt idx="4344">West - Hospital</cx:pt>
          <cx:pt idx="4345">West - Hospital</cx:pt>
          <cx:pt idx="4346">West - Hospital</cx:pt>
          <cx:pt idx="4347">West - Hospital</cx:pt>
          <cx:pt idx="4348">West - Hospital</cx:pt>
          <cx:pt idx="4349">West - Hospital</cx:pt>
          <cx:pt idx="4350">West - Hospital</cx:pt>
          <cx:pt idx="4351">West - Hospital</cx:pt>
          <cx:pt idx="4352">West - Hospital</cx:pt>
          <cx:pt idx="4353">West - Hospital</cx:pt>
          <cx:pt idx="4354">West - Hospital</cx:pt>
          <cx:pt idx="4355">West - Hospital</cx:pt>
          <cx:pt idx="4356">West - Hospital</cx:pt>
          <cx:pt idx="4357">West - Hospital</cx:pt>
          <cx:pt idx="4358">West - Hospital</cx:pt>
          <cx:pt idx="4359">West - Hospital</cx:pt>
          <cx:pt idx="4360">West - Hospital</cx:pt>
          <cx:pt idx="4361">West - Hospital</cx:pt>
          <cx:pt idx="4362">West - Hospital</cx:pt>
          <cx:pt idx="4363">West - Hospital</cx:pt>
          <cx:pt idx="4364">West - Hospital</cx:pt>
          <cx:pt idx="4365">West - Hospital</cx:pt>
          <cx:pt idx="4366">West - Hospital</cx:pt>
          <cx:pt idx="4367">West - Hospital</cx:pt>
          <cx:pt idx="4368">West - Hospital</cx:pt>
          <cx:pt idx="4369">West - Hospital</cx:pt>
          <cx:pt idx="4370">West - Hospital</cx:pt>
          <cx:pt idx="4371">West - Hospital</cx:pt>
          <cx:pt idx="4372">West - Hospital</cx:pt>
          <cx:pt idx="4373">West - Hospital</cx:pt>
          <cx:pt idx="4374">West - Hospital</cx:pt>
          <cx:pt idx="4375">West - Hospital</cx:pt>
          <cx:pt idx="4376">West - Hospital</cx:pt>
          <cx:pt idx="4377">West - Hospital</cx:pt>
          <cx:pt idx="4378">West - Hospital</cx:pt>
          <cx:pt idx="4379">West - Hospital</cx:pt>
          <cx:pt idx="4380">West - Hospital</cx:pt>
          <cx:pt idx="4381">West - Hospital</cx:pt>
          <cx:pt idx="4382">West - Hospital</cx:pt>
          <cx:pt idx="4383">West - Hospital</cx:pt>
          <cx:pt idx="4384">West - Hospital</cx:pt>
          <cx:pt idx="4385">West - Hospital</cx:pt>
          <cx:pt idx="4386">West - Hospital</cx:pt>
          <cx:pt idx="4387">West - Hospital</cx:pt>
          <cx:pt idx="4388">West - Hospital</cx:pt>
          <cx:pt idx="4389">West - Hospital</cx:pt>
          <cx:pt idx="4390">West - Hospital</cx:pt>
          <cx:pt idx="4391">West - Hospital</cx:pt>
          <cx:pt idx="4392">West - Hospital</cx:pt>
          <cx:pt idx="4393">West - Hospital</cx:pt>
          <cx:pt idx="4394">West - Hospital</cx:pt>
          <cx:pt idx="4395">West - Hospital</cx:pt>
          <cx:pt idx="4396">West - Hospital</cx:pt>
          <cx:pt idx="4397">West - Hospital</cx:pt>
          <cx:pt idx="4398">West - Hospital</cx:pt>
          <cx:pt idx="4399">West - Hospital</cx:pt>
          <cx:pt idx="4400">West - Hospital</cx:pt>
          <cx:pt idx="4401">West - Hospital</cx:pt>
          <cx:pt idx="4402">West - Hospital</cx:pt>
          <cx:pt idx="4403">West - Hospital</cx:pt>
          <cx:pt idx="4404">West - Hospital</cx:pt>
          <cx:pt idx="4405">West - Hospital</cx:pt>
          <cx:pt idx="4406">West - Hospital</cx:pt>
          <cx:pt idx="4407">West - Hospital</cx:pt>
          <cx:pt idx="4408">West - Hospital</cx:pt>
          <cx:pt idx="4409">West - Hospital</cx:pt>
          <cx:pt idx="4410">West - Hospital</cx:pt>
          <cx:pt idx="4411">West - Hospital</cx:pt>
          <cx:pt idx="4412">West - Hospital</cx:pt>
          <cx:pt idx="4413">West - Hospital</cx:pt>
          <cx:pt idx="4414">West - Hospital</cx:pt>
          <cx:pt idx="4415">West - Hospital</cx:pt>
          <cx:pt idx="4416">West - Hospital</cx:pt>
          <cx:pt idx="4417">West - Hospital</cx:pt>
          <cx:pt idx="4418">West - Hospital</cx:pt>
          <cx:pt idx="4419">West - Hospital</cx:pt>
          <cx:pt idx="4420">West - Hospital</cx:pt>
          <cx:pt idx="4421">West - Hospital</cx:pt>
          <cx:pt idx="4422">West - Hospital</cx:pt>
          <cx:pt idx="4423">West - Hospital</cx:pt>
          <cx:pt idx="4424">West - Hospital</cx:pt>
          <cx:pt idx="4425">West - Hospital</cx:pt>
          <cx:pt idx="4426">West - Hospital</cx:pt>
          <cx:pt idx="4427">West - Hospital</cx:pt>
          <cx:pt idx="4428">West - Hospital</cx:pt>
          <cx:pt idx="4429">West - Hospital</cx:pt>
          <cx:pt idx="4430">West - Hospital</cx:pt>
          <cx:pt idx="4431">West - Hospital</cx:pt>
          <cx:pt idx="4432">West - Hospital</cx:pt>
          <cx:pt idx="4433">West - Hospital</cx:pt>
          <cx:pt idx="4434">West - Hospital</cx:pt>
          <cx:pt idx="4435">West - Hospital</cx:pt>
          <cx:pt idx="4436">West - Hospital</cx:pt>
          <cx:pt idx="4437">West - Hospital</cx:pt>
          <cx:pt idx="4438">West - Hospital</cx:pt>
          <cx:pt idx="4439">West - Hospital</cx:pt>
          <cx:pt idx="4440">West - Hospital</cx:pt>
          <cx:pt idx="4441">West - Hospital</cx:pt>
          <cx:pt idx="4442">West - Hospital</cx:pt>
          <cx:pt idx="4443">West - Hospital</cx:pt>
          <cx:pt idx="4444">West - Hospital</cx:pt>
          <cx:pt idx="4445">West - Hospital</cx:pt>
          <cx:pt idx="4446">West - Hospital</cx:pt>
          <cx:pt idx="4447">West - Hospital</cx:pt>
          <cx:pt idx="4448">West - Hospital</cx:pt>
          <cx:pt idx="4449">West - Hospital</cx:pt>
          <cx:pt idx="4450">West - Hospital</cx:pt>
          <cx:pt idx="4451">West - Hospital</cx:pt>
          <cx:pt idx="4452">West - Hospital</cx:pt>
          <cx:pt idx="4453">West - Hospital</cx:pt>
          <cx:pt idx="4454">West - Hospital</cx:pt>
          <cx:pt idx="4455">West - Hospital</cx:pt>
          <cx:pt idx="4456">West - Hospital</cx:pt>
          <cx:pt idx="4457">West - Hospital</cx:pt>
          <cx:pt idx="4458">West - Hospital</cx:pt>
          <cx:pt idx="4459">West - Hospital</cx:pt>
          <cx:pt idx="4460">West - Hospital</cx:pt>
          <cx:pt idx="4461">West - Hospital</cx:pt>
          <cx:pt idx="4462">West - Hospital</cx:pt>
          <cx:pt idx="4463">West - Hospital</cx:pt>
          <cx:pt idx="4464">West - Hospital</cx:pt>
          <cx:pt idx="4465">West - Hospital</cx:pt>
          <cx:pt idx="4466">West - Hospital</cx:pt>
          <cx:pt idx="4467">West - Hospital</cx:pt>
          <cx:pt idx="4468">West - Hospital</cx:pt>
          <cx:pt idx="4469">West - Hospital</cx:pt>
          <cx:pt idx="4470">West - Hospital</cx:pt>
          <cx:pt idx="4471">West - Hospital</cx:pt>
          <cx:pt idx="4472">West - Hospital</cx:pt>
          <cx:pt idx="4473">West - Hospital</cx:pt>
          <cx:pt idx="4474">West - Hospital</cx:pt>
          <cx:pt idx="4475">West - Hospital</cx:pt>
          <cx:pt idx="4476">West - Hospital</cx:pt>
          <cx:pt idx="4477">West - Hospital</cx:pt>
          <cx:pt idx="4478">West - Hospital</cx:pt>
          <cx:pt idx="4479">West - Hospital</cx:pt>
          <cx:pt idx="4480">West - Hospital</cx:pt>
          <cx:pt idx="4481">West - Hospital</cx:pt>
          <cx:pt idx="4482">West - Hospital</cx:pt>
          <cx:pt idx="4483">West - Hospital</cx:pt>
          <cx:pt idx="4484">West - Hospital</cx:pt>
          <cx:pt idx="4485">West - Hospital</cx:pt>
          <cx:pt idx="4486">West - Hospital</cx:pt>
          <cx:pt idx="4487">West - Hospital</cx:pt>
          <cx:pt idx="4488">West - Hospital</cx:pt>
          <cx:pt idx="4489">West - Hospital</cx:pt>
          <cx:pt idx="4490">West - Hospital</cx:pt>
          <cx:pt idx="4491">West - Hospital</cx:pt>
          <cx:pt idx="4492">West - Hospital</cx:pt>
          <cx:pt idx="4493">West - Hospital</cx:pt>
          <cx:pt idx="4494">West - Hospital</cx:pt>
          <cx:pt idx="4495">West - Hospital</cx:pt>
          <cx:pt idx="4496">West - Hospital</cx:pt>
          <cx:pt idx="4497">West - Hospital</cx:pt>
          <cx:pt idx="4498">West - Hospital</cx:pt>
          <cx:pt idx="4499">West - Hospital</cx:pt>
          <cx:pt idx="4500">West - Hospital</cx:pt>
          <cx:pt idx="4501">West - Hospital</cx:pt>
          <cx:pt idx="4502">West - Hospital</cx:pt>
          <cx:pt idx="4503">West - Hospital</cx:pt>
          <cx:pt idx="4504">West - Hospital</cx:pt>
          <cx:pt idx="4505">West - Hospital</cx:pt>
          <cx:pt idx="4506">West - Hospital</cx:pt>
          <cx:pt idx="4507">West - Hospital</cx:pt>
          <cx:pt idx="4508">West - Hospital</cx:pt>
          <cx:pt idx="4509">West - Hospital</cx:pt>
          <cx:pt idx="4510">West - Hospital</cx:pt>
          <cx:pt idx="4511">West - Hospital</cx:pt>
          <cx:pt idx="4512">West - Hospital</cx:pt>
          <cx:pt idx="4513">West - Hospital</cx:pt>
          <cx:pt idx="4514">West - Hospital</cx:pt>
          <cx:pt idx="4515">West - Hospital</cx:pt>
          <cx:pt idx="4516">West - Hospital</cx:pt>
          <cx:pt idx="4517">West - Hospital</cx:pt>
          <cx:pt idx="4518">West - Hospital</cx:pt>
          <cx:pt idx="4519">West - Hospital</cx:pt>
          <cx:pt idx="4520">West - Hospital</cx:pt>
          <cx:pt idx="4521">West - Hospital</cx:pt>
          <cx:pt idx="4522">West - Hospital</cx:pt>
          <cx:pt idx="4523">West - Hospital</cx:pt>
          <cx:pt idx="4524">West - Hospital</cx:pt>
          <cx:pt idx="4525">West - Hospital</cx:pt>
          <cx:pt idx="4526">West - Hospital</cx:pt>
          <cx:pt idx="4527">West - Hospital</cx:pt>
          <cx:pt idx="4528">West - Hospital</cx:pt>
          <cx:pt idx="4529">West - Hospital</cx:pt>
          <cx:pt idx="4530">West - Hospital</cx:pt>
          <cx:pt idx="4531">West - Hospital</cx:pt>
          <cx:pt idx="4532">West - Hospital</cx:pt>
          <cx:pt idx="4533">West - Hospital</cx:pt>
          <cx:pt idx="4534">West - Hospital</cx:pt>
          <cx:pt idx="4535">West - Hospital</cx:pt>
          <cx:pt idx="4536">West - Hospital</cx:pt>
          <cx:pt idx="4537">West - Hospital</cx:pt>
          <cx:pt idx="4538">West - Hospital</cx:pt>
          <cx:pt idx="4539">West - Hospital</cx:pt>
          <cx:pt idx="4540">West - Hospital</cx:pt>
          <cx:pt idx="4541">West - Hospital</cx:pt>
          <cx:pt idx="4542">West - Hospital</cx:pt>
          <cx:pt idx="4543">West - Hospital</cx:pt>
          <cx:pt idx="4544">West - Hospital</cx:pt>
          <cx:pt idx="4545">West - Hospital</cx:pt>
          <cx:pt idx="4546">West - Hospital</cx:pt>
          <cx:pt idx="4547">West - Hospital</cx:pt>
          <cx:pt idx="4548">West - Hospital</cx:pt>
          <cx:pt idx="4549">West - Hospital</cx:pt>
          <cx:pt idx="4550">West - Hospital</cx:pt>
          <cx:pt idx="4551">West - Hospital</cx:pt>
          <cx:pt idx="4552">West - Hospital</cx:pt>
          <cx:pt idx="4553">West - Hospital</cx:pt>
          <cx:pt idx="4554">West - Hospital</cx:pt>
          <cx:pt idx="4555">West - Hospital</cx:pt>
          <cx:pt idx="4556">West - Hospital</cx:pt>
          <cx:pt idx="4557">West - Hospital</cx:pt>
          <cx:pt idx="4558">West - Hospital</cx:pt>
          <cx:pt idx="4559">West - Hospital</cx:pt>
          <cx:pt idx="4560">West - Hospital</cx:pt>
          <cx:pt idx="4561">West - Hospital</cx:pt>
          <cx:pt idx="4562">West - Hospital</cx:pt>
          <cx:pt idx="4563">West - Hospital</cx:pt>
          <cx:pt idx="4564">West - Hospital</cx:pt>
          <cx:pt idx="4565">West - Hospital</cx:pt>
          <cx:pt idx="4566">West - Hospital</cx:pt>
          <cx:pt idx="4567">West - Hospital</cx:pt>
          <cx:pt idx="4568">West - Hospital</cx:pt>
          <cx:pt idx="4569">West - Hospital</cx:pt>
          <cx:pt idx="4570">West - Hospital</cx:pt>
          <cx:pt idx="4571">West - Hospital</cx:pt>
          <cx:pt idx="4572">West - Hospital</cx:pt>
          <cx:pt idx="4573">West - Hospital</cx:pt>
          <cx:pt idx="4574">West - Hospital</cx:pt>
          <cx:pt idx="4575">West - Hospital</cx:pt>
          <cx:pt idx="4576">West - Hospital</cx:pt>
          <cx:pt idx="4577">West - Hospital</cx:pt>
          <cx:pt idx="4578">West - Hospital</cx:pt>
          <cx:pt idx="4579">West - Hospital</cx:pt>
          <cx:pt idx="4580">West - Hospital</cx:pt>
          <cx:pt idx="4581">West - Hospital</cx:pt>
          <cx:pt idx="4582">West - Hospital</cx:pt>
          <cx:pt idx="4583">West - Hospital</cx:pt>
          <cx:pt idx="4584">West - Hospital</cx:pt>
          <cx:pt idx="4585">West - Hospital</cx:pt>
          <cx:pt idx="4586">West - Hospital</cx:pt>
          <cx:pt idx="4587">West - Hospital</cx:pt>
          <cx:pt idx="4588">West - Hospital</cx:pt>
          <cx:pt idx="4589">West - Hospital</cx:pt>
          <cx:pt idx="4590">West - Hospital</cx:pt>
          <cx:pt idx="4591">West - Hospital</cx:pt>
          <cx:pt idx="4592">West - Hospital</cx:pt>
          <cx:pt idx="4593">West - Hospital</cx:pt>
          <cx:pt idx="4594">West - Hospital</cx:pt>
          <cx:pt idx="4595">West - Hospital</cx:pt>
          <cx:pt idx="4596">West - Hospital</cx:pt>
          <cx:pt idx="4597">West - Hospital</cx:pt>
          <cx:pt idx="4598">West - Hospital</cx:pt>
          <cx:pt idx="4599">West - Hospital</cx:pt>
          <cx:pt idx="4600">West - Hospital</cx:pt>
          <cx:pt idx="4601">West - Hospital</cx:pt>
          <cx:pt idx="4602">West - Hospital</cx:pt>
          <cx:pt idx="4603">West - Hospital</cx:pt>
          <cx:pt idx="4604">West - Hospital</cx:pt>
          <cx:pt idx="4605">West - Hospital</cx:pt>
          <cx:pt idx="4606">West - Hospital</cx:pt>
          <cx:pt idx="4607">West - Hospital</cx:pt>
          <cx:pt idx="4608">West - Hospital</cx:pt>
          <cx:pt idx="4609">West - Hospital</cx:pt>
          <cx:pt idx="4610">West - Hospital</cx:pt>
          <cx:pt idx="4611">West - Hospital</cx:pt>
          <cx:pt idx="4612">West - Hospital</cx:pt>
          <cx:pt idx="4613">West - Hospital</cx:pt>
          <cx:pt idx="4614">West - Hospital</cx:pt>
          <cx:pt idx="4615">West - Hospital</cx:pt>
          <cx:pt idx="4616">West - Hospital</cx:pt>
          <cx:pt idx="4617">West - Hospital</cx:pt>
          <cx:pt idx="4618">West - Hospital</cx:pt>
          <cx:pt idx="4619">West - Hospital</cx:pt>
          <cx:pt idx="4620">West - Hospital</cx:pt>
          <cx:pt idx="4621">West - Hospital</cx:pt>
          <cx:pt idx="4622">West - Hospital</cx:pt>
          <cx:pt idx="4623">West - Hospital</cx:pt>
          <cx:pt idx="4624">West - Hospital</cx:pt>
          <cx:pt idx="4625">West - Hospital</cx:pt>
          <cx:pt idx="4626">West - Hospital</cx:pt>
          <cx:pt idx="4627">West - Hospital</cx:pt>
          <cx:pt idx="4628">West - Hospital</cx:pt>
          <cx:pt idx="4629">West - Hospital</cx:pt>
          <cx:pt idx="4630">West - Hospital</cx:pt>
          <cx:pt idx="4631">West - Hospital</cx:pt>
          <cx:pt idx="4632">West - Hospital</cx:pt>
          <cx:pt idx="4633">West - Hospital</cx:pt>
          <cx:pt idx="4634">West - Hospital</cx:pt>
          <cx:pt idx="4635">West - Hospital</cx:pt>
          <cx:pt idx="4636">West - Hospital</cx:pt>
          <cx:pt idx="4637">West - Hospital</cx:pt>
          <cx:pt idx="4638">West - Hospital</cx:pt>
          <cx:pt idx="4639">West - Hospital</cx:pt>
          <cx:pt idx="4640">West - Hospital</cx:pt>
          <cx:pt idx="4641">West - Hospital</cx:pt>
          <cx:pt idx="4642">West - Hospital</cx:pt>
          <cx:pt idx="4643">West - Hospital</cx:pt>
          <cx:pt idx="4644">West - Hospital</cx:pt>
          <cx:pt idx="4645">West - Hospital</cx:pt>
          <cx:pt idx="4646">West - Hospital</cx:pt>
          <cx:pt idx="4647">West - Hospital</cx:pt>
          <cx:pt idx="4648">West - Hospital</cx:pt>
          <cx:pt idx="4649">West - Hospital</cx:pt>
          <cx:pt idx="4650">West - Hospital</cx:pt>
          <cx:pt idx="4651">West - Hospital</cx:pt>
          <cx:pt idx="4652">West - Hospital</cx:pt>
          <cx:pt idx="4653">West - Hospital</cx:pt>
          <cx:pt idx="4654">West - Hospital</cx:pt>
          <cx:pt idx="4655">West - Hospital</cx:pt>
          <cx:pt idx="4656">West - Hospital</cx:pt>
          <cx:pt idx="4657">West - Hospital</cx:pt>
          <cx:pt idx="4658">West - Hospital</cx:pt>
          <cx:pt idx="4659">West - Hospital</cx:pt>
          <cx:pt idx="4660">West - Hospital</cx:pt>
          <cx:pt idx="4661">West - Hospital</cx:pt>
          <cx:pt idx="4662">West - Hospital</cx:pt>
          <cx:pt idx="4663">West - Hospital</cx:pt>
          <cx:pt idx="4664">West - Hospital</cx:pt>
          <cx:pt idx="4665">West - Hospital</cx:pt>
          <cx:pt idx="4666">West - Hospital</cx:pt>
          <cx:pt idx="4667">West - Hospital</cx:pt>
          <cx:pt idx="4668">West - Hospital</cx:pt>
          <cx:pt idx="4669">West - Hospital</cx:pt>
          <cx:pt idx="4670">West - Hospital</cx:pt>
          <cx:pt idx="4671">West - Hospital</cx:pt>
          <cx:pt idx="4672">West - Hospital</cx:pt>
          <cx:pt idx="4673">West - Hospital</cx:pt>
          <cx:pt idx="4674">West - Hospital</cx:pt>
          <cx:pt idx="4675">West - Hospital</cx:pt>
          <cx:pt idx="4676">West - Hospital</cx:pt>
          <cx:pt idx="4677">West - Hospital</cx:pt>
          <cx:pt idx="4678">West - Hospital</cx:pt>
          <cx:pt idx="4679">West - Hospital</cx:pt>
          <cx:pt idx="4680">West - Hospital</cx:pt>
          <cx:pt idx="4681">West - Hospital</cx:pt>
          <cx:pt idx="4682">West - Hospital</cx:pt>
          <cx:pt idx="4683">West - Hospital</cx:pt>
          <cx:pt idx="4684">West - Hospital</cx:pt>
          <cx:pt idx="4685">West - Hospital</cx:pt>
          <cx:pt idx="4686">West - Hospital</cx:pt>
          <cx:pt idx="4687">West - Hospital</cx:pt>
          <cx:pt idx="4688">West - Hospital</cx:pt>
          <cx:pt idx="4689">West - Hospital</cx:pt>
          <cx:pt idx="4690">West - Hospital</cx:pt>
          <cx:pt idx="4691">West - Hospital</cx:pt>
          <cx:pt idx="4692">West - Hospital</cx:pt>
          <cx:pt idx="4693">West - Hospital</cx:pt>
          <cx:pt idx="4694">West - Hospital</cx:pt>
          <cx:pt idx="4695">West - Hospital</cx:pt>
          <cx:pt idx="4696">West - Hospital</cx:pt>
          <cx:pt idx="4697">West - Hospital</cx:pt>
          <cx:pt idx="4698">West - Hospital</cx:pt>
          <cx:pt idx="4699">West - Hospital</cx:pt>
          <cx:pt idx="4700">West - Hospital</cx:pt>
          <cx:pt idx="4701">West - Hospital</cx:pt>
          <cx:pt idx="4702">West - Hospital</cx:pt>
          <cx:pt idx="4703">West - Hospital</cx:pt>
          <cx:pt idx="4704">West - Hospital</cx:pt>
          <cx:pt idx="4705">West - Hospital</cx:pt>
          <cx:pt idx="4706">West - Hospital</cx:pt>
          <cx:pt idx="4707">West - Hospital</cx:pt>
          <cx:pt idx="4708">West - Hospital</cx:pt>
          <cx:pt idx="4709">West - Hospital</cx:pt>
          <cx:pt idx="4710">West - Hospital</cx:pt>
          <cx:pt idx="4711">West - Hospital</cx:pt>
          <cx:pt idx="4712">West - Hospital</cx:pt>
          <cx:pt idx="4713">West - Hospital</cx:pt>
          <cx:pt idx="4714">West - Hospital</cx:pt>
          <cx:pt idx="4715">West - Hospital</cx:pt>
          <cx:pt idx="4716">West - Hospital</cx:pt>
          <cx:pt idx="4717">West - Hospital</cx:pt>
          <cx:pt idx="4718">West - Hospital</cx:pt>
          <cx:pt idx="4719">West - Hospital</cx:pt>
          <cx:pt idx="4720">West - Hospital</cx:pt>
          <cx:pt idx="4721">West - Hospital</cx:pt>
          <cx:pt idx="4722">West - Hospital</cx:pt>
          <cx:pt idx="4723">West - Hospital</cx:pt>
          <cx:pt idx="4724">West - Hospital</cx:pt>
          <cx:pt idx="4725">West - Hospital</cx:pt>
          <cx:pt idx="4726">West - Hospital</cx:pt>
          <cx:pt idx="4727">West - Hospital</cx:pt>
          <cx:pt idx="4728">West - Hospital</cx:pt>
          <cx:pt idx="4729">West - Hospital</cx:pt>
          <cx:pt idx="4730">West - Hospital</cx:pt>
          <cx:pt idx="4731">West - Hospital</cx:pt>
          <cx:pt idx="4732">West - Hospital</cx:pt>
          <cx:pt idx="4733">West - Hospital</cx:pt>
          <cx:pt idx="4734">West - Hospital</cx:pt>
          <cx:pt idx="4735">West - Hospital</cx:pt>
          <cx:pt idx="4736">West - Hospital</cx:pt>
          <cx:pt idx="4737">West - Hospital</cx:pt>
          <cx:pt idx="4738">West - Hospital</cx:pt>
          <cx:pt idx="4739">West - Hospital</cx:pt>
          <cx:pt idx="4740">West - Hospital</cx:pt>
          <cx:pt idx="4741">West - Hospital</cx:pt>
          <cx:pt idx="4742">West - Hospital</cx:pt>
          <cx:pt idx="4743">West - Hospital</cx:pt>
          <cx:pt idx="4744">West - Hospital</cx:pt>
          <cx:pt idx="4745">West - Hospital</cx:pt>
          <cx:pt idx="4746">West - Hospital</cx:pt>
          <cx:pt idx="4747">West - Hospital</cx:pt>
          <cx:pt idx="4748">West - Hospital</cx:pt>
          <cx:pt idx="4749">West - Hospital</cx:pt>
          <cx:pt idx="4750">West - Hospital</cx:pt>
          <cx:pt idx="4751">West - Hospital</cx:pt>
          <cx:pt idx="4752">West - Hospital</cx:pt>
          <cx:pt idx="4753">West - Hospital</cx:pt>
          <cx:pt idx="4754">West - Hospital</cx:pt>
          <cx:pt idx="4755">West - Hospital</cx:pt>
          <cx:pt idx="4756">West - Hospital</cx:pt>
          <cx:pt idx="4757">West - Hospital</cx:pt>
          <cx:pt idx="4758">West - Hospital</cx:pt>
          <cx:pt idx="4759">West - Hospital</cx:pt>
          <cx:pt idx="4760">West - Hospital</cx:pt>
          <cx:pt idx="4761">West - Hospital</cx:pt>
          <cx:pt idx="4762">West - Hospital</cx:pt>
          <cx:pt idx="4763">West - Hospital</cx:pt>
          <cx:pt idx="4764">West - Hospital</cx:pt>
          <cx:pt idx="4765">West - Hospital</cx:pt>
          <cx:pt idx="4766">West - Hospital</cx:pt>
          <cx:pt idx="4767">West - Hospital</cx:pt>
          <cx:pt idx="4768">West - Hospital</cx:pt>
          <cx:pt idx="4769">West - Hospital</cx:pt>
          <cx:pt idx="4770">West - Hospital</cx:pt>
          <cx:pt idx="4771">West - Hospital</cx:pt>
          <cx:pt idx="4772">West - Hospital</cx:pt>
          <cx:pt idx="4773">West - Hospital</cx:pt>
          <cx:pt idx="4774">West - Hospital</cx:pt>
          <cx:pt idx="4775">West - Hospital</cx:pt>
          <cx:pt idx="4776">West - Hospital</cx:pt>
          <cx:pt idx="4777">West - Hospital</cx:pt>
          <cx:pt idx="4778">West - Hospital</cx:pt>
          <cx:pt idx="4779">West - Hospital</cx:pt>
          <cx:pt idx="4780">West - Hospital</cx:pt>
          <cx:pt idx="4781">West - Hospital</cx:pt>
          <cx:pt idx="4782">West - Hospital</cx:pt>
          <cx:pt idx="4783">West - Hospital</cx:pt>
          <cx:pt idx="4784">West - Hospital</cx:pt>
          <cx:pt idx="4785">West - Hospital</cx:pt>
          <cx:pt idx="4786">West - Hospital</cx:pt>
          <cx:pt idx="4787">West - Hospital</cx:pt>
          <cx:pt idx="4788">West - Hospital</cx:pt>
          <cx:pt idx="4789">West - Hospital</cx:pt>
          <cx:pt idx="4790">West - Hospital</cx:pt>
          <cx:pt idx="4791">West - Hospital</cx:pt>
          <cx:pt idx="4792">West - Hospital</cx:pt>
          <cx:pt idx="4793">West - Hospital</cx:pt>
          <cx:pt idx="4794">West - Hospital</cx:pt>
          <cx:pt idx="4795">West - Hospital</cx:pt>
          <cx:pt idx="4796">West - Hospital</cx:pt>
          <cx:pt idx="4797">West - Hospital</cx:pt>
          <cx:pt idx="4798">West - Hospital</cx:pt>
          <cx:pt idx="4799">West - Hospital</cx:pt>
          <cx:pt idx="4800">West - Hospital</cx:pt>
          <cx:pt idx="4801">West - Hospital</cx:pt>
          <cx:pt idx="4802">West - Hospital</cx:pt>
          <cx:pt idx="4803">West - Hospital</cx:pt>
          <cx:pt idx="4804">West - Hospital</cx:pt>
          <cx:pt idx="4805">West - Hospital</cx:pt>
          <cx:pt idx="4806">West - Hospital</cx:pt>
          <cx:pt idx="4807">West - Hospital</cx:pt>
          <cx:pt idx="4808">West - Hospital</cx:pt>
          <cx:pt idx="4809">West - Hospital</cx:pt>
          <cx:pt idx="4810">West - Hospital</cx:pt>
          <cx:pt idx="4811">West - Hospital</cx:pt>
          <cx:pt idx="4812">West - Hospital</cx:pt>
          <cx:pt idx="4813">West - Hospital</cx:pt>
          <cx:pt idx="4814">West - Hospital</cx:pt>
          <cx:pt idx="4815">West - Hospital</cx:pt>
          <cx:pt idx="4816">West - Hospital</cx:pt>
          <cx:pt idx="4817">West - Hospital</cx:pt>
          <cx:pt idx="4818">West - Hospital</cx:pt>
          <cx:pt idx="4819">West - Hospital</cx:pt>
          <cx:pt idx="4820">West - Hospital</cx:pt>
          <cx:pt idx="4821">West - Hospital</cx:pt>
          <cx:pt idx="4822">West - Hospital</cx:pt>
          <cx:pt idx="4823">West - Hospital</cx:pt>
          <cx:pt idx="4824">West - Hospital</cx:pt>
          <cx:pt idx="4825">West - Hospital</cx:pt>
          <cx:pt idx="4826">West - Hospital</cx:pt>
          <cx:pt idx="4827">West - Hospital</cx:pt>
          <cx:pt idx="4828">West - Hospital</cx:pt>
          <cx:pt idx="4829">West - Hospital</cx:pt>
          <cx:pt idx="4830">West - Hospital</cx:pt>
          <cx:pt idx="4831">West - Hospital</cx:pt>
          <cx:pt idx="4832">West - Hospital</cx:pt>
          <cx:pt idx="4833">West - Hospital</cx:pt>
          <cx:pt idx="4834">West - Hospital</cx:pt>
          <cx:pt idx="4835">West - Hospital</cx:pt>
          <cx:pt idx="4836">West - Hospital</cx:pt>
          <cx:pt idx="4837">West - Hospital</cx:pt>
          <cx:pt idx="4838">West - Hospital</cx:pt>
          <cx:pt idx="4839">West - Hospital</cx:pt>
          <cx:pt idx="4840">West - Hospital</cx:pt>
          <cx:pt idx="4841">West - Hospital</cx:pt>
          <cx:pt idx="4842">West - Hospital</cx:pt>
          <cx:pt idx="4843">West - Hospital</cx:pt>
          <cx:pt idx="4844">West - Hospital</cx:pt>
          <cx:pt idx="4845">West - Hospital</cx:pt>
          <cx:pt idx="4846">West - Hospital</cx:pt>
          <cx:pt idx="4847">West - Hospital</cx:pt>
          <cx:pt idx="4848">West - Hospital</cx:pt>
          <cx:pt idx="4849">West - Hospital</cx:pt>
          <cx:pt idx="4850">West - Hospital</cx:pt>
          <cx:pt idx="4851">West - Hospital</cx:pt>
          <cx:pt idx="4852">West - Hospital</cx:pt>
          <cx:pt idx="4853">West - Hospital</cx:pt>
          <cx:pt idx="4854">West - Hospital</cx:pt>
          <cx:pt idx="4855">West - Hospital</cx:pt>
          <cx:pt idx="4856">West - Hospital</cx:pt>
          <cx:pt idx="4857">West - Hospital</cx:pt>
          <cx:pt idx="4858">West - Hospital</cx:pt>
          <cx:pt idx="4859">West - Hospital</cx:pt>
          <cx:pt idx="4860">West - Hospital</cx:pt>
          <cx:pt idx="4861">West - Hospital</cx:pt>
          <cx:pt idx="4862">West - Hospital</cx:pt>
          <cx:pt idx="4863">West - Hospital</cx:pt>
          <cx:pt idx="4864">West - Hospital</cx:pt>
          <cx:pt idx="4865">West - Hospital</cx:pt>
          <cx:pt idx="4866">West - Hospital</cx:pt>
          <cx:pt idx="4867">West - Hospital</cx:pt>
          <cx:pt idx="4868">West - Hospital</cx:pt>
          <cx:pt idx="4869">West - Hospital</cx:pt>
          <cx:pt idx="4870">West - Hospital</cx:pt>
          <cx:pt idx="4871">West - Hospital</cx:pt>
          <cx:pt idx="4872">West - Hospital</cx:pt>
          <cx:pt idx="4873">West - Hospital</cx:pt>
          <cx:pt idx="4874">West - Hospital</cx:pt>
          <cx:pt idx="4875">West - Hospital</cx:pt>
          <cx:pt idx="4876">West - Hospital</cx:pt>
          <cx:pt idx="4877">West - Hospital</cx:pt>
          <cx:pt idx="4878">West - Hospital</cx:pt>
          <cx:pt idx="4879">West - Hospital</cx:pt>
          <cx:pt idx="4880">West - Hospital</cx:pt>
          <cx:pt idx="4881">West - Hospital</cx:pt>
          <cx:pt idx="4882">West - Hospital</cx:pt>
          <cx:pt idx="4883">West - Hospital</cx:pt>
          <cx:pt idx="4884">West - Hospital</cx:pt>
          <cx:pt idx="4885">West - Hospital</cx:pt>
          <cx:pt idx="4886">West - Hospital</cx:pt>
          <cx:pt idx="4887">West - Hospital</cx:pt>
          <cx:pt idx="4888">West - Hospital</cx:pt>
          <cx:pt idx="4889">West - Hospital</cx:pt>
          <cx:pt idx="4890">West - Hospital</cx:pt>
          <cx:pt idx="4891">West - Hospital</cx:pt>
          <cx:pt idx="4892">West - Hospital</cx:pt>
          <cx:pt idx="4893">West - Hospital</cx:pt>
          <cx:pt idx="4894">West - Hospital</cx:pt>
          <cx:pt idx="4895">West - Hospital</cx:pt>
          <cx:pt idx="4896">West - Hospital</cx:pt>
          <cx:pt idx="4897">West - Hospital</cx:pt>
          <cx:pt idx="4898">West - Hospital</cx:pt>
          <cx:pt idx="4899">West - Hospital</cx:pt>
          <cx:pt idx="4900">West - Hospital</cx:pt>
          <cx:pt idx="4901">West - Hospital</cx:pt>
          <cx:pt idx="4902">West - Hospital</cx:pt>
          <cx:pt idx="4903">West - Hospital</cx:pt>
          <cx:pt idx="4904">West - Hospital</cx:pt>
          <cx:pt idx="4905">West - Hospital</cx:pt>
          <cx:pt idx="4906">West - Hospital</cx:pt>
          <cx:pt idx="4907">West - Hospital</cx:pt>
          <cx:pt idx="4908">West - Hospital</cx:pt>
          <cx:pt idx="4909">West - Hospital</cx:pt>
          <cx:pt idx="4910">West - Hospital</cx:pt>
          <cx:pt idx="4911">West - Hospital</cx:pt>
          <cx:pt idx="4912">West - Hospital</cx:pt>
          <cx:pt idx="4913">West - Hospital</cx:pt>
          <cx:pt idx="4914">West - Hospital</cx:pt>
          <cx:pt idx="4915">West - Hospital</cx:pt>
          <cx:pt idx="4916">West - Hospital</cx:pt>
          <cx:pt idx="4917">West - Hospital</cx:pt>
          <cx:pt idx="4918">West - Hospital</cx:pt>
          <cx:pt idx="4919">West - Hospital</cx:pt>
          <cx:pt idx="4920">West - Hospital</cx:pt>
          <cx:pt idx="4921">West - Hospital</cx:pt>
          <cx:pt idx="4922">West - Hospital</cx:pt>
          <cx:pt idx="4923">West - Hospital</cx:pt>
          <cx:pt idx="4924">West - Hospital</cx:pt>
          <cx:pt idx="4925">West - Hospital</cx:pt>
          <cx:pt idx="4926">West - Hospital</cx:pt>
          <cx:pt idx="4927">West - Hospital</cx:pt>
          <cx:pt idx="4928">West - Hospital</cx:pt>
          <cx:pt idx="4929">West - Hospital</cx:pt>
          <cx:pt idx="4930">West - Hospital</cx:pt>
          <cx:pt idx="4931">West - Hospital</cx:pt>
          <cx:pt idx="4932">West - Hospital</cx:pt>
          <cx:pt idx="4933">West - Hospital</cx:pt>
          <cx:pt idx="4934">West - Hospital</cx:pt>
          <cx:pt idx="4935">West - Hospital</cx:pt>
          <cx:pt idx="4936">West - Hospital</cx:pt>
          <cx:pt idx="4937">West - Hospital</cx:pt>
          <cx:pt idx="4938">West - Hospital</cx:pt>
          <cx:pt idx="4939">West - Hospital</cx:pt>
          <cx:pt idx="4940">West - Hospital</cx:pt>
          <cx:pt idx="4941">West - Hospital</cx:pt>
          <cx:pt idx="4942">West - Hospital</cx:pt>
          <cx:pt idx="4943">West - Hospital</cx:pt>
          <cx:pt idx="4944">West - Hospital</cx:pt>
          <cx:pt idx="4945">West - Hospital</cx:pt>
          <cx:pt idx="4946">West - Hospital</cx:pt>
          <cx:pt idx="4947">West - Hospital</cx:pt>
          <cx:pt idx="4948">West - Hospital</cx:pt>
          <cx:pt idx="4949">West - Hospital</cx:pt>
          <cx:pt idx="4950">West - Hospital</cx:pt>
          <cx:pt idx="4951">West - Hospital</cx:pt>
          <cx:pt idx="4952">West - Hospital</cx:pt>
          <cx:pt idx="4953">West - Hospital</cx:pt>
          <cx:pt idx="4954">West - Hospital</cx:pt>
          <cx:pt idx="4955">West - Hospital</cx:pt>
          <cx:pt idx="4956">West - Hospital</cx:pt>
          <cx:pt idx="4957">West - Hospital</cx:pt>
          <cx:pt idx="4958">West - Hospital</cx:pt>
          <cx:pt idx="4959">West - Hospital</cx:pt>
          <cx:pt idx="4960">West - Hospital</cx:pt>
          <cx:pt idx="4961">West - Hospital</cx:pt>
          <cx:pt idx="4962">West - Hospital</cx:pt>
          <cx:pt idx="4963">West - Hospital</cx:pt>
          <cx:pt idx="4964">West - Hospital</cx:pt>
          <cx:pt idx="4965">West - Hospital</cx:pt>
          <cx:pt idx="4966">West - Hospital</cx:pt>
          <cx:pt idx="4967">West - Hospital</cx:pt>
          <cx:pt idx="4968">West - Hospital</cx:pt>
          <cx:pt idx="4969">West - Hospital</cx:pt>
          <cx:pt idx="4970">West - Hospital</cx:pt>
          <cx:pt idx="4971">West - TRIA</cx:pt>
          <cx:pt idx="4972">West - TRIA</cx:pt>
          <cx:pt idx="4973">West - TRIA</cx:pt>
          <cx:pt idx="4974">West - TRIA</cx:pt>
          <cx:pt idx="4975">West - TRIA</cx:pt>
          <cx:pt idx="4976">West - TRIA</cx:pt>
          <cx:pt idx="4977">West - TRIA</cx:pt>
          <cx:pt idx="4978">West - TRIA</cx:pt>
          <cx:pt idx="4979">West - TRIA</cx:pt>
          <cx:pt idx="4980">West - TRIA</cx:pt>
          <cx:pt idx="4981">West - TRIA</cx:pt>
          <cx:pt idx="4982">West - TRIA</cx:pt>
          <cx:pt idx="4983">West - TRIA</cx:pt>
          <cx:pt idx="4984">West - TRIA</cx:pt>
          <cx:pt idx="4985">West - TRIA</cx:pt>
          <cx:pt idx="4986">West - TRIA</cx:pt>
          <cx:pt idx="4987">West - TRIA</cx:pt>
          <cx:pt idx="4988">West - TRIA</cx:pt>
          <cx:pt idx="4989">West - TRIA</cx:pt>
          <cx:pt idx="4990">West - TRIA</cx:pt>
          <cx:pt idx="4991">West - TRIA</cx:pt>
          <cx:pt idx="4992">West - TRIA</cx:pt>
          <cx:pt idx="4993">West - TRIA</cx:pt>
          <cx:pt idx="4994">West - TRIA</cx:pt>
          <cx:pt idx="4995">West - TRIA</cx:pt>
          <cx:pt idx="4996">West - TRIA</cx:pt>
          <cx:pt idx="4997">West - TRIA</cx:pt>
          <cx:pt idx="4998">West - TRIA</cx:pt>
          <cx:pt idx="4999">West - TRIA</cx:pt>
          <cx:pt idx="5000">West - TRIA</cx:pt>
          <cx:pt idx="5001">West - TRIA</cx:pt>
          <cx:pt idx="5002">West - TRIA</cx:pt>
          <cx:pt idx="5003">West - TRIA</cx:pt>
          <cx:pt idx="5004">West - TRIA</cx:pt>
          <cx:pt idx="5005">West - TRIA</cx:pt>
          <cx:pt idx="5006">West - TRIA</cx:pt>
          <cx:pt idx="5007">West - TRIA</cx:pt>
          <cx:pt idx="5008">West - TRIA</cx:pt>
          <cx:pt idx="5009">West - TRIA</cx:pt>
          <cx:pt idx="5010">West - TRIA</cx:pt>
          <cx:pt idx="5011">West - TRIA</cx:pt>
          <cx:pt idx="5012">West - TRIA</cx:pt>
          <cx:pt idx="5013">West - TRIA</cx:pt>
          <cx:pt idx="5014">West - TRIA</cx:pt>
          <cx:pt idx="5015">West - TRIA</cx:pt>
          <cx:pt idx="5016">West - TRIA</cx:pt>
          <cx:pt idx="5017">West - TRIA</cx:pt>
          <cx:pt idx="5018">West - TRIA</cx:pt>
          <cx:pt idx="5019">West - TRIA</cx:pt>
          <cx:pt idx="5020">West - TRIA</cx:pt>
          <cx:pt idx="5021">West - TRIA</cx:pt>
          <cx:pt idx="5022">West - TRIA</cx:pt>
          <cx:pt idx="5023">West - TRIA</cx:pt>
          <cx:pt idx="5024">West - TRIA</cx:pt>
          <cx:pt idx="5025">West - TRIA</cx:pt>
          <cx:pt idx="5026">West - TRIA</cx:pt>
          <cx:pt idx="5027">West - TRIA</cx:pt>
          <cx:pt idx="5028">West - TRIA</cx:pt>
          <cx:pt idx="5029">West - TRIA</cx:pt>
          <cx:pt idx="5030">West - TRIA</cx:pt>
          <cx:pt idx="5031">West - TRIA</cx:pt>
          <cx:pt idx="5032">West - TRIA</cx:pt>
          <cx:pt idx="5033">West - TRIA</cx:pt>
          <cx:pt idx="5034">West - TRIA</cx:pt>
          <cx:pt idx="5035">West - TRIA</cx:pt>
          <cx:pt idx="5036">West - TRIA</cx:pt>
          <cx:pt idx="5037">West - TRIA</cx:pt>
          <cx:pt idx="5038">West - TRIA</cx:pt>
          <cx:pt idx="5039">West - TRIA</cx:pt>
          <cx:pt idx="5040">West - TRIA</cx:pt>
          <cx:pt idx="5041">West - TRIA</cx:pt>
          <cx:pt idx="5042">West - TRIA</cx:pt>
          <cx:pt idx="5043">West - TRIA</cx:pt>
          <cx:pt idx="5044">West - TRIA</cx:pt>
          <cx:pt idx="5045">West - TRIA</cx:pt>
          <cx:pt idx="5046">West - TRIA</cx:pt>
          <cx:pt idx="5047">West - TRIA</cx:pt>
          <cx:pt idx="5048">West - TRIA</cx:pt>
          <cx:pt idx="5049">West - TRIA</cx:pt>
          <cx:pt idx="5050">West - TRIA</cx:pt>
          <cx:pt idx="5051">West - TRIA</cx:pt>
          <cx:pt idx="5052">West - TRIA</cx:pt>
          <cx:pt idx="5053">West - TRIA</cx:pt>
          <cx:pt idx="5054">West - TRIA</cx:pt>
          <cx:pt idx="5055">West - TRIA</cx:pt>
          <cx:pt idx="5056">West - TRIA</cx:pt>
          <cx:pt idx="5057">West - TRIA</cx:pt>
          <cx:pt idx="5058">West - TRIA</cx:pt>
          <cx:pt idx="5059">West - TRIA</cx:pt>
          <cx:pt idx="5060">West - TRIA</cx:pt>
          <cx:pt idx="5061">West - TRIA</cx:pt>
          <cx:pt idx="5062">West - TRIA</cx:pt>
          <cx:pt idx="5063">West - TRIA</cx:pt>
          <cx:pt idx="5064">West - TRIA</cx:pt>
          <cx:pt idx="5065">West - TRIA</cx:pt>
          <cx:pt idx="5066">West - TRIA</cx:pt>
          <cx:pt idx="5067">West - TRIA</cx:pt>
          <cx:pt idx="5068">West - TRIA</cx:pt>
          <cx:pt idx="5069">West - TRIA</cx:pt>
          <cx:pt idx="5070">West - TRIA</cx:pt>
          <cx:pt idx="5071">West - TRIA</cx:pt>
          <cx:pt idx="5072">West - TRIA</cx:pt>
          <cx:pt idx="5073">West - TRIA</cx:pt>
          <cx:pt idx="5074">West - TRIA</cx:pt>
          <cx:pt idx="5075">West - TRIA</cx:pt>
          <cx:pt idx="5076">West - TRIA</cx:pt>
          <cx:pt idx="5077">West - TRIA</cx:pt>
          <cx:pt idx="5078">West - TRIA</cx:pt>
          <cx:pt idx="5079">West - TRIA</cx:pt>
          <cx:pt idx="5080">West - TRIA</cx:pt>
          <cx:pt idx="5081">West - TRIA</cx:pt>
          <cx:pt idx="5082">West - TRIA</cx:pt>
          <cx:pt idx="5083">West - TRIA</cx:pt>
          <cx:pt idx="5084">West - TRIA</cx:pt>
          <cx:pt idx="5085">West - TRIA</cx:pt>
          <cx:pt idx="5086">West - TRIA</cx:pt>
          <cx:pt idx="5087">West - TRIA</cx:pt>
          <cx:pt idx="5088">West - TRIA</cx:pt>
          <cx:pt idx="5089">West - TRIA</cx:pt>
          <cx:pt idx="5090">West - TRIA</cx:pt>
          <cx:pt idx="5091">West - TRIA</cx:pt>
          <cx:pt idx="5092">West - TRIA</cx:pt>
          <cx:pt idx="5093">West - TRIA</cx:pt>
          <cx:pt idx="5094">West - TRIA</cx:pt>
          <cx:pt idx="5095">West - TRIA</cx:pt>
          <cx:pt idx="5096">West - TRIA</cx:pt>
          <cx:pt idx="5097">West - TRIA</cx:pt>
          <cx:pt idx="5098">West - TRIA</cx:pt>
          <cx:pt idx="5099">West - TRIA</cx:pt>
          <cx:pt idx="5100">West - TRIA</cx:pt>
          <cx:pt idx="5101">West - TRIA</cx:pt>
          <cx:pt idx="5102">West - TRIA</cx:pt>
          <cx:pt idx="5103">West - TRIA</cx:pt>
          <cx:pt idx="5104">West - TRIA</cx:pt>
          <cx:pt idx="5105">West - TRIA</cx:pt>
          <cx:pt idx="5106">West - TRIA</cx:pt>
          <cx:pt idx="5107">West - TRIA</cx:pt>
          <cx:pt idx="5108">West - TRIA</cx:pt>
          <cx:pt idx="5109">West - TRIA</cx:pt>
          <cx:pt idx="5110">West - TRIA</cx:pt>
          <cx:pt idx="5111">West - TRIA</cx:pt>
          <cx:pt idx="5112">West - TRIA</cx:pt>
          <cx:pt idx="5113">West - TRIA</cx:pt>
          <cx:pt idx="5114">West - TRIA</cx:pt>
          <cx:pt idx="5115">West - TRIA</cx:pt>
          <cx:pt idx="5116">West - TRIA</cx:pt>
          <cx:pt idx="5117">West - TRIA</cx:pt>
          <cx:pt idx="5118">West - TRIA</cx:pt>
          <cx:pt idx="5119">West - TRIA</cx:pt>
          <cx:pt idx="5120">West - TRIA</cx:pt>
          <cx:pt idx="5121">West - TRIA</cx:pt>
          <cx:pt idx="5122">West - TRIA</cx:pt>
          <cx:pt idx="5123">West - TRIA</cx:pt>
          <cx:pt idx="5124">West - TRIA</cx:pt>
          <cx:pt idx="5125">West - TRIA</cx:pt>
          <cx:pt idx="5126">West - TRIA</cx:pt>
          <cx:pt idx="5127">West - TRIA</cx:pt>
          <cx:pt idx="5128">West - TRIA</cx:pt>
          <cx:pt idx="5129">West - TRIA</cx:pt>
          <cx:pt idx="5130">West - TRIA</cx:pt>
          <cx:pt idx="5131">West - TRIA</cx:pt>
          <cx:pt idx="5132">West - TRIA</cx:pt>
          <cx:pt idx="5133">West - TRIA</cx:pt>
          <cx:pt idx="5134">West - TRIA</cx:pt>
          <cx:pt idx="5135">West - TRIA</cx:pt>
          <cx:pt idx="5136">West - TRIA</cx:pt>
          <cx:pt idx="5137">West - TRIA</cx:pt>
          <cx:pt idx="5138">West - TRIA</cx:pt>
          <cx:pt idx="5139">West - TRIA</cx:pt>
          <cx:pt idx="5140">West - TRIA</cx:pt>
          <cx:pt idx="5141">West - TRIA</cx:pt>
          <cx:pt idx="5142">West - TRIA</cx:pt>
          <cx:pt idx="5143">West - TRIA</cx:pt>
          <cx:pt idx="5144">West - TRIA</cx:pt>
          <cx:pt idx="5145">West - TRIA</cx:pt>
          <cx:pt idx="5146">West - TRIA</cx:pt>
          <cx:pt idx="5147">West - TRIA</cx:pt>
          <cx:pt idx="5148">West - TRIA</cx:pt>
          <cx:pt idx="5149">West - TRIA</cx:pt>
          <cx:pt idx="5150">West - TRIA</cx:pt>
          <cx:pt idx="5151">West - TRIA</cx:pt>
          <cx:pt idx="5152">West - TRIA</cx:pt>
          <cx:pt idx="5153">West - TRIA</cx:pt>
          <cx:pt idx="5154">West - TRIA</cx:pt>
          <cx:pt idx="5155">West - TRIA</cx:pt>
          <cx:pt idx="5156">West - TRIA</cx:pt>
          <cx:pt idx="5157">West - TRIA</cx:pt>
          <cx:pt idx="5158">West - TRIA</cx:pt>
          <cx:pt idx="5159">West - TRIA</cx:pt>
          <cx:pt idx="5160">West - TRIA</cx:pt>
          <cx:pt idx="5161">West - TRIA</cx:pt>
          <cx:pt idx="5162">West - TRIA</cx:pt>
          <cx:pt idx="5163">West - TRIA</cx:pt>
          <cx:pt idx="5164">West - TRIA</cx:pt>
          <cx:pt idx="5165">West - TRIA</cx:pt>
          <cx:pt idx="5166">West - TRIA</cx:pt>
          <cx:pt idx="5167">West - TRIA</cx:pt>
          <cx:pt idx="5168">West - TRIA</cx:pt>
          <cx:pt idx="5169">West - TRIA</cx:pt>
          <cx:pt idx="5170">West - TRIA</cx:pt>
          <cx:pt idx="5171">West - TRIA</cx:pt>
          <cx:pt idx="5172">West - TRIA</cx:pt>
          <cx:pt idx="5173">West - TRIA</cx:pt>
          <cx:pt idx="5174">West - TRIA</cx:pt>
          <cx:pt idx="5175">West - TRIA</cx:pt>
          <cx:pt idx="5176">West - TRIA</cx:pt>
          <cx:pt idx="5177">West - TRIA</cx:pt>
          <cx:pt idx="5178">West - TRIA</cx:pt>
          <cx:pt idx="5179">West - TRIA</cx:pt>
          <cx:pt idx="5180">West - TRIA</cx:pt>
          <cx:pt idx="5181">West - TRIA</cx:pt>
          <cx:pt idx="5182">West - TRIA</cx:pt>
          <cx:pt idx="5183">West - TRIA</cx:pt>
          <cx:pt idx="5184">West - TRIA</cx:pt>
          <cx:pt idx="5185">West - TRIA</cx:pt>
          <cx:pt idx="5186">West - TRIA</cx:pt>
          <cx:pt idx="5187">West - TRIA</cx:pt>
          <cx:pt idx="5188">West - TRIA</cx:pt>
          <cx:pt idx="5189">West - TRIA</cx:pt>
          <cx:pt idx="5190">West - TRIA</cx:pt>
          <cx:pt idx="5191">West - TRIA</cx:pt>
          <cx:pt idx="5192">West - TRIA</cx:pt>
          <cx:pt idx="5193">West - TRIA</cx:pt>
          <cx:pt idx="5194">West - TRIA</cx:pt>
          <cx:pt idx="5195">West - TRIA</cx:pt>
          <cx:pt idx="5196">West - TRIA</cx:pt>
          <cx:pt idx="5197">West - TRIA</cx:pt>
          <cx:pt idx="5198">West - TRIA</cx:pt>
          <cx:pt idx="5199">West - TRIA</cx:pt>
          <cx:pt idx="5200">West - TRIA</cx:pt>
          <cx:pt idx="5201">West - TRIA</cx:pt>
          <cx:pt idx="5202">West - TRIA</cx:pt>
          <cx:pt idx="5203">West - TRIA</cx:pt>
          <cx:pt idx="5204">West - TRIA</cx:pt>
          <cx:pt idx="5205">West - TRIA</cx:pt>
          <cx:pt idx="5206">West - TRIA</cx:pt>
          <cx:pt idx="5207">West - TRIA</cx:pt>
          <cx:pt idx="5208">West - TRIA</cx:pt>
          <cx:pt idx="5209">West - TRIA</cx:pt>
          <cx:pt idx="5210">West - TRIA</cx:pt>
          <cx:pt idx="5211">West - TRIA</cx:pt>
          <cx:pt idx="5212">West - TRIA</cx:pt>
          <cx:pt idx="5213">West - TRIA</cx:pt>
          <cx:pt idx="5214">West - TRIA</cx:pt>
          <cx:pt idx="5215">West - TRIA</cx:pt>
          <cx:pt idx="5216">West - TRIA</cx:pt>
          <cx:pt idx="5217">West - TRIA</cx:pt>
          <cx:pt idx="5218">West - TRIA</cx:pt>
          <cx:pt idx="5219">West - TRIA</cx:pt>
          <cx:pt idx="5220">West - TRIA</cx:pt>
          <cx:pt idx="5221">West - TRIA</cx:pt>
          <cx:pt idx="5222">West - TRIA</cx:pt>
          <cx:pt idx="5223">West - TRIA</cx:pt>
          <cx:pt idx="5224">West - TRIA</cx:pt>
          <cx:pt idx="5225">West - TRIA</cx:pt>
          <cx:pt idx="5226">West - TRIA</cx:pt>
          <cx:pt idx="5227">West - TRIA</cx:pt>
          <cx:pt idx="5228">West - TRIA</cx:pt>
          <cx:pt idx="5229">West - TRIA</cx:pt>
          <cx:pt idx="5230">West - TRIA</cx:pt>
          <cx:pt idx="5231">West - TRIA</cx:pt>
          <cx:pt idx="5232">West - TRIA</cx:pt>
          <cx:pt idx="5233">West - TRIA</cx:pt>
          <cx:pt idx="5234">West - TRIA</cx:pt>
          <cx:pt idx="5235">West - TRIA</cx:pt>
          <cx:pt idx="5236">West - TRIA</cx:pt>
          <cx:pt idx="5237">West - TRIA</cx:pt>
          <cx:pt idx="5238">West - TRIA</cx:pt>
          <cx:pt idx="5239">West - TRIA</cx:pt>
          <cx:pt idx="5240">West - TRIA</cx:pt>
          <cx:pt idx="5241">West - TRIA</cx:pt>
          <cx:pt idx="5242">West - TRIA</cx:pt>
          <cx:pt idx="5243">West - TRIA</cx:pt>
          <cx:pt idx="5244">West - TRIA</cx:pt>
          <cx:pt idx="5245">West - TRIA</cx:pt>
          <cx:pt idx="5246">West - TRIA</cx:pt>
          <cx:pt idx="5247">West - TRIA</cx:pt>
          <cx:pt idx="5248">West - TRIA</cx:pt>
          <cx:pt idx="5249">West - TRIA</cx:pt>
          <cx:pt idx="5250">West - TRIA</cx:pt>
          <cx:pt idx="5251">West - TRIA</cx:pt>
          <cx:pt idx="5252">West - TRIA</cx:pt>
          <cx:pt idx="5253">West - TRIA</cx:pt>
          <cx:pt idx="5254">West - TRIA</cx:pt>
          <cx:pt idx="5255">West - TRIA</cx:pt>
          <cx:pt idx="5256">West - TRIA</cx:pt>
          <cx:pt idx="5257">West - TRIA</cx:pt>
          <cx:pt idx="5258">West - TRIA</cx:pt>
          <cx:pt idx="5259">West - TRIA</cx:pt>
          <cx:pt idx="5260">West - TRIA</cx:pt>
          <cx:pt idx="5261">West - TRIA</cx:pt>
          <cx:pt idx="5262">West - TRIA</cx:pt>
          <cx:pt idx="5263">West - TRIA</cx:pt>
          <cx:pt idx="5264">West - TRIA</cx:pt>
          <cx:pt idx="5265">West - TRIA</cx:pt>
          <cx:pt idx="5266">West - TRIA</cx:pt>
          <cx:pt idx="5267">West - TRIA</cx:pt>
          <cx:pt idx="5268">West - TRIA</cx:pt>
          <cx:pt idx="5269">West - TRIA</cx:pt>
          <cx:pt idx="5270">West - TRIA</cx:pt>
          <cx:pt idx="5271">West - TRIA</cx:pt>
          <cx:pt idx="5272">West - TRIA</cx:pt>
          <cx:pt idx="5273">West - TRIA</cx:pt>
          <cx:pt idx="5274">West - TRIA</cx:pt>
          <cx:pt idx="5275">West - TRIA</cx:pt>
          <cx:pt idx="5276">West - TRIA</cx:pt>
          <cx:pt idx="5277">West - TRIA</cx:pt>
          <cx:pt idx="5278">West - TRIA</cx:pt>
          <cx:pt idx="5279">West - TRIA</cx:pt>
          <cx:pt idx="5280">West - TRIA</cx:pt>
          <cx:pt idx="5281">West - TRIA</cx:pt>
          <cx:pt idx="5282">West - TRIA</cx:pt>
          <cx:pt idx="5283">West - TRIA</cx:pt>
          <cx:pt idx="5284">West - TRIA</cx:pt>
          <cx:pt idx="5285">West - TRIA</cx:pt>
          <cx:pt idx="5286">West - TRIA</cx:pt>
          <cx:pt idx="5287">West - TRIA</cx:pt>
          <cx:pt idx="5288">West - TRIA</cx:pt>
          <cx:pt idx="5289">West - TRIA</cx:pt>
          <cx:pt idx="5290">West - TRIA</cx:pt>
          <cx:pt idx="5291">West - TRIA</cx:pt>
          <cx:pt idx="5292">West - TRIA</cx:pt>
          <cx:pt idx="5293">West - TRIA</cx:pt>
          <cx:pt idx="5294">West - TRIA</cx:pt>
          <cx:pt idx="5295">West - TRIA</cx:pt>
          <cx:pt idx="5296">West - TRIA</cx:pt>
          <cx:pt idx="5297">West - TRIA</cx:pt>
          <cx:pt idx="5298">West - TRIA</cx:pt>
          <cx:pt idx="5299">West - TRIA</cx:pt>
          <cx:pt idx="5300">West - TRIA</cx:pt>
          <cx:pt idx="5301">West - TRIA</cx:pt>
          <cx:pt idx="5302">West - TRIA</cx:pt>
          <cx:pt idx="5303">West - TRIA</cx:pt>
          <cx:pt idx="5304">West - TRIA</cx:pt>
          <cx:pt idx="5305">West - TRIA</cx:pt>
          <cx:pt idx="5306">West - TRIA</cx:pt>
          <cx:pt idx="5307">West - TRIA</cx:pt>
          <cx:pt idx="5308">West - TRIA</cx:pt>
          <cx:pt idx="5309">West - TRIA</cx:pt>
          <cx:pt idx="5310">West - TRIA</cx:pt>
          <cx:pt idx="5311">West - TRIA</cx:pt>
          <cx:pt idx="5312">West - TRIA</cx:pt>
          <cx:pt idx="5313">West - TRIA</cx:pt>
          <cx:pt idx="5314">West - TRIA</cx:pt>
          <cx:pt idx="5315">West - TRIA</cx:pt>
          <cx:pt idx="5316">West - TRIA</cx:pt>
          <cx:pt idx="5317">West - TRIA</cx:pt>
          <cx:pt idx="5318">West - TRIA</cx:pt>
          <cx:pt idx="5319">West - TRIA</cx:pt>
          <cx:pt idx="5320">West - TRIA</cx:pt>
          <cx:pt idx="5321">West - TRIA</cx:pt>
          <cx:pt idx="5322">West - TRIA</cx:pt>
          <cx:pt idx="5323">West - TRIA</cx:pt>
          <cx:pt idx="5324">West - TRIA</cx:pt>
          <cx:pt idx="5325">West - TRIA</cx:pt>
          <cx:pt idx="5326">West - TRIA</cx:pt>
          <cx:pt idx="5327">West - TRIA</cx:pt>
          <cx:pt idx="5328">West - TRIA</cx:pt>
          <cx:pt idx="5329">West - TRIA</cx:pt>
          <cx:pt idx="5330">West - TRIA</cx:pt>
          <cx:pt idx="5331">West - TRIA</cx:pt>
          <cx:pt idx="5332">West - TRIA</cx:pt>
          <cx:pt idx="5333">West - TRIA</cx:pt>
          <cx:pt idx="5334">West - TRIA</cx:pt>
          <cx:pt idx="5335">West - TRIA</cx:pt>
          <cx:pt idx="5336">West - TRIA</cx:pt>
          <cx:pt idx="5337">West - TRIA</cx:pt>
          <cx:pt idx="5338">West - TRIA</cx:pt>
          <cx:pt idx="5339">West - TRIA</cx:pt>
          <cx:pt idx="5340">West - TRIA</cx:pt>
          <cx:pt idx="5341">West - TRIA</cx:pt>
          <cx:pt idx="5342">West - TRIA</cx:pt>
          <cx:pt idx="5343">West - TRIA</cx:pt>
          <cx:pt idx="5344">West - TRIA</cx:pt>
          <cx:pt idx="5345">West - TRIA</cx:pt>
          <cx:pt idx="5346">West - TRIA</cx:pt>
          <cx:pt idx="5347">West - TRIA</cx:pt>
          <cx:pt idx="5348">West - TRIA</cx:pt>
          <cx:pt idx="5349">West - TRIA</cx:pt>
          <cx:pt idx="5350">West - TRIA</cx:pt>
          <cx:pt idx="5351">West - TRIA</cx:pt>
          <cx:pt idx="5352">West - TRIA</cx:pt>
          <cx:pt idx="5353">West - TRIA</cx:pt>
          <cx:pt idx="5354">West - TRIA</cx:pt>
          <cx:pt idx="5355">West - TRIA</cx:pt>
          <cx:pt idx="5356">West - TRIA</cx:pt>
          <cx:pt idx="5357">West - TRIA</cx:pt>
          <cx:pt idx="5358">West - TRIA</cx:pt>
          <cx:pt idx="5359">West - TRIA</cx:pt>
          <cx:pt idx="5360">West - TRIA</cx:pt>
          <cx:pt idx="5361">West - TRIA</cx:pt>
          <cx:pt idx="5362">West - TRIA</cx:pt>
          <cx:pt idx="5363">West - TRIA</cx:pt>
          <cx:pt idx="5364">West - TRIA</cx:pt>
          <cx:pt idx="5365">West - TRIA</cx:pt>
          <cx:pt idx="5366">West - TRIA</cx:pt>
          <cx:pt idx="5367">West - TRIA</cx:pt>
          <cx:pt idx="5368">West - TRIA</cx:pt>
          <cx:pt idx="5369">West - TRIA</cx:pt>
          <cx:pt idx="5370">West - TRIA</cx:pt>
          <cx:pt idx="5371">West - TRIA</cx:pt>
          <cx:pt idx="5372">West - TRIA</cx:pt>
          <cx:pt idx="5373">West - TRIA</cx:pt>
          <cx:pt idx="5374">West - TRIA</cx:pt>
          <cx:pt idx="5375">West - TRIA</cx:pt>
          <cx:pt idx="5376">West - TRIA</cx:pt>
          <cx:pt idx="5377">West - TRIA</cx:pt>
          <cx:pt idx="5378">West - TRIA</cx:pt>
          <cx:pt idx="5379">West - TRIA</cx:pt>
          <cx:pt idx="5380">West - TRIA</cx:pt>
          <cx:pt idx="5381">West - TRIA</cx:pt>
          <cx:pt idx="5382">West - TRIA</cx:pt>
          <cx:pt idx="5383">West - TRIA</cx:pt>
          <cx:pt idx="5384">West - TRIA</cx:pt>
          <cx:pt idx="5385">West - TRIA</cx:pt>
          <cx:pt idx="5386">West - TRIA</cx:pt>
          <cx:pt idx="5387">West - TRIA</cx:pt>
          <cx:pt idx="5388">West - TRIA</cx:pt>
          <cx:pt idx="5389">West - TRIA</cx:pt>
          <cx:pt idx="5390">West - TRIA</cx:pt>
          <cx:pt idx="5391">West - TRIA</cx:pt>
          <cx:pt idx="5392">West - TRIA</cx:pt>
          <cx:pt idx="5393">West - TRIA</cx:pt>
          <cx:pt idx="5394">West - TRIA</cx:pt>
          <cx:pt idx="5395">West - TRIA</cx:pt>
          <cx:pt idx="5396">West - TRIA</cx:pt>
          <cx:pt idx="5397">West - TRIA</cx:pt>
          <cx:pt idx="5398">West - TRIA</cx:pt>
          <cx:pt idx="5399">West - TRIA</cx:pt>
          <cx:pt idx="5400">West - TRIA</cx:pt>
          <cx:pt idx="5401">West - TRIA</cx:pt>
          <cx:pt idx="5402">West - TRIA</cx:pt>
          <cx:pt idx="5403">West - TRIA</cx:pt>
          <cx:pt idx="5404">West - TRIA</cx:pt>
          <cx:pt idx="5405">West - TRIA</cx:pt>
          <cx:pt idx="5406">West - TRIA</cx:pt>
          <cx:pt idx="5407">West - TRIA</cx:pt>
          <cx:pt idx="5408">West - TRIA</cx:pt>
          <cx:pt idx="5409">West - TRIA</cx:pt>
          <cx:pt idx="5410">West - TRIA</cx:pt>
          <cx:pt idx="5411">West - TRIA</cx:pt>
          <cx:pt idx="5412">West - TRIA</cx:pt>
          <cx:pt idx="5413">West - TRIA</cx:pt>
          <cx:pt idx="5414">West - TRIA</cx:pt>
          <cx:pt idx="5415">West - TRIA</cx:pt>
          <cx:pt idx="5416">West - TRIA</cx:pt>
          <cx:pt idx="5417">West - TRIA</cx:pt>
          <cx:pt idx="5418">West - TRIA</cx:pt>
          <cx:pt idx="5419">West - TRIA</cx:pt>
          <cx:pt idx="5420">West - TRIA</cx:pt>
          <cx:pt idx="5421">West - TRIA</cx:pt>
          <cx:pt idx="5422">West - TRIA</cx:pt>
          <cx:pt idx="5423">West - TRIA</cx:pt>
          <cx:pt idx="5424">West - TRIA</cx:pt>
          <cx:pt idx="5425">West - TRIA</cx:pt>
          <cx:pt idx="5426">West - TRIA</cx:pt>
          <cx:pt idx="5427">West - TRIA</cx:pt>
          <cx:pt idx="5428">West - TRIA</cx:pt>
          <cx:pt idx="5429">West - TRIA</cx:pt>
          <cx:pt idx="5430">West - TRIA</cx:pt>
          <cx:pt idx="5431">West - TRIA</cx:pt>
          <cx:pt idx="5432">West - TRIA</cx:pt>
          <cx:pt idx="5433">West - TRIA</cx:pt>
          <cx:pt idx="5434">West - TRIA</cx:pt>
          <cx:pt idx="5435">West - TRIA</cx:pt>
          <cx:pt idx="5436">West - TRIA</cx:pt>
          <cx:pt idx="5437">West - TRIA</cx:pt>
          <cx:pt idx="5438">West - TRIA</cx:pt>
          <cx:pt idx="5439">West - TRIA</cx:pt>
          <cx:pt idx="5440">West - TRIA</cx:pt>
          <cx:pt idx="5441">West - TRIA</cx:pt>
          <cx:pt idx="5442">West - TRIA</cx:pt>
          <cx:pt idx="5443">West - TRIA</cx:pt>
          <cx:pt idx="5444">West - TRIA</cx:pt>
          <cx:pt idx="5445">West - TRIA</cx:pt>
          <cx:pt idx="5446">West - TRIA</cx:pt>
          <cx:pt idx="5447">West - TRIA</cx:pt>
          <cx:pt idx="5448">West - TRIA</cx:pt>
          <cx:pt idx="5449">West - TRIA</cx:pt>
          <cx:pt idx="5450">West - TRIA</cx:pt>
          <cx:pt idx="5451">West - TRIA</cx:pt>
          <cx:pt idx="5452">West - TRIA</cx:pt>
          <cx:pt idx="5453">West - TRIA</cx:pt>
          <cx:pt idx="5454">West - TRIA</cx:pt>
          <cx:pt idx="5455">West - TRIA</cx:pt>
          <cx:pt idx="5456">West - TRIA</cx:pt>
          <cx:pt idx="5457">West - TRIA</cx:pt>
          <cx:pt idx="5458">West - TRIA</cx:pt>
          <cx:pt idx="5459">West - TRIA</cx:pt>
          <cx:pt idx="5460">West - TRIA</cx:pt>
          <cx:pt idx="5461">West - TRIA</cx:pt>
          <cx:pt idx="5462">West - TRIA</cx:pt>
          <cx:pt idx="5463">West - TRIA</cx:pt>
          <cx:pt idx="5464">West - TRIA</cx:pt>
          <cx:pt idx="5465">West - TRIA</cx:pt>
          <cx:pt idx="5466">West - TRIA</cx:pt>
          <cx:pt idx="5467">West - TRIA</cx:pt>
          <cx:pt idx="5468">West - TRIA</cx:pt>
          <cx:pt idx="5469">West - TRIA</cx:pt>
          <cx:pt idx="5470">West - TRIA</cx:pt>
          <cx:pt idx="5471">West - TRIA</cx:pt>
          <cx:pt idx="5472">West - TRIA</cx:pt>
          <cx:pt idx="5473">West - TRIA</cx:pt>
          <cx:pt idx="5474">West - TRIA</cx:pt>
          <cx:pt idx="5475">West - TRIA</cx:pt>
          <cx:pt idx="5476">West - TRIA</cx:pt>
          <cx:pt idx="5477">West - TRIA</cx:pt>
          <cx:pt idx="5478">West - TRIA</cx:pt>
          <cx:pt idx="5479">West - TRIA</cx:pt>
          <cx:pt idx="5480">West - TRIA</cx:pt>
          <cx:pt idx="5481">West - TRIA</cx:pt>
          <cx:pt idx="5482">West - TRIA</cx:pt>
          <cx:pt idx="5483">West - TRIA</cx:pt>
          <cx:pt idx="5484">West - TRIA</cx:pt>
          <cx:pt idx="5485">West - TRIA</cx:pt>
          <cx:pt idx="5486">West - TRIA</cx:pt>
          <cx:pt idx="5487">West - TRIA</cx:pt>
          <cx:pt idx="5488">West - TRIA</cx:pt>
          <cx:pt idx="5489">West - TRIA</cx:pt>
          <cx:pt idx="5490">West - TRIA</cx:pt>
          <cx:pt idx="5491">West - TRIA</cx:pt>
          <cx:pt idx="5492">West - TRIA</cx:pt>
          <cx:pt idx="5493">West - TRIA</cx:pt>
          <cx:pt idx="5494">West - TRIA</cx:pt>
          <cx:pt idx="5495">West - TRIA</cx:pt>
          <cx:pt idx="5496">West - TRIA</cx:pt>
          <cx:pt idx="5497">West - TRIA</cx:pt>
          <cx:pt idx="5498">West - TRIA</cx:pt>
          <cx:pt idx="5499">West - TRIA</cx:pt>
          <cx:pt idx="5500">West - TRIA</cx:pt>
          <cx:pt idx="5501">West - TRIA</cx:pt>
          <cx:pt idx="5502">West - TRIA</cx:pt>
          <cx:pt idx="5503">West - TRIA</cx:pt>
          <cx:pt idx="5504">West - TRIA</cx:pt>
          <cx:pt idx="5505">West - TRIA</cx:pt>
          <cx:pt idx="5506">West - TRIA</cx:pt>
          <cx:pt idx="5507">West - TRIA</cx:pt>
          <cx:pt idx="5508">West - TRIA</cx:pt>
          <cx:pt idx="5509">West - TRIA</cx:pt>
          <cx:pt idx="5510">West - TRIA</cx:pt>
          <cx:pt idx="5511">West - TRIA</cx:pt>
          <cx:pt idx="5512">West - TRIA</cx:pt>
          <cx:pt idx="5513">West - TRIA</cx:pt>
          <cx:pt idx="5514">West - TRIA</cx:pt>
          <cx:pt idx="5515">West - TRIA</cx:pt>
          <cx:pt idx="5516">West - TRIA</cx:pt>
          <cx:pt idx="5517">West - TRIA</cx:pt>
          <cx:pt idx="5518">West - TRIA</cx:pt>
          <cx:pt idx="5519">West - TRIA</cx:pt>
          <cx:pt idx="5520">West - TRIA</cx:pt>
          <cx:pt idx="5521">West - TRIA</cx:pt>
          <cx:pt idx="5522">West - TRIA</cx:pt>
          <cx:pt idx="5523">West - TRIA</cx:pt>
          <cx:pt idx="5524">West - TRIA</cx:pt>
          <cx:pt idx="5525">West - TRIA</cx:pt>
          <cx:pt idx="5526">West - TRIA</cx:pt>
          <cx:pt idx="5527">West - TRIA</cx:pt>
          <cx:pt idx="5528">West - TRIA</cx:pt>
          <cx:pt idx="5529">West - TRIA</cx:pt>
          <cx:pt idx="5530">West - TRIA</cx:pt>
          <cx:pt idx="5531">West - TRIA</cx:pt>
          <cx:pt idx="5532">West - TRIA</cx:pt>
          <cx:pt idx="5533">West - TRIA</cx:pt>
          <cx:pt idx="5534">West - TRIA</cx:pt>
          <cx:pt idx="5535">West - TRIA</cx:pt>
          <cx:pt idx="5536">West - TRIA</cx:pt>
          <cx:pt idx="5537">West - TRIA</cx:pt>
          <cx:pt idx="5538">West - TRIA</cx:pt>
          <cx:pt idx="5539">West - TRIA</cx:pt>
          <cx:pt idx="5540">West - TRIA</cx:pt>
          <cx:pt idx="5541">West - TRIA</cx:pt>
          <cx:pt idx="5542">West - TRIA</cx:pt>
          <cx:pt idx="5543">West - TRIA</cx:pt>
          <cx:pt idx="5544">West - TRIA</cx:pt>
          <cx:pt idx="5545">West - TRIA</cx:pt>
          <cx:pt idx="5546">West - TRIA</cx:pt>
          <cx:pt idx="5547">West - TRIA</cx:pt>
          <cx:pt idx="5548">West - TRIA</cx:pt>
          <cx:pt idx="5549">West - TRIA</cx:pt>
          <cx:pt idx="5550">West - TRIA</cx:pt>
          <cx:pt idx="5551">West - TRIA</cx:pt>
          <cx:pt idx="5552">West - TRIA</cx:pt>
          <cx:pt idx="5553">West - TRIA</cx:pt>
          <cx:pt idx="5554">West - TRIA</cx:pt>
          <cx:pt idx="5555">West - TRIA</cx:pt>
          <cx:pt idx="5556">West - TRIA</cx:pt>
          <cx:pt idx="5557">West - TRIA</cx:pt>
          <cx:pt idx="5558">West - TRIA</cx:pt>
          <cx:pt idx="5559">West - TRIA</cx:pt>
          <cx:pt idx="5560">West - TRIA</cx:pt>
          <cx:pt idx="5561">West - TRIA</cx:pt>
          <cx:pt idx="5562">West - TRIA</cx:pt>
          <cx:pt idx="5563">West - TRIA</cx:pt>
          <cx:pt idx="5564">West - TRIA</cx:pt>
          <cx:pt idx="5565">West - TRIA</cx:pt>
          <cx:pt idx="5566">West - TRIA</cx:pt>
          <cx:pt idx="5567">West - TRIA</cx:pt>
          <cx:pt idx="5568">West - TRIA</cx:pt>
          <cx:pt idx="5569">West - TRIA</cx:pt>
          <cx:pt idx="5570">West - TRIA</cx:pt>
          <cx:pt idx="5571">West - TRIA</cx:pt>
          <cx:pt idx="5572">West - TRIA</cx:pt>
          <cx:pt idx="5573">West - TRIA</cx:pt>
          <cx:pt idx="5574">West - TRIA</cx:pt>
          <cx:pt idx="5575">West - TRIA</cx:pt>
          <cx:pt idx="5576">West - TRIA</cx:pt>
          <cx:pt idx="5577">West - TRIA</cx:pt>
          <cx:pt idx="5578">West - TRIA</cx:pt>
          <cx:pt idx="5579">West - TRIA</cx:pt>
          <cx:pt idx="5580">West - TRIA</cx:pt>
          <cx:pt idx="5581">West - TRIA</cx:pt>
          <cx:pt idx="5582">West - TRIA</cx:pt>
          <cx:pt idx="5583">West - TRIA</cx:pt>
          <cx:pt idx="5584">West - TRIA</cx:pt>
          <cx:pt idx="5585">West - TRIA</cx:pt>
          <cx:pt idx="5586">West - TRIA</cx:pt>
          <cx:pt idx="5587">West - TRIA</cx:pt>
          <cx:pt idx="5588">West - TRIA</cx:pt>
          <cx:pt idx="5589">West - TRIA</cx:pt>
          <cx:pt idx="5590">West - TRIA</cx:pt>
          <cx:pt idx="5591">West - TRIA</cx:pt>
          <cx:pt idx="5592">West - TRIA</cx:pt>
          <cx:pt idx="5593">West - TRIA</cx:pt>
          <cx:pt idx="5594">West - TRIA</cx:pt>
          <cx:pt idx="5595">West - TRIA</cx:pt>
          <cx:pt idx="5596">West - TRIA</cx:pt>
          <cx:pt idx="5597">West - TRIA</cx:pt>
          <cx:pt idx="5598">West - TRIA</cx:pt>
          <cx:pt idx="5599">West - TRIA</cx:pt>
          <cx:pt idx="5600">West - TRIA</cx:pt>
          <cx:pt idx="5601">West - TRIA</cx:pt>
          <cx:pt idx="5602">West - TRIA</cx:pt>
          <cx:pt idx="5603">West - TRIA</cx:pt>
          <cx:pt idx="5604">West - TRIA</cx:pt>
          <cx:pt idx="5605">West - TRIA</cx:pt>
          <cx:pt idx="5606">West - TRIA</cx:pt>
          <cx:pt idx="5607">West - TRIA</cx:pt>
          <cx:pt idx="5608">West - TRIA</cx:pt>
          <cx:pt idx="5609">West - TRIA</cx:pt>
          <cx:pt idx="5610">West - TRIA</cx:pt>
          <cx:pt idx="5611">West - TRIA</cx:pt>
          <cx:pt idx="5612">West - TRIA</cx:pt>
          <cx:pt idx="5613">West - TRIA</cx:pt>
          <cx:pt idx="5614">West - TRIA</cx:pt>
          <cx:pt idx="5615">West - TRIA</cx:pt>
          <cx:pt idx="5616">West - TRIA</cx:pt>
          <cx:pt idx="5617">West - TRIA</cx:pt>
          <cx:pt idx="5618">West - TRIA</cx:pt>
          <cx:pt idx="5619">West - TRIA</cx:pt>
          <cx:pt idx="5620">West - TRIA</cx:pt>
          <cx:pt idx="5621">West - TRIA</cx:pt>
          <cx:pt idx="5622">West - TRIA</cx:pt>
          <cx:pt idx="5623">West - TRIA</cx:pt>
          <cx:pt idx="5624">West - TRIA</cx:pt>
          <cx:pt idx="5625">West - TRIA</cx:pt>
          <cx:pt idx="5626">West - TRIA</cx:pt>
          <cx:pt idx="5627">West - TRIA</cx:pt>
          <cx:pt idx="5628">West - TRIA</cx:pt>
          <cx:pt idx="5629">West - TRIA</cx:pt>
          <cx:pt idx="5630">West - TRIA</cx:pt>
          <cx:pt idx="5631">West - TRIA</cx:pt>
          <cx:pt idx="5632">West - TRIA</cx:pt>
          <cx:pt idx="5633">West - TRIA</cx:pt>
          <cx:pt idx="5634">West - TRIA</cx:pt>
          <cx:pt idx="5635">West - TRIA</cx:pt>
          <cx:pt idx="5636">West - TRIA</cx:pt>
          <cx:pt idx="5637">West - TRIA</cx:pt>
          <cx:pt idx="5638">West - TRIA</cx:pt>
          <cx:pt idx="5639">West - TRIA</cx:pt>
          <cx:pt idx="5640">West - TRIA</cx:pt>
          <cx:pt idx="5641">West - TRIA</cx:pt>
          <cx:pt idx="5642">West - TRIA</cx:pt>
          <cx:pt idx="5643">West - TRIA</cx:pt>
          <cx:pt idx="5644">West - TRIA</cx:pt>
          <cx:pt idx="5645">West - TRIA</cx:pt>
          <cx:pt idx="5646">West - TRIA</cx:pt>
          <cx:pt idx="5647">West - TRIA</cx:pt>
          <cx:pt idx="5648">West - TRIA</cx:pt>
          <cx:pt idx="5649">West - TRIA</cx:pt>
          <cx:pt idx="5650">West - TRIA</cx:pt>
          <cx:pt idx="5651">West - TRIA</cx:pt>
          <cx:pt idx="5652">West - TRIA</cx:pt>
          <cx:pt idx="5653">West - TRIA</cx:pt>
          <cx:pt idx="5654">West - TRIA</cx:pt>
          <cx:pt idx="5655">West - TRIA</cx:pt>
          <cx:pt idx="5656">West - TRIA</cx:pt>
          <cx:pt idx="5657">West - TRIA</cx:pt>
          <cx:pt idx="5658">West - TRIA</cx:pt>
          <cx:pt idx="5659">West - TRIA</cx:pt>
          <cx:pt idx="5660">West - TRIA</cx:pt>
          <cx:pt idx="5661">West - TRIA</cx:pt>
          <cx:pt idx="5662">West - TRIA</cx:pt>
          <cx:pt idx="5663">West - TRIA</cx:pt>
          <cx:pt idx="5664">West - TRIA</cx:pt>
          <cx:pt idx="5665">West - TRIA</cx:pt>
          <cx:pt idx="5666">West - TRIA</cx:pt>
          <cx:pt idx="5667">West - TRIA</cx:pt>
          <cx:pt idx="5668">West - TRIA</cx:pt>
          <cx:pt idx="5669">West - TRIA</cx:pt>
          <cx:pt idx="5670">West - TRIA</cx:pt>
          <cx:pt idx="5671">West - TRIA</cx:pt>
          <cx:pt idx="5672">West - TRIA</cx:pt>
          <cx:pt idx="5673">West - TRIA</cx:pt>
          <cx:pt idx="5674">West - TRIA</cx:pt>
          <cx:pt idx="5675">West - TRIA</cx:pt>
          <cx:pt idx="5676">West - TRIA</cx:pt>
          <cx:pt idx="5677">West - TRIA</cx:pt>
          <cx:pt idx="5678">West - TRIA</cx:pt>
          <cx:pt idx="5679">West - TRIA</cx:pt>
          <cx:pt idx="5680">West - TRIA</cx:pt>
          <cx:pt idx="5681">West - TRIA</cx:pt>
          <cx:pt idx="5682">West - TRIA</cx:pt>
          <cx:pt idx="5683">West - TRIA</cx:pt>
          <cx:pt idx="5684">West - TRIA</cx:pt>
          <cx:pt idx="5685">West - TRIA</cx:pt>
          <cx:pt idx="5686">West - TRIA</cx:pt>
          <cx:pt idx="5687">West - TRIA</cx:pt>
          <cx:pt idx="5688">West - TRIA</cx:pt>
          <cx:pt idx="5689">West - TRIA</cx:pt>
          <cx:pt idx="5690">West - TRIA</cx:pt>
          <cx:pt idx="5691">West - TRIA</cx:pt>
          <cx:pt idx="5692">West - TRIA</cx:pt>
          <cx:pt idx="5693">West - TRIA</cx:pt>
          <cx:pt idx="5694">West - TRIA</cx:pt>
          <cx:pt idx="5695">West - TRIA</cx:pt>
          <cx:pt idx="5696">West - TRIA</cx:pt>
          <cx:pt idx="5697">West - TRIA</cx:pt>
          <cx:pt idx="5698">West - TRIA</cx:pt>
          <cx:pt idx="5699">West - TRIA</cx:pt>
          <cx:pt idx="5700">West - TRIA</cx:pt>
          <cx:pt idx="5701">West - TRIA</cx:pt>
          <cx:pt idx="5702">West - TRIA</cx:pt>
          <cx:pt idx="5703">West - TRIA</cx:pt>
          <cx:pt idx="5704">West - TRIA</cx:pt>
          <cx:pt idx="5705">West - TRIA</cx:pt>
          <cx:pt idx="5706">West - TRIA</cx:pt>
          <cx:pt idx="5707">West - TRIA</cx:pt>
          <cx:pt idx="5708">West - TRIA</cx:pt>
          <cx:pt idx="5709">West - TRIA</cx:pt>
          <cx:pt idx="5710">West - TRIA</cx:pt>
          <cx:pt idx="5711">West - TRIA</cx:pt>
          <cx:pt idx="5712">West - TRIA</cx:pt>
          <cx:pt idx="5713">West - TRIA</cx:pt>
          <cx:pt idx="5714">West - TRIA</cx:pt>
          <cx:pt idx="5715">West - TRIA</cx:pt>
          <cx:pt idx="5716">West - TRIA</cx:pt>
          <cx:pt idx="5717">West - TRIA</cx:pt>
          <cx:pt idx="5718">West - TRIA</cx:pt>
          <cx:pt idx="5719">West - TRIA</cx:pt>
          <cx:pt idx="5720">West - TRIA</cx:pt>
          <cx:pt idx="5721">West - TRIA</cx:pt>
          <cx:pt idx="5722">West - TRIA</cx:pt>
          <cx:pt idx="5723">West - TRIA</cx:pt>
          <cx:pt idx="5724">West - TRIA</cx:pt>
          <cx:pt idx="5725">West - TRIA</cx:pt>
          <cx:pt idx="5726">West - TRIA</cx:pt>
          <cx:pt idx="5727">West - TRIA</cx:pt>
          <cx:pt idx="5728">West - TRIA</cx:pt>
          <cx:pt idx="5729">West - TRIA</cx:pt>
          <cx:pt idx="5730">West - TRIA</cx:pt>
          <cx:pt idx="5731">West - TRIA</cx:pt>
          <cx:pt idx="5732">West - TRIA</cx:pt>
          <cx:pt idx="5733">West - TRIA</cx:pt>
          <cx:pt idx="5734">West - TRIA</cx:pt>
          <cx:pt idx="5735">West - TRIA</cx:pt>
          <cx:pt idx="5736">West - TRIA</cx:pt>
          <cx:pt idx="5737">West - TRIA</cx:pt>
          <cx:pt idx="5738">West - TRIA</cx:pt>
          <cx:pt idx="5739">West - TRIA</cx:pt>
          <cx:pt idx="5740">West - TRIA</cx:pt>
          <cx:pt idx="5741">West - TRIA</cx:pt>
          <cx:pt idx="5742">West - TRIA</cx:pt>
          <cx:pt idx="5743">West - TRIA</cx:pt>
          <cx:pt idx="5744">West - TRIA</cx:pt>
          <cx:pt idx="5745">West - TRIA</cx:pt>
          <cx:pt idx="5746">West - TRIA</cx:pt>
          <cx:pt idx="5747">West - TRIA</cx:pt>
          <cx:pt idx="5748">West - TRIA</cx:pt>
          <cx:pt idx="5749">West - TRIA</cx:pt>
          <cx:pt idx="5750">West - TRIA</cx:pt>
          <cx:pt idx="5751">West - TRIA</cx:pt>
          <cx:pt idx="5752">West - TRIA</cx:pt>
          <cx:pt idx="5753">West - TRIA</cx:pt>
          <cx:pt idx="5754">West - TRIA</cx:pt>
          <cx:pt idx="5755">West - TRIA</cx:pt>
          <cx:pt idx="5756">West - TRIA</cx:pt>
          <cx:pt idx="5757">West - TRIA</cx:pt>
          <cx:pt idx="5758">West - TRIA</cx:pt>
          <cx:pt idx="5759">West - TRIA</cx:pt>
          <cx:pt idx="5760">West - TRIA</cx:pt>
          <cx:pt idx="5761">West - TRIA</cx:pt>
          <cx:pt idx="5762">West - TRIA</cx:pt>
          <cx:pt idx="5763">West - TRIA</cx:pt>
          <cx:pt idx="5764">West - TRIA</cx:pt>
          <cx:pt idx="5765">West - TRIA</cx:pt>
          <cx:pt idx="5766">West - TRIA</cx:pt>
          <cx:pt idx="5767">West - TRIA</cx:pt>
          <cx:pt idx="5768">West - TRIA</cx:pt>
          <cx:pt idx="5769">West - TRIA</cx:pt>
          <cx:pt idx="5770">West - TRIA</cx:pt>
          <cx:pt idx="5771">West - TRIA</cx:pt>
          <cx:pt idx="5772">West - TRIA</cx:pt>
          <cx:pt idx="5773">West - TRIA</cx:pt>
          <cx:pt idx="5774">West - TRIA</cx:pt>
          <cx:pt idx="5775">West - TRIA</cx:pt>
          <cx:pt idx="5776">West - TRIA</cx:pt>
          <cx:pt idx="5777">West - TRIA</cx:pt>
          <cx:pt idx="5778">West - TRIA</cx:pt>
          <cx:pt idx="5779">West - TRIA</cx:pt>
          <cx:pt idx="5780">West - TRIA</cx:pt>
          <cx:pt idx="5781">West - TRIA</cx:pt>
          <cx:pt idx="5782">West - TRIA</cx:pt>
          <cx:pt idx="5783">West - TRIA</cx:pt>
          <cx:pt idx="5784">West - TRIA</cx:pt>
          <cx:pt idx="5785">West - TRIA</cx:pt>
          <cx:pt idx="5786">West - TRIA</cx:pt>
          <cx:pt idx="5787">West - TRIA</cx:pt>
          <cx:pt idx="5788">West - TRIA</cx:pt>
          <cx:pt idx="5789">West - TRIA</cx:pt>
          <cx:pt idx="5790">West - TRIA</cx:pt>
          <cx:pt idx="5791">West - TRIA</cx:pt>
          <cx:pt idx="5792">West - TRIA</cx:pt>
          <cx:pt idx="5793">West - TRIA</cx:pt>
          <cx:pt idx="5794">West - TRIA</cx:pt>
          <cx:pt idx="5795">West - TRIA</cx:pt>
          <cx:pt idx="5796">West - TRIA</cx:pt>
          <cx:pt idx="5797">West - TRIA</cx:pt>
          <cx:pt idx="5798">West - TRIA</cx:pt>
          <cx:pt idx="5799">West - TRIA</cx:pt>
          <cx:pt idx="5800">West - TRIA</cx:pt>
          <cx:pt idx="5801">West - TRIA</cx:pt>
          <cx:pt idx="5802">West - TRIA</cx:pt>
          <cx:pt idx="5803">West - TRIA</cx:pt>
          <cx:pt idx="5804">West - TRIA</cx:pt>
          <cx:pt idx="5805">West - TRIA</cx:pt>
          <cx:pt idx="5806">West - TRIA</cx:pt>
          <cx:pt idx="5807">West - TRIA</cx:pt>
          <cx:pt idx="5808">West - TRIA</cx:pt>
          <cx:pt idx="5809">West - TRIA</cx:pt>
          <cx:pt idx="5810">West - TRIA</cx:pt>
          <cx:pt idx="5811">West - TRIA</cx:pt>
          <cx:pt idx="5812">West - TRIA</cx:pt>
          <cx:pt idx="5813">West - TRIA</cx:pt>
          <cx:pt idx="5814">West - TRIA</cx:pt>
          <cx:pt idx="5815">West - TRIA</cx:pt>
          <cx:pt idx="5816">West - TRIA</cx:pt>
          <cx:pt idx="5817">West - TRIA</cx:pt>
          <cx:pt idx="5818">West - TRIA</cx:pt>
          <cx:pt idx="5819">West - TRIA</cx:pt>
          <cx:pt idx="5820">West - TRIA</cx:pt>
          <cx:pt idx="5821">West - TRIA</cx:pt>
          <cx:pt idx="5822">West - TRIA</cx:pt>
          <cx:pt idx="5823">West - TRIA</cx:pt>
          <cx:pt idx="5824">West - TRIA</cx:pt>
          <cx:pt idx="5825">West - TRIA</cx:pt>
          <cx:pt idx="5826">West - TRIA</cx:pt>
          <cx:pt idx="5827">West - TRIA</cx:pt>
          <cx:pt idx="5828">West - TRIA</cx:pt>
          <cx:pt idx="5829">West - TRIA</cx:pt>
          <cx:pt idx="5830">West - TRIA</cx:pt>
          <cx:pt idx="5831">West - TRIA</cx:pt>
          <cx:pt idx="5832">West - TRIA</cx:pt>
          <cx:pt idx="5833">West - TRIA</cx:pt>
          <cx:pt idx="5834">West - TRIA</cx:pt>
          <cx:pt idx="5835">West - TRIA</cx:pt>
          <cx:pt idx="5836">West - TRIA</cx:pt>
          <cx:pt idx="5837">West - TRIA</cx:pt>
          <cx:pt idx="5838">West - TRIA</cx:pt>
          <cx:pt idx="5839">West - TRIA</cx:pt>
          <cx:pt idx="5840">West - TRIA</cx:pt>
          <cx:pt idx="5841">West - TRIA</cx:pt>
          <cx:pt idx="5842">West - TRIA</cx:pt>
          <cx:pt idx="5843">West - TRIA</cx:pt>
          <cx:pt idx="5844">West - TRIA</cx:pt>
          <cx:pt idx="5845">West - TRIA</cx:pt>
          <cx:pt idx="5846">West - TRIA</cx:pt>
          <cx:pt idx="5847">West - TRIA</cx:pt>
          <cx:pt idx="5848">West - TRIA</cx:pt>
          <cx:pt idx="5849">West - TRIA</cx:pt>
          <cx:pt idx="5850">West - TRIA</cx:pt>
          <cx:pt idx="5851">West - TRIA</cx:pt>
          <cx:pt idx="5852">West - TRIA</cx:pt>
          <cx:pt idx="5853">West - TRIA</cx:pt>
          <cx:pt idx="5854">West - TRIA</cx:pt>
          <cx:pt idx="5855">West - TRIA</cx:pt>
          <cx:pt idx="5856">West - TRIA</cx:pt>
          <cx:pt idx="5857">West - TRIA</cx:pt>
          <cx:pt idx="5858">West - TRIA</cx:pt>
          <cx:pt idx="5859">West - TRIA</cx:pt>
          <cx:pt idx="5860">West - TRIA</cx:pt>
          <cx:pt idx="5861">West - TRIA</cx:pt>
          <cx:pt idx="5862">West - TRIA</cx:pt>
          <cx:pt idx="5863">West - TRIA</cx:pt>
          <cx:pt idx="5864">West - TRIA</cx:pt>
          <cx:pt idx="5865">West - TRIA</cx:pt>
          <cx:pt idx="5866">West - TRIA</cx:pt>
          <cx:pt idx="5867">West - TRIA</cx:pt>
          <cx:pt idx="5868">West - TRIA</cx:pt>
          <cx:pt idx="5869">West - TRIA</cx:pt>
          <cx:pt idx="5870">West - TRIA</cx:pt>
          <cx:pt idx="5871">West - TRIA</cx:pt>
          <cx:pt idx="5872">West - TRIA</cx:pt>
          <cx:pt idx="5873">West - TRIA</cx:pt>
          <cx:pt idx="5874">West - TRIA</cx:pt>
          <cx:pt idx="5875">West - TRIA</cx:pt>
          <cx:pt idx="5876">West - TRIA</cx:pt>
          <cx:pt idx="5877">West - TRIA</cx:pt>
          <cx:pt idx="5878">West - TRIA</cx:pt>
          <cx:pt idx="5879">West - TRIA</cx:pt>
          <cx:pt idx="5880">West - TRIA</cx:pt>
          <cx:pt idx="5881">West - TRIA</cx:pt>
          <cx:pt idx="5882">West - TRIA</cx:pt>
          <cx:pt idx="5883">West - TRIA</cx:pt>
          <cx:pt idx="5884">West - TRIA</cx:pt>
          <cx:pt idx="5885">West - TRIA</cx:pt>
          <cx:pt idx="5886">West - TRIA</cx:pt>
          <cx:pt idx="5887">West - TRIA</cx:pt>
          <cx:pt idx="5888">West - TRIA</cx:pt>
          <cx:pt idx="5889">West - TRIA</cx:pt>
          <cx:pt idx="5890">West - TRIA</cx:pt>
          <cx:pt idx="5891">West - TRIA</cx:pt>
          <cx:pt idx="5892">West - TRIA</cx:pt>
          <cx:pt idx="5893">West - TRIA</cx:pt>
          <cx:pt idx="5894">West - TRIA</cx:pt>
          <cx:pt idx="5895">West - TRIA</cx:pt>
          <cx:pt idx="5896">West - TRIA</cx:pt>
          <cx:pt idx="5897">West - TRIA</cx:pt>
          <cx:pt idx="5898">West - TRIA</cx:pt>
          <cx:pt idx="5899">West - TRIA</cx:pt>
          <cx:pt idx="5900">West - TRIA</cx:pt>
          <cx:pt idx="5901">West - TRIA</cx:pt>
          <cx:pt idx="5902">West - TRIA</cx:pt>
          <cx:pt idx="5903">West - TRIA</cx:pt>
          <cx:pt idx="5904">West - TRIA</cx:pt>
          <cx:pt idx="5905">West - TRIA</cx:pt>
          <cx:pt idx="5906">West - TRIA</cx:pt>
          <cx:pt idx="5907">West - TRIA</cx:pt>
          <cx:pt idx="5908">West - TRIA</cx:pt>
          <cx:pt idx="5909">West - TRIA</cx:pt>
          <cx:pt idx="5910">West - TRIA</cx:pt>
          <cx:pt idx="5911">West - TRIA</cx:pt>
          <cx:pt idx="5912">West - TRIA</cx:pt>
          <cx:pt idx="5913">West - TRIA</cx:pt>
          <cx:pt idx="5914">West - TRIA</cx:pt>
          <cx:pt idx="5915">West - TRIA</cx:pt>
          <cx:pt idx="5916">West - TRIA</cx:pt>
          <cx:pt idx="5917">West - TRIA</cx:pt>
          <cx:pt idx="5918">West - TRIA</cx:pt>
          <cx:pt idx="5919">West - TRIA</cx:pt>
          <cx:pt idx="5920">West - TRIA</cx:pt>
          <cx:pt idx="5921">West - TRIA</cx:pt>
          <cx:pt idx="5922">West - TRIA</cx:pt>
          <cx:pt idx="5923">West - TRIA</cx:pt>
          <cx:pt idx="5924">West - TRIA</cx:pt>
          <cx:pt idx="5925">West - TRIA</cx:pt>
          <cx:pt idx="5926">West - TRIA</cx:pt>
          <cx:pt idx="5927">West - TRIA</cx:pt>
          <cx:pt idx="5928">West - TRIA</cx:pt>
          <cx:pt idx="5929">West - TRIA</cx:pt>
          <cx:pt idx="5930">West - TRIA</cx:pt>
          <cx:pt idx="5931">West - TRIA</cx:pt>
          <cx:pt idx="5932">West - TRIA</cx:pt>
          <cx:pt idx="5933">West - TRIA</cx:pt>
          <cx:pt idx="5934">West - TRIA</cx:pt>
          <cx:pt idx="5935">West - TRIA</cx:pt>
          <cx:pt idx="5936">West - TRIA</cx:pt>
          <cx:pt idx="5937">West - TRIA</cx:pt>
          <cx:pt idx="5938">West - TRIA</cx:pt>
          <cx:pt idx="5939">West - TRIA</cx:pt>
          <cx:pt idx="5940">West - TRIA</cx:pt>
          <cx:pt idx="5941">West - TRIA</cx:pt>
          <cx:pt idx="5942">West - TRIA</cx:pt>
          <cx:pt idx="5943">West - TRIA</cx:pt>
          <cx:pt idx="5944">West - TRIA</cx:pt>
          <cx:pt idx="5945">West - TRIA</cx:pt>
          <cx:pt idx="5946">West - TRIA</cx:pt>
          <cx:pt idx="5947">West - TRIA</cx:pt>
          <cx:pt idx="5948">West - TRIA</cx:pt>
          <cx:pt idx="5949">West - TRIA</cx:pt>
          <cx:pt idx="5950">West - TRIA</cx:pt>
          <cx:pt idx="5951">West - TRIA</cx:pt>
          <cx:pt idx="5952">West - TRIA</cx:pt>
          <cx:pt idx="5953">West - TRIA</cx:pt>
          <cx:pt idx="5954">West - TRIA</cx:pt>
          <cx:pt idx="5955">West - TRIA</cx:pt>
          <cx:pt idx="5956">West - TRIA</cx:pt>
          <cx:pt idx="5957">West - TRIA</cx:pt>
          <cx:pt idx="5958">West - TRIA</cx:pt>
          <cx:pt idx="5959">West - TRIA</cx:pt>
          <cx:pt idx="5960">West - TRIA</cx:pt>
          <cx:pt idx="5961">West - TRIA</cx:pt>
          <cx:pt idx="5962">West - TRIA</cx:pt>
          <cx:pt idx="5963">West - TRIA</cx:pt>
          <cx:pt idx="5964">West - TRIA</cx:pt>
          <cx:pt idx="5965">West - TRIA</cx:pt>
          <cx:pt idx="5966">West - TRIA</cx:pt>
          <cx:pt idx="5967">West - TRIA</cx:pt>
          <cx:pt idx="5968">West - TRIA</cx:pt>
          <cx:pt idx="5969">West - TRIA</cx:pt>
          <cx:pt idx="5970">West - TRIA</cx:pt>
          <cx:pt idx="5971">West - TRIA</cx:pt>
          <cx:pt idx="5972">West - TRIA</cx:pt>
          <cx:pt idx="5973">West - TRIA</cx:pt>
          <cx:pt idx="5974">West - TRIA</cx:pt>
          <cx:pt idx="5975">West - TRIA</cx:pt>
          <cx:pt idx="5976">West - TRIA</cx:pt>
          <cx:pt idx="5977">West - TRIA</cx:pt>
          <cx:pt idx="5978">West - TRIA</cx:pt>
          <cx:pt idx="5979">West - TRIA</cx:pt>
          <cx:pt idx="5980">West - TRIA</cx:pt>
          <cx:pt idx="5981">West - TRIA</cx:pt>
          <cx:pt idx="5982">West - TRIA</cx:pt>
          <cx:pt idx="5983">West - TRIA</cx:pt>
          <cx:pt idx="5984">West - TRIA</cx:pt>
          <cx:pt idx="5985">West - TRIA</cx:pt>
          <cx:pt idx="5986">West - TRIA</cx:pt>
          <cx:pt idx="5987">West - TRIA</cx:pt>
          <cx:pt idx="5988">West - TRIA</cx:pt>
          <cx:pt idx="5989">West - TRIA</cx:pt>
          <cx:pt idx="5990">West - TRIA</cx:pt>
          <cx:pt idx="5991">West - TRIA</cx:pt>
          <cx:pt idx="5992">West - TRIA</cx:pt>
          <cx:pt idx="5993">West - TRIA</cx:pt>
          <cx:pt idx="5994">West - TRIA</cx:pt>
          <cx:pt idx="5995">West - TRIA</cx:pt>
          <cx:pt idx="5996">West - TRIA</cx:pt>
          <cx:pt idx="5997">West - TRIA</cx:pt>
          <cx:pt idx="5998">West - TRIA</cx:pt>
          <cx:pt idx="5999">West - TRIA</cx:pt>
          <cx:pt idx="6000">West - TRIA</cx:pt>
          <cx:pt idx="6001">West - TRIA</cx:pt>
          <cx:pt idx="6002">West - TRIA</cx:pt>
          <cx:pt idx="6003">West - TRIA</cx:pt>
          <cx:pt idx="6004">West - TRIA</cx:pt>
          <cx:pt idx="6005">West - TRIA</cx:pt>
          <cx:pt idx="6006">West - TRIA</cx:pt>
          <cx:pt idx="6007">West - TRIA</cx:pt>
          <cx:pt idx="6008">West - TRIA</cx:pt>
          <cx:pt idx="6009">West - TRIA</cx:pt>
          <cx:pt idx="6010">West - TRIA</cx:pt>
          <cx:pt idx="6011">West - TRIA</cx:pt>
          <cx:pt idx="6012">West - TRIA</cx:pt>
          <cx:pt idx="6013">West - TRIA</cx:pt>
          <cx:pt idx="6014">West - TRIA</cx:pt>
          <cx:pt idx="6015">West - TRIA</cx:pt>
          <cx:pt idx="6016">West - TRIA</cx:pt>
          <cx:pt idx="6017">West - TRIA</cx:pt>
          <cx:pt idx="6018">West - TRIA</cx:pt>
          <cx:pt idx="6019">West - TRIA</cx:pt>
          <cx:pt idx="6020">West - TRIA</cx:pt>
          <cx:pt idx="6021">West - TRIA</cx:pt>
          <cx:pt idx="6022">West - TRIA</cx:pt>
          <cx:pt idx="6023">West - TRIA</cx:pt>
          <cx:pt idx="6024">West - TRIA</cx:pt>
          <cx:pt idx="6025">West - TRIA</cx:pt>
          <cx:pt idx="6026">West - TRIA</cx:pt>
          <cx:pt idx="6027">West - TRIA</cx:pt>
          <cx:pt idx="6028">West - TRIA</cx:pt>
          <cx:pt idx="6029">West - TRIA</cx:pt>
          <cx:pt idx="6030">West - TRIA</cx:pt>
          <cx:pt idx="6031">West - TRIA</cx:pt>
          <cx:pt idx="6032">West - TRIA</cx:pt>
          <cx:pt idx="6033">West - TRIA</cx:pt>
          <cx:pt idx="6034">West - TRIA</cx:pt>
          <cx:pt idx="6035">West - TRIA</cx:pt>
          <cx:pt idx="6036">West - TRIA</cx:pt>
          <cx:pt idx="6037">West - TRIA</cx:pt>
          <cx:pt idx="6038">West - TRIA</cx:pt>
          <cx:pt idx="6039">West - TRIA</cx:pt>
          <cx:pt idx="6040">West - TRIA</cx:pt>
          <cx:pt idx="6041">West - TRIA</cx:pt>
          <cx:pt idx="6042">West - TRIA</cx:pt>
          <cx:pt idx="6043">West - TRIA</cx:pt>
          <cx:pt idx="6044">West - TRIA</cx:pt>
          <cx:pt idx="6045">West - TRIA</cx:pt>
          <cx:pt idx="6046">West - TRIA</cx:pt>
          <cx:pt idx="6047">West - TRIA</cx:pt>
          <cx:pt idx="6048">West - TRIA</cx:pt>
          <cx:pt idx="6049">West - TRIA</cx:pt>
          <cx:pt idx="6050">West - TRIA</cx:pt>
          <cx:pt idx="6051">West - TRIA</cx:pt>
          <cx:pt idx="6052">West - TRIA</cx:pt>
          <cx:pt idx="6053">West - TRIA</cx:pt>
          <cx:pt idx="6054">West - TRIA</cx:pt>
          <cx:pt idx="6055">West - TRIA</cx:pt>
          <cx:pt idx="6056">West - TRIA</cx:pt>
          <cx:pt idx="6057">West - TRIA</cx:pt>
          <cx:pt idx="6058">West - TRIA</cx:pt>
          <cx:pt idx="6059">West - TRIA</cx:pt>
          <cx:pt idx="6060">West - TRIA</cx:pt>
          <cx:pt idx="6061">West - TRIA</cx:pt>
          <cx:pt idx="6062">West - TRIA</cx:pt>
          <cx:pt idx="6063">West - TRIA</cx:pt>
          <cx:pt idx="6064">West - TRIA</cx:pt>
          <cx:pt idx="6065">West - TRIA</cx:pt>
          <cx:pt idx="6066">West - TRIA</cx:pt>
          <cx:pt idx="6067">West - TRIA</cx:pt>
          <cx:pt idx="6068">West - TRIA</cx:pt>
          <cx:pt idx="6069">West - TRIA</cx:pt>
          <cx:pt idx="6070">West - TRIA</cx:pt>
          <cx:pt idx="6071">West - TRIA</cx:pt>
          <cx:pt idx="6072">West - TRIA</cx:pt>
          <cx:pt idx="6073">West - TRIA</cx:pt>
          <cx:pt idx="6074">West - TRIA</cx:pt>
          <cx:pt idx="6075">West - TRIA</cx:pt>
          <cx:pt idx="6076">West - TRIA</cx:pt>
          <cx:pt idx="6077">West - TRIA</cx:pt>
          <cx:pt idx="6078">West - TRIA</cx:pt>
          <cx:pt idx="6079">West - TRIA</cx:pt>
          <cx:pt idx="6080">West - TRIA</cx:pt>
          <cx:pt idx="6081">West - TRIA</cx:pt>
          <cx:pt idx="6082">West - TRIA</cx:pt>
          <cx:pt idx="6083">West - TRIA</cx:pt>
          <cx:pt idx="6084">West - TRIA</cx:pt>
          <cx:pt idx="6085">West - TRIA</cx:pt>
          <cx:pt idx="6086">West - TRIA</cx:pt>
          <cx:pt idx="6087">West - TRIA</cx:pt>
          <cx:pt idx="6088">West - TRIA</cx:pt>
          <cx:pt idx="6089">West - TRIA</cx:pt>
          <cx:pt idx="6090">West - TRIA</cx:pt>
          <cx:pt idx="6091">West - TRIA</cx:pt>
          <cx:pt idx="6092">West - TRIA</cx:pt>
          <cx:pt idx="6093">West - TRIA</cx:pt>
          <cx:pt idx="6094">West - TRIA</cx:pt>
          <cx:pt idx="6095">West - TRIA</cx:pt>
          <cx:pt idx="6096">West - TRIA</cx:pt>
          <cx:pt idx="6097">West - TRIA</cx:pt>
          <cx:pt idx="6098">West - TRIA</cx:pt>
          <cx:pt idx="6099">West - TRIA</cx:pt>
          <cx:pt idx="6100">West - TRIA</cx:pt>
          <cx:pt idx="6101">West - TRIA</cx:pt>
          <cx:pt idx="6102">West - TRIA</cx:pt>
          <cx:pt idx="6103">West - TRIA</cx:pt>
          <cx:pt idx="6104">West - TRIA</cx:pt>
          <cx:pt idx="6105">West - TRIA</cx:pt>
          <cx:pt idx="6106">West - TRIA</cx:pt>
          <cx:pt idx="6107">West - TRIA</cx:pt>
          <cx:pt idx="6108">West - TRIA</cx:pt>
          <cx:pt idx="6109">West - TRIA</cx:pt>
          <cx:pt idx="6110">West - TRIA</cx:pt>
          <cx:pt idx="6111">West - TRIA</cx:pt>
          <cx:pt idx="6112">West - TRIA</cx:pt>
          <cx:pt idx="6113">West - TRIA</cx:pt>
          <cx:pt idx="6114">West - TRIA</cx:pt>
          <cx:pt idx="6115">West - TRIA</cx:pt>
          <cx:pt idx="6116">West - TRIA</cx:pt>
          <cx:pt idx="6117">West - TRIA</cx:pt>
          <cx:pt idx="6118">West - TRIA</cx:pt>
          <cx:pt idx="6119">West - TRIA</cx:pt>
          <cx:pt idx="6120">West - TRIA</cx:pt>
          <cx:pt idx="6121">West - TRIA</cx:pt>
          <cx:pt idx="6122">West - TRIA</cx:pt>
          <cx:pt idx="6123">West - TRIA</cx:pt>
          <cx:pt idx="6124">West - TRIA</cx:pt>
          <cx:pt idx="6125">West - TRIA</cx:pt>
          <cx:pt idx="6126">West - TRIA</cx:pt>
          <cx:pt idx="6127">West - TRIA</cx:pt>
          <cx:pt idx="6128">West - TRIA</cx:pt>
          <cx:pt idx="6129">West - TRIA</cx:pt>
          <cx:pt idx="6130">West - TRIA</cx:pt>
          <cx:pt idx="6131">West - TRIA</cx:pt>
          <cx:pt idx="6132">West - TRIA</cx:pt>
          <cx:pt idx="6133">West - TRIA</cx:pt>
          <cx:pt idx="6134">West - TRIA</cx:pt>
          <cx:pt idx="6135">West - TRIA</cx:pt>
          <cx:pt idx="6136">West - TRIA</cx:pt>
          <cx:pt idx="6137">West - TRIA</cx:pt>
          <cx:pt idx="6138">West - TRIA</cx:pt>
          <cx:pt idx="6139">West - TRIA</cx:pt>
          <cx:pt idx="6140">West - TRIA</cx:pt>
          <cx:pt idx="6141">West - TRIA</cx:pt>
          <cx:pt idx="6142">West - TRIA</cx:pt>
          <cx:pt idx="6143">West - TRIA</cx:pt>
          <cx:pt idx="6144">West - TRIA</cx:pt>
          <cx:pt idx="6145">West - TRIA</cx:pt>
          <cx:pt idx="6146">West - TRIA</cx:pt>
          <cx:pt idx="6147">West - TRIA</cx:pt>
          <cx:pt idx="6148">West - TRIA</cx:pt>
          <cx:pt idx="6149">West - TRIA</cx:pt>
          <cx:pt idx="6150">West - TRIA</cx:pt>
          <cx:pt idx="6151">West - TRIA</cx:pt>
          <cx:pt idx="6152">West - TRIA</cx:pt>
          <cx:pt idx="6153">West - TRIA</cx:pt>
          <cx:pt idx="6154">West - TRIA</cx:pt>
          <cx:pt idx="6155">West - TRIA</cx:pt>
          <cx:pt idx="6156">West - TRIA</cx:pt>
          <cx:pt idx="6157">West - TRIA</cx:pt>
          <cx:pt idx="6158">West - TRIA</cx:pt>
          <cx:pt idx="6159">West - TRIA</cx:pt>
          <cx:pt idx="6160">West - TRIA</cx:pt>
          <cx:pt idx="6161">West - TRIA</cx:pt>
          <cx:pt idx="6162">West - TRIA</cx:pt>
          <cx:pt idx="6163">West - TRIA</cx:pt>
          <cx:pt idx="6164">West - TRIA</cx:pt>
          <cx:pt idx="6165">West - TRIA</cx:pt>
          <cx:pt idx="6166">West - TRIA</cx:pt>
          <cx:pt idx="6167">West - TRIA</cx:pt>
          <cx:pt idx="6168">West - TRIA</cx:pt>
          <cx:pt idx="6169">West - TRIA</cx:pt>
          <cx:pt idx="6170">West - TRIA</cx:pt>
          <cx:pt idx="6171">West - TRIA</cx:pt>
          <cx:pt idx="6172">West - TRIA</cx:pt>
          <cx:pt idx="6173">West - TRIA</cx:pt>
          <cx:pt idx="6174">West - TRIA</cx:pt>
          <cx:pt idx="6175">West - TRIA</cx:pt>
          <cx:pt idx="6176">West - TRIA</cx:pt>
          <cx:pt idx="6177">West - TRIA</cx:pt>
          <cx:pt idx="6178">West - TRIA</cx:pt>
          <cx:pt idx="6179">West - TRIA</cx:pt>
          <cx:pt idx="6180">West - TRIA</cx:pt>
          <cx:pt idx="6181">West - TRIA</cx:pt>
          <cx:pt idx="6182">West - TRIA</cx:pt>
          <cx:pt idx="6183">West - TRIA</cx:pt>
          <cx:pt idx="6184">West - TRIA</cx:pt>
          <cx:pt idx="6185">West - TRIA</cx:pt>
          <cx:pt idx="6186">West - TRIA</cx:pt>
          <cx:pt idx="6187">West - TRIA</cx:pt>
          <cx:pt idx="6188">West - TRIA</cx:pt>
          <cx:pt idx="6189">West - TRIA</cx:pt>
          <cx:pt idx="6190">West - TRIA</cx:pt>
          <cx:pt idx="6191">West - TRIA</cx:pt>
          <cx:pt idx="6192">West - TRIA</cx:pt>
          <cx:pt idx="6193">West - TRIA</cx:pt>
          <cx:pt idx="6194">West - TRIA</cx:pt>
          <cx:pt idx="6195">West - TRIA</cx:pt>
          <cx:pt idx="6196">West - TRIA</cx:pt>
          <cx:pt idx="6197">West - TRIA</cx:pt>
          <cx:pt idx="6198">West - TRIA</cx:pt>
          <cx:pt idx="6199">West - TRIA</cx:pt>
          <cx:pt idx="6200">West - TRIA</cx:pt>
          <cx:pt idx="6201">West - TRIA</cx:pt>
          <cx:pt idx="6202">West - TRIA</cx:pt>
          <cx:pt idx="6203">West - TRIA</cx:pt>
          <cx:pt idx="6204">West - TRIA</cx:pt>
          <cx:pt idx="6205">West - TRIA</cx:pt>
          <cx:pt idx="6206">West - TRIA</cx:pt>
          <cx:pt idx="6207">West - TRIA</cx:pt>
          <cx:pt idx="6208">West - TRIA</cx:pt>
          <cx:pt idx="6209">West - TRIA</cx:pt>
          <cx:pt idx="6210">West - TRIA</cx:pt>
          <cx:pt idx="6211">West - TRIA</cx:pt>
          <cx:pt idx="6212">West - TRIA</cx:pt>
          <cx:pt idx="6213">West - TRIA</cx:pt>
          <cx:pt idx="6214">West - TRIA</cx:pt>
          <cx:pt idx="6215">West - TRIA</cx:pt>
          <cx:pt idx="6216">West - TRIA</cx:pt>
          <cx:pt idx="6217">West - TRIA</cx:pt>
          <cx:pt idx="6218">West - TRIA</cx:pt>
          <cx:pt idx="6219">West - TRIA</cx:pt>
          <cx:pt idx="6220">West - TRIA</cx:pt>
          <cx:pt idx="6221">West - TRIA</cx:pt>
          <cx:pt idx="6222">West - TRIA</cx:pt>
          <cx:pt idx="6223">West - TRIA</cx:pt>
          <cx:pt idx="6224">West - TRIA</cx:pt>
          <cx:pt idx="6225">West - TRIA</cx:pt>
          <cx:pt idx="6226">West - TRIA</cx:pt>
          <cx:pt idx="6227">West - TRIA</cx:pt>
          <cx:pt idx="6228">West - TRIA</cx:pt>
          <cx:pt idx="6229">West - TRIA</cx:pt>
          <cx:pt idx="6230">West - TRIA</cx:pt>
          <cx:pt idx="6231">West - TRIA</cx:pt>
          <cx:pt idx="6232">West - TRIA</cx:pt>
          <cx:pt idx="6233">West - TRIA</cx:pt>
          <cx:pt idx="6234">West - TRIA</cx:pt>
          <cx:pt idx="6235">West - TRIA</cx:pt>
          <cx:pt idx="6236">West - TRIA</cx:pt>
          <cx:pt idx="6237">West - TRIA</cx:pt>
          <cx:pt idx="6238">West - TRIA</cx:pt>
          <cx:pt idx="6239">West - TRIA</cx:pt>
          <cx:pt idx="6240">West - TRIA</cx:pt>
          <cx:pt idx="6241">West - TRIA</cx:pt>
          <cx:pt idx="6242">West - TRIA</cx:pt>
          <cx:pt idx="6243">West - TRIA</cx:pt>
          <cx:pt idx="6244">West - TRIA</cx:pt>
          <cx:pt idx="6245">West - TRIA</cx:pt>
          <cx:pt idx="6246">West - TRIA</cx:pt>
          <cx:pt idx="6247">West - TRIA</cx:pt>
          <cx:pt idx="6248">West - TRIA</cx:pt>
          <cx:pt idx="6249">West - TRIA</cx:pt>
          <cx:pt idx="6250">West - TRIA</cx:pt>
          <cx:pt idx="6251">West - TRIA</cx:pt>
          <cx:pt idx="6252">West - TRIA</cx:pt>
          <cx:pt idx="6253">West - TRIA</cx:pt>
          <cx:pt idx="6254">West - TRIA</cx:pt>
          <cx:pt idx="6255">West - TRIA</cx:pt>
          <cx:pt idx="6256">West - TRIA</cx:pt>
          <cx:pt idx="6257">West - TRIA</cx:pt>
          <cx:pt idx="6258">West - TRIA</cx:pt>
          <cx:pt idx="6259">West - TRIA</cx:pt>
          <cx:pt idx="6260">West - TRIA</cx:pt>
          <cx:pt idx="6261">West - TRIA</cx:pt>
          <cx:pt idx="6262">West - TRIA</cx:pt>
          <cx:pt idx="6263">West - TRIA</cx:pt>
          <cx:pt idx="6264">West - TRIA</cx:pt>
          <cx:pt idx="6265">West - TRIA</cx:pt>
          <cx:pt idx="6266">West - TRIA</cx:pt>
          <cx:pt idx="6267">West - TRIA</cx:pt>
          <cx:pt idx="6268">West - TRIA</cx:pt>
          <cx:pt idx="6269">West - TRIA</cx:pt>
          <cx:pt idx="6270">West - TRIA</cx:pt>
          <cx:pt idx="6271">West - TRIA</cx:pt>
          <cx:pt idx="6272">West - TRIA</cx:pt>
          <cx:pt idx="6273">West - TRIA</cx:pt>
          <cx:pt idx="6274">West - TRIA</cx:pt>
          <cx:pt idx="6275">West - TRIA</cx:pt>
          <cx:pt idx="6276">West - TRIA</cx:pt>
          <cx:pt idx="6277">West - TRIA</cx:pt>
          <cx:pt idx="6278">West - TRIA</cx:pt>
          <cx:pt idx="6279">West - TRIA</cx:pt>
          <cx:pt idx="6280">West - TRIA</cx:pt>
          <cx:pt idx="6281">West - TRIA</cx:pt>
          <cx:pt idx="6282">West - TRIA</cx:pt>
          <cx:pt idx="6283">West - TRIA</cx:pt>
          <cx:pt idx="6284">West - TRIA</cx:pt>
          <cx:pt idx="6285">West - TRIA</cx:pt>
          <cx:pt idx="6286">West - TRIA</cx:pt>
          <cx:pt idx="6287">West - TRIA</cx:pt>
          <cx:pt idx="6288">West - TRIA</cx:pt>
          <cx:pt idx="6289">West - TRIA</cx:pt>
          <cx:pt idx="6290">West - TRIA</cx:pt>
          <cx:pt idx="6291">West - TRIA</cx:pt>
          <cx:pt idx="6292">West - TRIA</cx:pt>
          <cx:pt idx="6293">West - TRIA</cx:pt>
          <cx:pt idx="6294">West - TRIA</cx:pt>
          <cx:pt idx="6295">West - TRIA</cx:pt>
          <cx:pt idx="6296">West - TRIA</cx:pt>
          <cx:pt idx="6297">West - TRIA</cx:pt>
          <cx:pt idx="6298">West - TRIA</cx:pt>
          <cx:pt idx="6299">West - TRIA</cx:pt>
          <cx:pt idx="6300">West - TRIA</cx:pt>
          <cx:pt idx="6301">West - TRIA</cx:pt>
          <cx:pt idx="6302">West - TRIA</cx:pt>
          <cx:pt idx="6303">West - TRIA</cx:pt>
          <cx:pt idx="6304">West - TRIA</cx:pt>
          <cx:pt idx="6305">West - TRIA</cx:pt>
          <cx:pt idx="6306">West - TRIA</cx:pt>
          <cx:pt idx="6307">West - TRIA</cx:pt>
          <cx:pt idx="6308">West - TRIA</cx:pt>
          <cx:pt idx="6309">West - TRIA</cx:pt>
          <cx:pt idx="6310">West - TRIA</cx:pt>
          <cx:pt idx="6311">West - TRIA</cx:pt>
          <cx:pt idx="6312">West - TRIA</cx:pt>
          <cx:pt idx="6313">West - TRIA</cx:pt>
          <cx:pt idx="6314">West - TRIA</cx:pt>
          <cx:pt idx="6315">West - TRIA</cx:pt>
          <cx:pt idx="6316">West - TRIA</cx:pt>
          <cx:pt idx="6317">West - TRIA</cx:pt>
          <cx:pt idx="6318">West - TRIA</cx:pt>
          <cx:pt idx="6319">West - TRIA</cx:pt>
          <cx:pt idx="6320">West - TRIA</cx:pt>
          <cx:pt idx="6321">West - TRIA</cx:pt>
          <cx:pt idx="6322">West - TRIA</cx:pt>
          <cx:pt idx="6323">West - TRIA</cx:pt>
          <cx:pt idx="6324">West - TRIA</cx:pt>
          <cx:pt idx="6325">West - TRIA</cx:pt>
          <cx:pt idx="6326">West - TRIA</cx:pt>
          <cx:pt idx="6327">West - TRIA</cx:pt>
          <cx:pt idx="6328">West - TRIA</cx:pt>
          <cx:pt idx="6329">West - TRIA</cx:pt>
          <cx:pt idx="6330">West - TRIA</cx:pt>
          <cx:pt idx="6331">West - TRIA</cx:pt>
          <cx:pt idx="6332">West - TRIA</cx:pt>
          <cx:pt idx="6333">West - TRIA</cx:pt>
          <cx:pt idx="6334">West - TRIA</cx:pt>
          <cx:pt idx="6335">West - TRIA</cx:pt>
          <cx:pt idx="6336">West - TRIA</cx:pt>
          <cx:pt idx="6337">West - TRIA</cx:pt>
          <cx:pt idx="6338">West - TRIA</cx:pt>
          <cx:pt idx="6339">West - TRIA</cx:pt>
          <cx:pt idx="6340">West - TRIA</cx:pt>
          <cx:pt idx="6341">West - TRIA</cx:pt>
          <cx:pt idx="6342">West - TRIA</cx:pt>
          <cx:pt idx="6343">West - TRIA</cx:pt>
          <cx:pt idx="6344">West - TRIA</cx:pt>
          <cx:pt idx="6345">West - TRIA</cx:pt>
          <cx:pt idx="6346">West - TRIA</cx:pt>
          <cx:pt idx="6347">West - TRIA</cx:pt>
          <cx:pt idx="6348">West - TRIA</cx:pt>
          <cx:pt idx="6349">West - TRIA</cx:pt>
          <cx:pt idx="6350">West - TRIA</cx:pt>
          <cx:pt idx="6351">West - TRIA</cx:pt>
          <cx:pt idx="6352">West - TRIA</cx:pt>
          <cx:pt idx="6353">West - TRIA</cx:pt>
          <cx:pt idx="6354">West - TRIA</cx:pt>
          <cx:pt idx="6355">West - TRIA</cx:pt>
          <cx:pt idx="6356">West - TRIA</cx:pt>
          <cx:pt idx="6357">West - TRIA</cx:pt>
          <cx:pt idx="6358">West - TRIA</cx:pt>
          <cx:pt idx="6359">West - TRIA</cx:pt>
          <cx:pt idx="6360">West - TRIA</cx:pt>
          <cx:pt idx="6361">West - TRIA</cx:pt>
          <cx:pt idx="6362">West - TRIA</cx:pt>
          <cx:pt idx="6363">West - TRIA</cx:pt>
          <cx:pt idx="6364">West - TRIA</cx:pt>
          <cx:pt idx="6365">West - TRIA</cx:pt>
          <cx:pt idx="6366">West - TRIA</cx:pt>
          <cx:pt idx="6367">West - TRIA</cx:pt>
          <cx:pt idx="6368">West - TRIA</cx:pt>
          <cx:pt idx="6369">West - TRIA</cx:pt>
          <cx:pt idx="6370">West - TRIA</cx:pt>
          <cx:pt idx="6371">West - TRIA</cx:pt>
          <cx:pt idx="6372">West - TRIA</cx:pt>
          <cx:pt idx="6373">West - TRIA</cx:pt>
          <cx:pt idx="6374">West - TRIA</cx:pt>
          <cx:pt idx="6375">West - TRIA</cx:pt>
          <cx:pt idx="6376">West - TRIA</cx:pt>
          <cx:pt idx="6377">West - TRIA</cx:pt>
          <cx:pt idx="6378">West - TRIA</cx:pt>
          <cx:pt idx="6379">West - TRIA</cx:pt>
          <cx:pt idx="6380">West - TRIA</cx:pt>
          <cx:pt idx="6381">West - TRIA</cx:pt>
          <cx:pt idx="6382">West - TRIA</cx:pt>
          <cx:pt idx="6383">West - TRIA</cx:pt>
          <cx:pt idx="6384">West - TRIA</cx:pt>
          <cx:pt idx="6385">West - TRIA</cx:pt>
          <cx:pt idx="6386">West - TRIA</cx:pt>
          <cx:pt idx="6387">West - TRIA</cx:pt>
          <cx:pt idx="6388">West - TRIA</cx:pt>
          <cx:pt idx="6389">West - TRIA</cx:pt>
          <cx:pt idx="6390">West - TRIA</cx:pt>
          <cx:pt idx="6391">West - TRIA</cx:pt>
          <cx:pt idx="6392">West - TRIA</cx:pt>
          <cx:pt idx="6393">West - TRIA</cx:pt>
          <cx:pt idx="6394">West - TRIA</cx:pt>
          <cx:pt idx="6395">West - TRIA</cx:pt>
          <cx:pt idx="6396">West - TRIA</cx:pt>
          <cx:pt idx="6397">West - TRIA</cx:pt>
          <cx:pt idx="6398">West - TRIA</cx:pt>
          <cx:pt idx="6399">West - TRIA</cx:pt>
          <cx:pt idx="6400">West - TRIA</cx:pt>
          <cx:pt idx="6401">West - TRIA</cx:pt>
          <cx:pt idx="6402">West - TRIA</cx:pt>
          <cx:pt idx="6403">West - TRIA</cx:pt>
          <cx:pt idx="6404">West - TRIA</cx:pt>
          <cx:pt idx="6405">West - TRIA</cx:pt>
          <cx:pt idx="6406">West - TRIA</cx:pt>
          <cx:pt idx="6407">West - TRIA</cx:pt>
          <cx:pt idx="6408">West - TRIA</cx:pt>
          <cx:pt idx="6409">West - TRIA</cx:pt>
          <cx:pt idx="6410">West - TRIA</cx:pt>
          <cx:pt idx="6411">West - TRIA</cx:pt>
          <cx:pt idx="6412">West - TRIA</cx:pt>
          <cx:pt idx="6413">West - TRIA</cx:pt>
          <cx:pt idx="6414">West - TRIA</cx:pt>
          <cx:pt idx="6415">West - TRIA</cx:pt>
          <cx:pt idx="6416">West - TRIA</cx:pt>
          <cx:pt idx="6417">West - TRIA</cx:pt>
          <cx:pt idx="6418">West - TRIA</cx:pt>
          <cx:pt idx="6419">West - TRIA</cx:pt>
          <cx:pt idx="6420">West - TRIA</cx:pt>
          <cx:pt idx="6421">West - TRIA</cx:pt>
          <cx:pt idx="6422">West - TRIA</cx:pt>
          <cx:pt idx="6423">West - TRIA</cx:pt>
          <cx:pt idx="6424">West - TRIA</cx:pt>
          <cx:pt idx="6425">West - TRIA</cx:pt>
          <cx:pt idx="6426">West - TRIA</cx:pt>
          <cx:pt idx="6427">West - TRIA</cx:pt>
          <cx:pt idx="6428">West - TRIA</cx:pt>
          <cx:pt idx="6429">West - TRIA</cx:pt>
          <cx:pt idx="6430">West - TRIA</cx:pt>
          <cx:pt idx="6431">West - TRIA</cx:pt>
          <cx:pt idx="6432">West - TRIA</cx:pt>
          <cx:pt idx="6433">West - TRIA</cx:pt>
          <cx:pt idx="6434">West - TRIA</cx:pt>
          <cx:pt idx="6435">West - TRIA</cx:pt>
          <cx:pt idx="6436">West - TRIA</cx:pt>
          <cx:pt idx="6437">West - TRIA</cx:pt>
          <cx:pt idx="6438">West - TRIA</cx:pt>
          <cx:pt idx="6439">West - TRIA</cx:pt>
          <cx:pt idx="6440">West - TRIA</cx:pt>
          <cx:pt idx="6441">West - TRIA</cx:pt>
          <cx:pt idx="6442">West - TRIA</cx:pt>
          <cx:pt idx="6443">West - TRIA</cx:pt>
          <cx:pt idx="6444">West - TRIA</cx:pt>
          <cx:pt idx="6445">West - TRIA</cx:pt>
          <cx:pt idx="6446">West - TRIA</cx:pt>
          <cx:pt idx="6447">West - TRIA</cx:pt>
          <cx:pt idx="6448">West - TRIA</cx:pt>
          <cx:pt idx="6449">West - TRIA</cx:pt>
          <cx:pt idx="6450">West - TRIA</cx:pt>
          <cx:pt idx="6451">West - TRIA</cx:pt>
          <cx:pt idx="6452">West - TRIA</cx:pt>
          <cx:pt idx="6453">West - TRIA</cx:pt>
          <cx:pt idx="6454">West - TRIA</cx:pt>
          <cx:pt idx="6455">West - TRIA</cx:pt>
          <cx:pt idx="6456">West - TRIA</cx:pt>
          <cx:pt idx="6457">West - TRIA</cx:pt>
          <cx:pt idx="6458">West - TRIA</cx:pt>
          <cx:pt idx="6459">West - TRIA</cx:pt>
          <cx:pt idx="6460">West - TRIA</cx:pt>
          <cx:pt idx="6461">West - TRIA</cx:pt>
          <cx:pt idx="6462">West - TRIA</cx:pt>
          <cx:pt idx="6463">West - TRIA</cx:pt>
          <cx:pt idx="6464">West - TRIA</cx:pt>
          <cx:pt idx="6465">West - TRIA</cx:pt>
          <cx:pt idx="6466">West - TRIA</cx:pt>
          <cx:pt idx="6467">West - TRIA</cx:pt>
          <cx:pt idx="6468">West - TRIA</cx:pt>
          <cx:pt idx="6469">West - TRIA</cx:pt>
          <cx:pt idx="6470">West - TRIA</cx:pt>
          <cx:pt idx="6471">West - TRIA</cx:pt>
          <cx:pt idx="6472">West - TRIA</cx:pt>
          <cx:pt idx="6473">West - TRIA</cx:pt>
          <cx:pt idx="6474">West - TRIA</cx:pt>
          <cx:pt idx="6475">West - TRIA</cx:pt>
          <cx:pt idx="6476">West - TRIA</cx:pt>
          <cx:pt idx="6477">West - TRIA</cx:pt>
          <cx:pt idx="6478">West - TRIA</cx:pt>
          <cx:pt idx="6479">West - TRIA</cx:pt>
          <cx:pt idx="6480">West - TRIA</cx:pt>
          <cx:pt idx="6481">West - TRIA</cx:pt>
          <cx:pt idx="6482">West - TRIA</cx:pt>
          <cx:pt idx="6483">West - TRIA</cx:pt>
          <cx:pt idx="6484">West - TRIA</cx:pt>
          <cx:pt idx="6485">West - TRIA</cx:pt>
          <cx:pt idx="6486">West - TRIA</cx:pt>
          <cx:pt idx="6487">West - TRIA</cx:pt>
          <cx:pt idx="6488">West - TRIA</cx:pt>
          <cx:pt idx="6489">West - TRIA</cx:pt>
          <cx:pt idx="6490">West - TRIA</cx:pt>
          <cx:pt idx="6491">West - TRIA</cx:pt>
          <cx:pt idx="6492">West - TRIA</cx:pt>
          <cx:pt idx="6493">West - TRIA</cx:pt>
          <cx:pt idx="6494">West - TRIA</cx:pt>
          <cx:pt idx="6495">West - TRIA</cx:pt>
          <cx:pt idx="6496">West - TRIA</cx:pt>
          <cx:pt idx="6497">West - TRIA</cx:pt>
          <cx:pt idx="6498">West - TRIA</cx:pt>
          <cx:pt idx="6499">West - TRIA</cx:pt>
          <cx:pt idx="6500">West - TRIA</cx:pt>
          <cx:pt idx="6501">West - TRIA</cx:pt>
          <cx:pt idx="6502">West - TRIA</cx:pt>
          <cx:pt idx="6503">West - TRIA</cx:pt>
          <cx:pt idx="6504">West - TRIA</cx:pt>
          <cx:pt idx="6505">West - TRIA</cx:pt>
          <cx:pt idx="6506">West - TRIA</cx:pt>
          <cx:pt idx="6507">West - TRIA</cx:pt>
          <cx:pt idx="6508">West - TRIA</cx:pt>
          <cx:pt idx="6509">West - TRIA</cx:pt>
          <cx:pt idx="6510">West - TRIA</cx:pt>
          <cx:pt idx="6511">West - TRIA</cx:pt>
          <cx:pt idx="6512">West - TRIA</cx:pt>
          <cx:pt idx="6513">West - TRIA</cx:pt>
          <cx:pt idx="6514">West - TRIA</cx:pt>
          <cx:pt idx="6515">West - TRIA</cx:pt>
          <cx:pt idx="6516">West - TRIA</cx:pt>
          <cx:pt idx="6517">West - TRIA</cx:pt>
          <cx:pt idx="6518">West - TRIA</cx:pt>
          <cx:pt idx="6519">West - TRIA</cx:pt>
          <cx:pt idx="6520">West - TRIA</cx:pt>
          <cx:pt idx="6521">West - TRIA</cx:pt>
          <cx:pt idx="6522">West - TRIA</cx:pt>
          <cx:pt idx="6523">West - TRIA</cx:pt>
          <cx:pt idx="6524">West - TRIA</cx:pt>
          <cx:pt idx="6525">West - TRIA</cx:pt>
          <cx:pt idx="6526">West - TRIA</cx:pt>
          <cx:pt idx="6527">West - TRIA</cx:pt>
          <cx:pt idx="6528">West - TRIA</cx:pt>
          <cx:pt idx="6529">West - TRIA</cx:pt>
          <cx:pt idx="6530">West - TRIA</cx:pt>
          <cx:pt idx="6531">West - TRIA</cx:pt>
          <cx:pt idx="6532">West - TRIA</cx:pt>
          <cx:pt idx="6533">West - TRIA</cx:pt>
          <cx:pt idx="6534">West - TRIA</cx:pt>
          <cx:pt idx="6535">West - TRIA</cx:pt>
          <cx:pt idx="6536">West - TRIA</cx:pt>
          <cx:pt idx="6537">West - TRIA</cx:pt>
          <cx:pt idx="6538">West - TRIA</cx:pt>
          <cx:pt idx="6539">West - TRIA</cx:pt>
          <cx:pt idx="6540">West - TRIA</cx:pt>
          <cx:pt idx="6541">West - TRIA</cx:pt>
          <cx:pt idx="6542">West - TRIA</cx:pt>
          <cx:pt idx="6543">West - TRIA</cx:pt>
          <cx:pt idx="6544">West - TRIA</cx:pt>
          <cx:pt idx="6545">West - TRIA</cx:pt>
          <cx:pt idx="6546">West - TRIA</cx:pt>
          <cx:pt idx="6547">West - TRIA</cx:pt>
          <cx:pt idx="6548">West - TRIA</cx:pt>
          <cx:pt idx="6549">West - TRIA</cx:pt>
          <cx:pt idx="6550">West - TRIA</cx:pt>
          <cx:pt idx="6551">West - TRIA</cx:pt>
          <cx:pt idx="6552">West - TRIA</cx:pt>
          <cx:pt idx="6553">West - TRIA</cx:pt>
          <cx:pt idx="6554">West - TRIA</cx:pt>
          <cx:pt idx="6555">West - TRIA</cx:pt>
          <cx:pt idx="6556">West - TRIA</cx:pt>
          <cx:pt idx="6557">West - TRIA</cx:pt>
          <cx:pt idx="6558">West - TRIA</cx:pt>
          <cx:pt idx="6559">West - TRIA</cx:pt>
          <cx:pt idx="6560">West - TRIA</cx:pt>
          <cx:pt idx="6561">West - TRIA</cx:pt>
          <cx:pt idx="6562">West - TRIA</cx:pt>
          <cx:pt idx="6563">West - TRIA</cx:pt>
          <cx:pt idx="6564">West - TRIA</cx:pt>
          <cx:pt idx="6565">West - TRIA</cx:pt>
          <cx:pt idx="6566">West - TRIA</cx:pt>
          <cx:pt idx="6567">West - TRIA</cx:pt>
          <cx:pt idx="6568">West - TRIA</cx:pt>
          <cx:pt idx="6569">West - TRIA</cx:pt>
          <cx:pt idx="6570">West - TRIA</cx:pt>
          <cx:pt idx="6571">West - TRIA</cx:pt>
          <cx:pt idx="6572">West - TRIA</cx:pt>
          <cx:pt idx="6573">West - TRIA</cx:pt>
          <cx:pt idx="6574">West - TRIA</cx:pt>
          <cx:pt idx="6575">West - TRIA</cx:pt>
          <cx:pt idx="6576">West - TRIA</cx:pt>
          <cx:pt idx="6577">West - TRIA</cx:pt>
          <cx:pt idx="6578">West - TRIA</cx:pt>
          <cx:pt idx="6579">West - TRIA</cx:pt>
          <cx:pt idx="6580">West - TRIA</cx:pt>
          <cx:pt idx="6581">West - TRIA</cx:pt>
          <cx:pt idx="6582">West - TRIA</cx:pt>
          <cx:pt idx="6583">West - TRIA</cx:pt>
          <cx:pt idx="6584">West - TRIA</cx:pt>
          <cx:pt idx="6585">West - TRIA</cx:pt>
          <cx:pt idx="6586">West - TRIA</cx:pt>
          <cx:pt idx="6587">West - TRIA</cx:pt>
          <cx:pt idx="6588">West - TRIA</cx:pt>
          <cx:pt idx="6589">West - TRIA</cx:pt>
          <cx:pt idx="6590">West - TRIA</cx:pt>
          <cx:pt idx="6591">West - TRIA</cx:pt>
          <cx:pt idx="6592">West - TRIA</cx:pt>
          <cx:pt idx="6593">West - TRIA</cx:pt>
          <cx:pt idx="6594">West - TRIA</cx:pt>
          <cx:pt idx="6595">West - TRIA</cx:pt>
          <cx:pt idx="6596">West - TRIA</cx:pt>
          <cx:pt idx="6597">West - TRIA</cx:pt>
          <cx:pt idx="6598">West - TRIA</cx:pt>
          <cx:pt idx="6599">West - TRIA</cx:pt>
          <cx:pt idx="6600">West - TRIA</cx:pt>
          <cx:pt idx="6601">West - TRIA</cx:pt>
          <cx:pt idx="6602">West - TRIA</cx:pt>
          <cx:pt idx="6603">West - TRIA</cx:pt>
          <cx:pt idx="6604">West - TRIA</cx:pt>
          <cx:pt idx="6605">West - TRIA</cx:pt>
          <cx:pt idx="6606">West - TRIA</cx:pt>
          <cx:pt idx="6607">West - TRIA</cx:pt>
          <cx:pt idx="6608">West - TRIA</cx:pt>
          <cx:pt idx="6609">West - TRIA</cx:pt>
          <cx:pt idx="6610">West - TRIA</cx:pt>
          <cx:pt idx="6611">West - TRIA</cx:pt>
          <cx:pt idx="6612">West - TRIA</cx:pt>
          <cx:pt idx="6613">West - TRIA</cx:pt>
          <cx:pt idx="6614">West - TRIA</cx:pt>
          <cx:pt idx="6615">West - TRIA</cx:pt>
          <cx:pt idx="6616">West - TRIA</cx:pt>
          <cx:pt idx="6617">West - TRIA</cx:pt>
          <cx:pt idx="6618">West - TRIA</cx:pt>
          <cx:pt idx="6619">West - TRIA</cx:pt>
          <cx:pt idx="6620">West - TRIA</cx:pt>
          <cx:pt idx="6621">West - TRIA</cx:pt>
          <cx:pt idx="6622">West - TRIA</cx:pt>
          <cx:pt idx="6623">West - TRIA</cx:pt>
          <cx:pt idx="6624">West - TRIA</cx:pt>
          <cx:pt idx="6625">West - TRIA</cx:pt>
          <cx:pt idx="6626">West - TRIA</cx:pt>
          <cx:pt idx="6627">West - TRIA</cx:pt>
          <cx:pt idx="6628">West - TRIA</cx:pt>
          <cx:pt idx="6629">West - TRIA</cx:pt>
          <cx:pt idx="6630">West - TRIA</cx:pt>
          <cx:pt idx="6631">West - TRIA</cx:pt>
          <cx:pt idx="6632">West - TRIA</cx:pt>
          <cx:pt idx="6633">West - TRIA</cx:pt>
          <cx:pt idx="6634">West - TRIA</cx:pt>
          <cx:pt idx="6635">West - TRIA</cx:pt>
          <cx:pt idx="6636">West - TRIA</cx:pt>
          <cx:pt idx="6637">West - TRIA</cx:pt>
          <cx:pt idx="6638">West - TRIA</cx:pt>
          <cx:pt idx="6639">West - TRIA</cx:pt>
          <cx:pt idx="6640">West - TRIA</cx:pt>
          <cx:pt idx="6641">West - TRIA</cx:pt>
          <cx:pt idx="6642">West - TRIA</cx:pt>
          <cx:pt idx="6643">West - TRIA</cx:pt>
          <cx:pt idx="6644">West - TRIA</cx:pt>
          <cx:pt idx="6645">West - TRIA</cx:pt>
          <cx:pt idx="6646">West - TRIA</cx:pt>
          <cx:pt idx="6647">West - TRIA</cx:pt>
          <cx:pt idx="6648">West - TRIA</cx:pt>
          <cx:pt idx="6649">West - TRIA</cx:pt>
          <cx:pt idx="6650">West - TRIA</cx:pt>
          <cx:pt idx="6651">West - TRIA</cx:pt>
          <cx:pt idx="6652">West - TRIA</cx:pt>
          <cx:pt idx="6653">West - TRIA</cx:pt>
          <cx:pt idx="6654">West - TRIA</cx:pt>
          <cx:pt idx="6655">West - TRIA</cx:pt>
          <cx:pt idx="6656">West - TRIA</cx:pt>
          <cx:pt idx="6657">West - TRIA</cx:pt>
          <cx:pt idx="6658">West - TRIA</cx:pt>
          <cx:pt idx="6659">West - TRIA</cx:pt>
          <cx:pt idx="6660">West - TRIA</cx:pt>
          <cx:pt idx="6661">West - TRIA</cx:pt>
          <cx:pt idx="6662">West - TRIA</cx:pt>
          <cx:pt idx="6663">West - TRIA</cx:pt>
          <cx:pt idx="6664">West - TRIA</cx:pt>
          <cx:pt idx="6665">West - TRIA</cx:pt>
          <cx:pt idx="6666">West - TRIA</cx:pt>
          <cx:pt idx="6667">West - TRIA</cx:pt>
          <cx:pt idx="6668">West - TRIA</cx:pt>
          <cx:pt idx="6669">West - TRIA</cx:pt>
          <cx:pt idx="6670">West - TRIA</cx:pt>
          <cx:pt idx="6671">West - TRIA</cx:pt>
          <cx:pt idx="6672">West - TRIA</cx:pt>
          <cx:pt idx="6673">West - TRIA</cx:pt>
          <cx:pt idx="6674">West - TRIA</cx:pt>
          <cx:pt idx="6675">West - TRIA</cx:pt>
          <cx:pt idx="6676">West - TRIA</cx:pt>
          <cx:pt idx="6677">West - TRIA</cx:pt>
          <cx:pt idx="6678">West - TRIA</cx:pt>
          <cx:pt idx="6679">West - TRIA</cx:pt>
          <cx:pt idx="6680">West - TRIA</cx:pt>
          <cx:pt idx="6681">West - TRIA</cx:pt>
          <cx:pt idx="6682">West - TRIA</cx:pt>
          <cx:pt idx="6683">West - TRIA</cx:pt>
          <cx:pt idx="6684">West - TRIA</cx:pt>
          <cx:pt idx="6685">West - TRIA</cx:pt>
          <cx:pt idx="6686">West - TRIA</cx:pt>
          <cx:pt idx="6687">West - TRIA</cx:pt>
          <cx:pt idx="6688">West - TRIA</cx:pt>
          <cx:pt idx="6689">West - TRIA</cx:pt>
          <cx:pt idx="6690">West - TRIA</cx:pt>
          <cx:pt idx="6691">West - TRIA</cx:pt>
          <cx:pt idx="6692">West - TRIA</cx:pt>
          <cx:pt idx="6693">West - TRIA</cx:pt>
          <cx:pt idx="6694">West - TRIA</cx:pt>
          <cx:pt idx="6695">West - TRIA</cx:pt>
          <cx:pt idx="6696">West - TRIA</cx:pt>
          <cx:pt idx="6697">West - TRIA</cx:pt>
          <cx:pt idx="6698">West - TRIA</cx:pt>
          <cx:pt idx="6699">West - TRIA</cx:pt>
          <cx:pt idx="6700">West - TRIA</cx:pt>
          <cx:pt idx="6701">West - TRIA</cx:pt>
          <cx:pt idx="6702">West - TRIA</cx:pt>
          <cx:pt idx="6703">West - TRIA</cx:pt>
          <cx:pt idx="6704">West - TRIA</cx:pt>
          <cx:pt idx="6705">West - TRIA</cx:pt>
          <cx:pt idx="6706">West - TRIA</cx:pt>
          <cx:pt idx="6707">West - TRIA</cx:pt>
          <cx:pt idx="6708">West - TRIA</cx:pt>
          <cx:pt idx="6709">West - TRIA</cx:pt>
          <cx:pt idx="6710">West - TRIA</cx:pt>
          <cx:pt idx="6711">West - TRIA</cx:pt>
          <cx:pt idx="6712">West - TRIA</cx:pt>
          <cx:pt idx="6713">West - TRIA</cx:pt>
          <cx:pt idx="6714">West - TRIA</cx:pt>
          <cx:pt idx="6715">West - TRIA</cx:pt>
          <cx:pt idx="6716">West - TRIA</cx:pt>
          <cx:pt idx="6717">West - TRIA</cx:pt>
          <cx:pt idx="6718">West - TRIA</cx:pt>
          <cx:pt idx="6719">West - TRIA</cx:pt>
          <cx:pt idx="6720">West - TRIA</cx:pt>
          <cx:pt idx="6721">West - TRIA</cx:pt>
          <cx:pt idx="6722">West - TRIA</cx:pt>
          <cx:pt idx="6723">West - TRIA</cx:pt>
          <cx:pt idx="6724">West - TRIA</cx:pt>
          <cx:pt idx="6725">West - TRIA</cx:pt>
          <cx:pt idx="6726">West - TRIA</cx:pt>
          <cx:pt idx="6727">West - TRIA</cx:pt>
          <cx:pt idx="6728">West - TRIA</cx:pt>
          <cx:pt idx="6729">West - TRIA</cx:pt>
          <cx:pt idx="6730">West - TRIA</cx:pt>
          <cx:pt idx="6731">West - TRIA</cx:pt>
          <cx:pt idx="6732">West - TRIA</cx:pt>
          <cx:pt idx="6733">West - TRIA</cx:pt>
          <cx:pt idx="6734">West - TRIA</cx:pt>
          <cx:pt idx="6735">West - TRIA</cx:pt>
          <cx:pt idx="6736">West - TRIA</cx:pt>
          <cx:pt idx="6737">West - TRIA</cx:pt>
          <cx:pt idx="6738">West - TRIA</cx:pt>
          <cx:pt idx="6739">West - TRIA</cx:pt>
          <cx:pt idx="6740">West - TRIA</cx:pt>
          <cx:pt idx="6741">West - TRIA</cx:pt>
          <cx:pt idx="6742">West - TRIA</cx:pt>
          <cx:pt idx="6743">West - TRIA</cx:pt>
          <cx:pt idx="6744">West - TRIA</cx:pt>
          <cx:pt idx="6745">West - TRIA</cx:pt>
          <cx:pt idx="6746">West - TRIA</cx:pt>
          <cx:pt idx="6747">West - TRIA</cx:pt>
          <cx:pt idx="6748">West - TRIA</cx:pt>
          <cx:pt idx="6749">West - TRIA</cx:pt>
        </cx:lvl>
      </cx:strDim>
      <cx:numDim type="val">
        <cx:f>'[Total Joint Time Analysis V2.xlsx]Room Time'!$G$5466:$G$12215</cx:f>
        <cx:lvl ptCount="6750" formatCode="0.00">
          <cx:pt idx="0">136</cx:pt>
          <cx:pt idx="1">124</cx:pt>
          <cx:pt idx="2">158</cx:pt>
          <cx:pt idx="3">142</cx:pt>
          <cx:pt idx="4">179</cx:pt>
          <cx:pt idx="5">131</cx:pt>
          <cx:pt idx="6">131</cx:pt>
          <cx:pt idx="7">140</cx:pt>
          <cx:pt idx="8">140</cx:pt>
          <cx:pt idx="9">149</cx:pt>
          <cx:pt idx="10">110</cx:pt>
          <cx:pt idx="11">126</cx:pt>
          <cx:pt idx="12">150</cx:pt>
          <cx:pt idx="13">138</cx:pt>
          <cx:pt idx="14">151</cx:pt>
          <cx:pt idx="15">149</cx:pt>
          <cx:pt idx="16">123</cx:pt>
          <cx:pt idx="17">141</cx:pt>
          <cx:pt idx="18">135</cx:pt>
          <cx:pt idx="19">163</cx:pt>
          <cx:pt idx="20">132</cx:pt>
          <cx:pt idx="21">111</cx:pt>
          <cx:pt idx="22">115</cx:pt>
          <cx:pt idx="23">148</cx:pt>
          <cx:pt idx="24">130</cx:pt>
          <cx:pt idx="25">131</cx:pt>
          <cx:pt idx="26">129</cx:pt>
          <cx:pt idx="27">122</cx:pt>
          <cx:pt idx="28">157</cx:pt>
          <cx:pt idx="29">110</cx:pt>
          <cx:pt idx="30">114</cx:pt>
          <cx:pt idx="31">182</cx:pt>
          <cx:pt idx="32">139</cx:pt>
          <cx:pt idx="33">176</cx:pt>
          <cx:pt idx="34">147</cx:pt>
          <cx:pt idx="35">171</cx:pt>
          <cx:pt idx="36">147</cx:pt>
          <cx:pt idx="37">154</cx:pt>
          <cx:pt idx="38">194</cx:pt>
          <cx:pt idx="39">139</cx:pt>
          <cx:pt idx="40">132</cx:pt>
          <cx:pt idx="41">127</cx:pt>
          <cx:pt idx="42">131</cx:pt>
          <cx:pt idx="43">117</cx:pt>
          <cx:pt idx="44">171</cx:pt>
          <cx:pt idx="45">146</cx:pt>
          <cx:pt idx="46">117</cx:pt>
          <cx:pt idx="47">139</cx:pt>
          <cx:pt idx="48">150</cx:pt>
          <cx:pt idx="49">170</cx:pt>
          <cx:pt idx="50">119</cx:pt>
          <cx:pt idx="51">128</cx:pt>
          <cx:pt idx="52">138</cx:pt>
          <cx:pt idx="53">128</cx:pt>
          <cx:pt idx="54">114</cx:pt>
          <cx:pt idx="55">166</cx:pt>
          <cx:pt idx="56">145</cx:pt>
          <cx:pt idx="57">152</cx:pt>
          <cx:pt idx="58">145</cx:pt>
          <cx:pt idx="59">113</cx:pt>
          <cx:pt idx="60">139</cx:pt>
          <cx:pt idx="61">123</cx:pt>
          <cx:pt idx="62">158</cx:pt>
          <cx:pt idx="63">153</cx:pt>
          <cx:pt idx="64">125</cx:pt>
          <cx:pt idx="65">142</cx:pt>
          <cx:pt idx="66">156</cx:pt>
          <cx:pt idx="67">150</cx:pt>
          <cx:pt idx="68">105</cx:pt>
          <cx:pt idx="69">126</cx:pt>
          <cx:pt idx="70">160</cx:pt>
          <cx:pt idx="71">140</cx:pt>
          <cx:pt idx="72">149</cx:pt>
          <cx:pt idx="73">144</cx:pt>
          <cx:pt idx="74">133</cx:pt>
          <cx:pt idx="75">144</cx:pt>
          <cx:pt idx="76">191</cx:pt>
          <cx:pt idx="77">118</cx:pt>
          <cx:pt idx="78">210</cx:pt>
          <cx:pt idx="79">157</cx:pt>
          <cx:pt idx="80">105</cx:pt>
          <cx:pt idx="81">168</cx:pt>
          <cx:pt idx="82">118</cx:pt>
          <cx:pt idx="83">145</cx:pt>
          <cx:pt idx="84">165</cx:pt>
          <cx:pt idx="85">144</cx:pt>
          <cx:pt idx="86">124</cx:pt>
          <cx:pt idx="87">120</cx:pt>
          <cx:pt idx="88">127</cx:pt>
          <cx:pt idx="89">142</cx:pt>
          <cx:pt idx="90">128</cx:pt>
          <cx:pt idx="91">131</cx:pt>
          <cx:pt idx="92">158</cx:pt>
          <cx:pt idx="93">176</cx:pt>
          <cx:pt idx="94">105</cx:pt>
          <cx:pt idx="95">140</cx:pt>
          <cx:pt idx="96">157</cx:pt>
          <cx:pt idx="97">160</cx:pt>
          <cx:pt idx="98">166</cx:pt>
          <cx:pt idx="99">180</cx:pt>
          <cx:pt idx="100">122</cx:pt>
          <cx:pt idx="101">189</cx:pt>
          <cx:pt idx="102">156</cx:pt>
          <cx:pt idx="103">150</cx:pt>
          <cx:pt idx="104">150</cx:pt>
          <cx:pt idx="105">136</cx:pt>
          <cx:pt idx="106">126</cx:pt>
          <cx:pt idx="107">155</cx:pt>
          <cx:pt idx="108">145</cx:pt>
          <cx:pt idx="109">109</cx:pt>
          <cx:pt idx="110">165</cx:pt>
          <cx:pt idx="111">101</cx:pt>
          <cx:pt idx="112">154</cx:pt>
          <cx:pt idx="113">119</cx:pt>
          <cx:pt idx="114">144</cx:pt>
          <cx:pt idx="115">159</cx:pt>
          <cx:pt idx="116">173</cx:pt>
          <cx:pt idx="117">132</cx:pt>
          <cx:pt idx="118">127</cx:pt>
          <cx:pt idx="119">174</cx:pt>
          <cx:pt idx="120">144</cx:pt>
          <cx:pt idx="121">128</cx:pt>
          <cx:pt idx="122">138</cx:pt>
          <cx:pt idx="123">129</cx:pt>
          <cx:pt idx="124">139</cx:pt>
          <cx:pt idx="125">133</cx:pt>
          <cx:pt idx="126">158</cx:pt>
          <cx:pt idx="127">117</cx:pt>
          <cx:pt idx="128">128</cx:pt>
          <cx:pt idx="129">138</cx:pt>
          <cx:pt idx="130">183</cx:pt>
          <cx:pt idx="131">159</cx:pt>
          <cx:pt idx="132">159</cx:pt>
          <cx:pt idx="133">198</cx:pt>
          <cx:pt idx="134">139</cx:pt>
          <cx:pt idx="135">154</cx:pt>
          <cx:pt idx="136">174</cx:pt>
          <cx:pt idx="137">156</cx:pt>
          <cx:pt idx="138">235</cx:pt>
          <cx:pt idx="139">143</cx:pt>
          <cx:pt idx="140">114</cx:pt>
          <cx:pt idx="141">138</cx:pt>
          <cx:pt idx="142">151</cx:pt>
          <cx:pt idx="143">120</cx:pt>
          <cx:pt idx="144">139</cx:pt>
          <cx:pt idx="145">287</cx:pt>
          <cx:pt idx="146">140</cx:pt>
          <cx:pt idx="147">123</cx:pt>
          <cx:pt idx="148">144</cx:pt>
          <cx:pt idx="149">136</cx:pt>
          <cx:pt idx="150">141</cx:pt>
          <cx:pt idx="151">136</cx:pt>
          <cx:pt idx="152">106</cx:pt>
          <cx:pt idx="153">143</cx:pt>
          <cx:pt idx="154">141</cx:pt>
          <cx:pt idx="155">145</cx:pt>
          <cx:pt idx="156">161</cx:pt>
          <cx:pt idx="157">134</cx:pt>
          <cx:pt idx="158">137</cx:pt>
          <cx:pt idx="159">189</cx:pt>
          <cx:pt idx="160">129</cx:pt>
          <cx:pt idx="161">187</cx:pt>
          <cx:pt idx="162">151</cx:pt>
          <cx:pt idx="163">156</cx:pt>
          <cx:pt idx="164">168</cx:pt>
          <cx:pt idx="165">129</cx:pt>
          <cx:pt idx="166">145</cx:pt>
          <cx:pt idx="167">135</cx:pt>
          <cx:pt idx="168">148</cx:pt>
          <cx:pt idx="169">146</cx:pt>
          <cx:pt idx="170">141</cx:pt>
          <cx:pt idx="171">117</cx:pt>
          <cx:pt idx="172">145</cx:pt>
          <cx:pt idx="173">127</cx:pt>
          <cx:pt idx="174">119</cx:pt>
          <cx:pt idx="175">140</cx:pt>
          <cx:pt idx="176">130</cx:pt>
          <cx:pt idx="177">136</cx:pt>
          <cx:pt idx="178">163</cx:pt>
          <cx:pt idx="179">107</cx:pt>
          <cx:pt idx="180">152</cx:pt>
          <cx:pt idx="181">137</cx:pt>
          <cx:pt idx="182">175</cx:pt>
          <cx:pt idx="183">149</cx:pt>
          <cx:pt idx="184">130</cx:pt>
          <cx:pt idx="185">132</cx:pt>
          <cx:pt idx="186">145</cx:pt>
          <cx:pt idx="187">142</cx:pt>
          <cx:pt idx="188">125</cx:pt>
          <cx:pt idx="189">111</cx:pt>
          <cx:pt idx="190">123</cx:pt>
          <cx:pt idx="191">126</cx:pt>
          <cx:pt idx="192">136</cx:pt>
          <cx:pt idx="193">125</cx:pt>
          <cx:pt idx="194">143</cx:pt>
          <cx:pt idx="195">160</cx:pt>
          <cx:pt idx="196">150</cx:pt>
          <cx:pt idx="197">119</cx:pt>
          <cx:pt idx="198">150</cx:pt>
          <cx:pt idx="199">131</cx:pt>
          <cx:pt idx="200">189</cx:pt>
          <cx:pt idx="201">137</cx:pt>
          <cx:pt idx="202">159</cx:pt>
          <cx:pt idx="203">146</cx:pt>
          <cx:pt idx="204">131</cx:pt>
          <cx:pt idx="205">135</cx:pt>
          <cx:pt idx="206">137</cx:pt>
          <cx:pt idx="207">202</cx:pt>
          <cx:pt idx="208">152</cx:pt>
          <cx:pt idx="209">134</cx:pt>
          <cx:pt idx="210">155</cx:pt>
          <cx:pt idx="211">127</cx:pt>
          <cx:pt idx="212">163</cx:pt>
          <cx:pt idx="213">151</cx:pt>
          <cx:pt idx="214">175</cx:pt>
          <cx:pt idx="215">111</cx:pt>
          <cx:pt idx="216">148</cx:pt>
          <cx:pt idx="217">169</cx:pt>
          <cx:pt idx="218">127</cx:pt>
          <cx:pt idx="219">118</cx:pt>
          <cx:pt idx="220">144</cx:pt>
          <cx:pt idx="221">192</cx:pt>
          <cx:pt idx="222">139</cx:pt>
          <cx:pt idx="223">118</cx:pt>
          <cx:pt idx="224">154</cx:pt>
          <cx:pt idx="225">136</cx:pt>
          <cx:pt idx="226">123</cx:pt>
          <cx:pt idx="227">137</cx:pt>
          <cx:pt idx="228">153</cx:pt>
          <cx:pt idx="229">147</cx:pt>
          <cx:pt idx="230">150</cx:pt>
          <cx:pt idx="231">171</cx:pt>
          <cx:pt idx="232">154</cx:pt>
          <cx:pt idx="233">139</cx:pt>
          <cx:pt idx="234">104</cx:pt>
          <cx:pt idx="235">121</cx:pt>
          <cx:pt idx="236">163</cx:pt>
          <cx:pt idx="237">134</cx:pt>
          <cx:pt idx="238">144</cx:pt>
          <cx:pt idx="239">155</cx:pt>
          <cx:pt idx="240">151</cx:pt>
          <cx:pt idx="241">155</cx:pt>
          <cx:pt idx="242">152</cx:pt>
          <cx:pt idx="243">168</cx:pt>
          <cx:pt idx="244">174</cx:pt>
          <cx:pt idx="245">149</cx:pt>
          <cx:pt idx="246">124</cx:pt>
          <cx:pt idx="247">128</cx:pt>
          <cx:pt idx="248">169</cx:pt>
          <cx:pt idx="249">130</cx:pt>
          <cx:pt idx="250">125</cx:pt>
          <cx:pt idx="251">142</cx:pt>
          <cx:pt idx="252">126</cx:pt>
          <cx:pt idx="253">139</cx:pt>
          <cx:pt idx="254">148</cx:pt>
          <cx:pt idx="255">119</cx:pt>
          <cx:pt idx="256">141</cx:pt>
          <cx:pt idx="257">145</cx:pt>
          <cx:pt idx="258">132</cx:pt>
          <cx:pt idx="259">144</cx:pt>
          <cx:pt idx="260">131</cx:pt>
          <cx:pt idx="261">127</cx:pt>
          <cx:pt idx="262">126</cx:pt>
          <cx:pt idx="263">142</cx:pt>
          <cx:pt idx="264">142</cx:pt>
          <cx:pt idx="265">142</cx:pt>
          <cx:pt idx="266">162</cx:pt>
          <cx:pt idx="267">116</cx:pt>
          <cx:pt idx="268">133</cx:pt>
          <cx:pt idx="269">131</cx:pt>
          <cx:pt idx="270">141</cx:pt>
          <cx:pt idx="271">131</cx:pt>
          <cx:pt idx="272">170</cx:pt>
          <cx:pt idx="273">132</cx:pt>
          <cx:pt idx="274">113</cx:pt>
          <cx:pt idx="275">113</cx:pt>
          <cx:pt idx="276">150</cx:pt>
          <cx:pt idx="277">143</cx:pt>
          <cx:pt idx="278">172</cx:pt>
          <cx:pt idx="279">155</cx:pt>
          <cx:pt idx="280">119</cx:pt>
          <cx:pt idx="281">142</cx:pt>
          <cx:pt idx="282">117</cx:pt>
          <cx:pt idx="283">136</cx:pt>
          <cx:pt idx="284">127</cx:pt>
          <cx:pt idx="285">122</cx:pt>
          <cx:pt idx="286">138</cx:pt>
          <cx:pt idx="287">128</cx:pt>
          <cx:pt idx="288">143</cx:pt>
          <cx:pt idx="289">148</cx:pt>
          <cx:pt idx="290">141</cx:pt>
          <cx:pt idx="291">127</cx:pt>
          <cx:pt idx="292">135</cx:pt>
          <cx:pt idx="293">130</cx:pt>
          <cx:pt idx="294">115</cx:pt>
          <cx:pt idx="295">155</cx:pt>
          <cx:pt idx="296">133</cx:pt>
          <cx:pt idx="297">130</cx:pt>
          <cx:pt idx="298">131</cx:pt>
          <cx:pt idx="299">154</cx:pt>
          <cx:pt idx="300">172</cx:pt>
          <cx:pt idx="301">116</cx:pt>
          <cx:pt idx="302">149</cx:pt>
          <cx:pt idx="303">125</cx:pt>
          <cx:pt idx="304">156</cx:pt>
          <cx:pt idx="305">135</cx:pt>
          <cx:pt idx="306">145</cx:pt>
          <cx:pt idx="307">145</cx:pt>
          <cx:pt idx="308">150</cx:pt>
          <cx:pt idx="309">130</cx:pt>
          <cx:pt idx="310">150</cx:pt>
          <cx:pt idx="311">228</cx:pt>
          <cx:pt idx="312">134</cx:pt>
          <cx:pt idx="313">129</cx:pt>
          <cx:pt idx="314">143</cx:pt>
          <cx:pt idx="315">129</cx:pt>
          <cx:pt idx="316">290</cx:pt>
          <cx:pt idx="317">149</cx:pt>
          <cx:pt idx="318">161</cx:pt>
          <cx:pt idx="319">103</cx:pt>
          <cx:pt idx="320">140</cx:pt>
          <cx:pt idx="321">121</cx:pt>
          <cx:pt idx="322">151</cx:pt>
          <cx:pt idx="323">98</cx:pt>
          <cx:pt idx="324">143</cx:pt>
          <cx:pt idx="325">152</cx:pt>
          <cx:pt idx="326">116</cx:pt>
          <cx:pt idx="327">111</cx:pt>
          <cx:pt idx="328">166</cx:pt>
          <cx:pt idx="329">121</cx:pt>
          <cx:pt idx="330">134</cx:pt>
          <cx:pt idx="331">119</cx:pt>
          <cx:pt idx="332">159</cx:pt>
          <cx:pt idx="333">177</cx:pt>
          <cx:pt idx="334">133</cx:pt>
          <cx:pt idx="335">113</cx:pt>
          <cx:pt idx="336">129</cx:pt>
          <cx:pt idx="337">106</cx:pt>
          <cx:pt idx="338">186</cx:pt>
          <cx:pt idx="339">149</cx:pt>
          <cx:pt idx="340">121</cx:pt>
          <cx:pt idx="341">121</cx:pt>
          <cx:pt idx="342">153</cx:pt>
          <cx:pt idx="343">142</cx:pt>
          <cx:pt idx="344">131</cx:pt>
          <cx:pt idx="345">110</cx:pt>
          <cx:pt idx="346">122</cx:pt>
          <cx:pt idx="347">110</cx:pt>
          <cx:pt idx="348">146</cx:pt>
          <cx:pt idx="349">151</cx:pt>
          <cx:pt idx="350">162</cx:pt>
          <cx:pt idx="351">155</cx:pt>
          <cx:pt idx="352">136</cx:pt>
          <cx:pt idx="353">138</cx:pt>
          <cx:pt idx="354">129</cx:pt>
          <cx:pt idx="355">122</cx:pt>
          <cx:pt idx="356">103</cx:pt>
          <cx:pt idx="357">146</cx:pt>
          <cx:pt idx="358">115</cx:pt>
          <cx:pt idx="359">136</cx:pt>
          <cx:pt idx="360">147</cx:pt>
          <cx:pt idx="361">137</cx:pt>
          <cx:pt idx="362">165</cx:pt>
          <cx:pt idx="363">139</cx:pt>
          <cx:pt idx="364">177</cx:pt>
          <cx:pt idx="365">116</cx:pt>
          <cx:pt idx="366">173</cx:pt>
          <cx:pt idx="367">134</cx:pt>
          <cx:pt idx="368">143</cx:pt>
          <cx:pt idx="369">142</cx:pt>
          <cx:pt idx="370">129</cx:pt>
          <cx:pt idx="371">134</cx:pt>
          <cx:pt idx="372">165</cx:pt>
          <cx:pt idx="373">142</cx:pt>
          <cx:pt idx="374">134</cx:pt>
          <cx:pt idx="375">131</cx:pt>
          <cx:pt idx="376">138</cx:pt>
          <cx:pt idx="377">118</cx:pt>
          <cx:pt idx="378">140</cx:pt>
          <cx:pt idx="379">162</cx:pt>
          <cx:pt idx="380">138</cx:pt>
          <cx:pt idx="381">141</cx:pt>
          <cx:pt idx="382">117</cx:pt>
          <cx:pt idx="383">133</cx:pt>
          <cx:pt idx="384">148</cx:pt>
          <cx:pt idx="385">142</cx:pt>
          <cx:pt idx="386">116</cx:pt>
          <cx:pt idx="387">127</cx:pt>
          <cx:pt idx="388">135</cx:pt>
          <cx:pt idx="389">115</cx:pt>
          <cx:pt idx="390">114</cx:pt>
          <cx:pt idx="391">120</cx:pt>
          <cx:pt idx="392">148</cx:pt>
          <cx:pt idx="393">132</cx:pt>
          <cx:pt idx="394">120</cx:pt>
          <cx:pt idx="395">156</cx:pt>
          <cx:pt idx="396">134</cx:pt>
          <cx:pt idx="397">98</cx:pt>
          <cx:pt idx="398">168</cx:pt>
          <cx:pt idx="399">118</cx:pt>
          <cx:pt idx="400">153</cx:pt>
          <cx:pt idx="401">124</cx:pt>
          <cx:pt idx="402">123</cx:pt>
          <cx:pt idx="403">118</cx:pt>
          <cx:pt idx="404">133</cx:pt>
          <cx:pt idx="405">150</cx:pt>
          <cx:pt idx="406">154</cx:pt>
          <cx:pt idx="407">163</cx:pt>
          <cx:pt idx="408">147</cx:pt>
          <cx:pt idx="409">129</cx:pt>
          <cx:pt idx="410">129</cx:pt>
          <cx:pt idx="411">146</cx:pt>
          <cx:pt idx="412">110</cx:pt>
          <cx:pt idx="413">135</cx:pt>
          <cx:pt idx="414">139</cx:pt>
          <cx:pt idx="415">154</cx:pt>
          <cx:pt idx="416">119</cx:pt>
          <cx:pt idx="417">118</cx:pt>
          <cx:pt idx="418">143</cx:pt>
          <cx:pt idx="419">137</cx:pt>
          <cx:pt idx="420">119</cx:pt>
          <cx:pt idx="421">110</cx:pt>
          <cx:pt idx="422">124</cx:pt>
          <cx:pt idx="423">119</cx:pt>
          <cx:pt idx="424">122</cx:pt>
          <cx:pt idx="425">142</cx:pt>
          <cx:pt idx="426">114</cx:pt>
          <cx:pt idx="427">126</cx:pt>
          <cx:pt idx="428">123</cx:pt>
          <cx:pt idx="429">128</cx:pt>
          <cx:pt idx="430">126</cx:pt>
          <cx:pt idx="431">128</cx:pt>
          <cx:pt idx="432">119</cx:pt>
          <cx:pt idx="433">121</cx:pt>
          <cx:pt idx="434">118</cx:pt>
          <cx:pt idx="435">126</cx:pt>
          <cx:pt idx="436">132</cx:pt>
          <cx:pt idx="437">145</cx:pt>
          <cx:pt idx="438">119</cx:pt>
          <cx:pt idx="439">118</cx:pt>
          <cx:pt idx="440">134</cx:pt>
          <cx:pt idx="441">115</cx:pt>
          <cx:pt idx="442">119</cx:pt>
          <cx:pt idx="443">137</cx:pt>
          <cx:pt idx="444">162</cx:pt>
          <cx:pt idx="445">149</cx:pt>
          <cx:pt idx="446">126</cx:pt>
          <cx:pt idx="447">112</cx:pt>
          <cx:pt idx="448">126</cx:pt>
          <cx:pt idx="449">138</cx:pt>
          <cx:pt idx="450">116</cx:pt>
          <cx:pt idx="451">141</cx:pt>
          <cx:pt idx="452">153</cx:pt>
          <cx:pt idx="453">132</cx:pt>
          <cx:pt idx="454">122</cx:pt>
          <cx:pt idx="455">125</cx:pt>
          <cx:pt idx="456">122</cx:pt>
          <cx:pt idx="457">130</cx:pt>
          <cx:pt idx="458">151</cx:pt>
          <cx:pt idx="459">137</cx:pt>
          <cx:pt idx="460">133</cx:pt>
          <cx:pt idx="461">139</cx:pt>
          <cx:pt idx="462">160</cx:pt>
          <cx:pt idx="463">140</cx:pt>
          <cx:pt idx="464">149</cx:pt>
          <cx:pt idx="465">118</cx:pt>
          <cx:pt idx="466">134</cx:pt>
          <cx:pt idx="467">118</cx:pt>
          <cx:pt idx="468">148</cx:pt>
          <cx:pt idx="469">176</cx:pt>
          <cx:pt idx="470">145</cx:pt>
          <cx:pt idx="471">133</cx:pt>
          <cx:pt idx="472">137</cx:pt>
          <cx:pt idx="473">122</cx:pt>
          <cx:pt idx="474">126</cx:pt>
          <cx:pt idx="475">130</cx:pt>
          <cx:pt idx="476">127</cx:pt>
          <cx:pt idx="477">119</cx:pt>
          <cx:pt idx="478">155</cx:pt>
          <cx:pt idx="479">128</cx:pt>
          <cx:pt idx="480">153</cx:pt>
          <cx:pt idx="481">163</cx:pt>
          <cx:pt idx="482">149</cx:pt>
          <cx:pt idx="483">140</cx:pt>
          <cx:pt idx="484">124</cx:pt>
          <cx:pt idx="485">126</cx:pt>
          <cx:pt idx="486">118</cx:pt>
          <cx:pt idx="487">142</cx:pt>
          <cx:pt idx="488">145</cx:pt>
          <cx:pt idx="489">118</cx:pt>
          <cx:pt idx="490">209</cx:pt>
          <cx:pt idx="491">168</cx:pt>
          <cx:pt idx="492">132</cx:pt>
          <cx:pt idx="493">137</cx:pt>
          <cx:pt idx="494">117</cx:pt>
          <cx:pt idx="495">140</cx:pt>
          <cx:pt idx="496">127</cx:pt>
          <cx:pt idx="497">110</cx:pt>
          <cx:pt idx="498">135</cx:pt>
          <cx:pt idx="499">153</cx:pt>
          <cx:pt idx="500">112</cx:pt>
          <cx:pt idx="501">136</cx:pt>
          <cx:pt idx="502">114</cx:pt>
          <cx:pt idx="503">148</cx:pt>
          <cx:pt idx="504">148</cx:pt>
          <cx:pt idx="505">161</cx:pt>
          <cx:pt idx="506">126</cx:pt>
          <cx:pt idx="507">138</cx:pt>
          <cx:pt idx="508">150</cx:pt>
          <cx:pt idx="509">131</cx:pt>
          <cx:pt idx="510">178</cx:pt>
          <cx:pt idx="511">127</cx:pt>
          <cx:pt idx="512">183</cx:pt>
          <cx:pt idx="513">130</cx:pt>
          <cx:pt idx="514">125</cx:pt>
          <cx:pt idx="515">137</cx:pt>
          <cx:pt idx="516">119</cx:pt>
          <cx:pt idx="517">112</cx:pt>
          <cx:pt idx="518">181</cx:pt>
          <cx:pt idx="519">126</cx:pt>
          <cx:pt idx="520">159</cx:pt>
          <cx:pt idx="521">127</cx:pt>
          <cx:pt idx="522">143</cx:pt>
          <cx:pt idx="523">107</cx:pt>
          <cx:pt idx="524">122</cx:pt>
          <cx:pt idx="525">151</cx:pt>
          <cx:pt idx="526">155</cx:pt>
          <cx:pt idx="527">140</cx:pt>
          <cx:pt idx="528">121</cx:pt>
          <cx:pt idx="529">146</cx:pt>
          <cx:pt idx="530">148</cx:pt>
          <cx:pt idx="531">127</cx:pt>
          <cx:pt idx="532">146</cx:pt>
          <cx:pt idx="533">131</cx:pt>
          <cx:pt idx="534">147</cx:pt>
          <cx:pt idx="535">151</cx:pt>
          <cx:pt idx="536">149</cx:pt>
          <cx:pt idx="537">126</cx:pt>
          <cx:pt idx="538">130</cx:pt>
          <cx:pt idx="539">119</cx:pt>
          <cx:pt idx="540">110</cx:pt>
          <cx:pt idx="541">139</cx:pt>
          <cx:pt idx="542">143</cx:pt>
          <cx:pt idx="543">159</cx:pt>
          <cx:pt idx="544">134</cx:pt>
          <cx:pt idx="545">154</cx:pt>
          <cx:pt idx="546">114</cx:pt>
          <cx:pt idx="547">119</cx:pt>
          <cx:pt idx="548">134</cx:pt>
          <cx:pt idx="549">123</cx:pt>
          <cx:pt idx="550">129</cx:pt>
          <cx:pt idx="551">126</cx:pt>
          <cx:pt idx="552">143</cx:pt>
          <cx:pt idx="553">123</cx:pt>
          <cx:pt idx="554">150</cx:pt>
          <cx:pt idx="555">152</cx:pt>
          <cx:pt idx="556">148</cx:pt>
          <cx:pt idx="557">135</cx:pt>
          <cx:pt idx="558">173</cx:pt>
          <cx:pt idx="559">156</cx:pt>
          <cx:pt idx="560">120</cx:pt>
          <cx:pt idx="561">114</cx:pt>
          <cx:pt idx="562">112</cx:pt>
          <cx:pt idx="563">130</cx:pt>
          <cx:pt idx="564">120</cx:pt>
          <cx:pt idx="565">138</cx:pt>
          <cx:pt idx="566">133</cx:pt>
          <cx:pt idx="567">167</cx:pt>
          <cx:pt idx="568">131</cx:pt>
          <cx:pt idx="569">135</cx:pt>
          <cx:pt idx="570">121</cx:pt>
          <cx:pt idx="571">125</cx:pt>
          <cx:pt idx="572">116</cx:pt>
          <cx:pt idx="573">118</cx:pt>
          <cx:pt idx="574">142</cx:pt>
          <cx:pt idx="575">145</cx:pt>
          <cx:pt idx="576">129</cx:pt>
          <cx:pt idx="577">113</cx:pt>
          <cx:pt idx="578">148</cx:pt>
          <cx:pt idx="579">157</cx:pt>
          <cx:pt idx="580">110</cx:pt>
          <cx:pt idx="581">137</cx:pt>
          <cx:pt idx="582">130</cx:pt>
          <cx:pt idx="583">159</cx:pt>
          <cx:pt idx="584">117</cx:pt>
          <cx:pt idx="585">126</cx:pt>
          <cx:pt idx="586">122</cx:pt>
          <cx:pt idx="587">122</cx:pt>
          <cx:pt idx="588">132</cx:pt>
          <cx:pt idx="589">154</cx:pt>
          <cx:pt idx="590">161</cx:pt>
          <cx:pt idx="591">141</cx:pt>
          <cx:pt idx="592">172</cx:pt>
          <cx:pt idx="593">164</cx:pt>
          <cx:pt idx="594">133</cx:pt>
          <cx:pt idx="595">113</cx:pt>
          <cx:pt idx="596">149</cx:pt>
          <cx:pt idx="597">139</cx:pt>
          <cx:pt idx="598">123</cx:pt>
          <cx:pt idx="599">136</cx:pt>
          <cx:pt idx="600">129</cx:pt>
          <cx:pt idx="601">112</cx:pt>
          <cx:pt idx="602">138</cx:pt>
          <cx:pt idx="603">140</cx:pt>
          <cx:pt idx="604">142</cx:pt>
          <cx:pt idx="605">126</cx:pt>
          <cx:pt idx="606">132</cx:pt>
          <cx:pt idx="607">128</cx:pt>
          <cx:pt idx="608">167</cx:pt>
          <cx:pt idx="609">124</cx:pt>
          <cx:pt idx="610">134</cx:pt>
          <cx:pt idx="611">144</cx:pt>
          <cx:pt idx="612">136</cx:pt>
          <cx:pt idx="613">146</cx:pt>
          <cx:pt idx="614">140</cx:pt>
          <cx:pt idx="615">135</cx:pt>
          <cx:pt idx="616">116</cx:pt>
          <cx:pt idx="617">140</cx:pt>
          <cx:pt idx="618">186</cx:pt>
          <cx:pt idx="619">116</cx:pt>
          <cx:pt idx="620">114</cx:pt>
          <cx:pt idx="621">184</cx:pt>
          <cx:pt idx="622">125</cx:pt>
          <cx:pt idx="623">120</cx:pt>
          <cx:pt idx="624">117</cx:pt>
          <cx:pt idx="625">111</cx:pt>
          <cx:pt idx="626">133</cx:pt>
          <cx:pt idx="627">144</cx:pt>
          <cx:pt idx="628">130</cx:pt>
          <cx:pt idx="629">125</cx:pt>
          <cx:pt idx="630">122</cx:pt>
          <cx:pt idx="631">120</cx:pt>
          <cx:pt idx="632">153</cx:pt>
          <cx:pt idx="633">107</cx:pt>
          <cx:pt idx="634">114</cx:pt>
          <cx:pt idx="635">141</cx:pt>
          <cx:pt idx="636">139</cx:pt>
          <cx:pt idx="637">122</cx:pt>
          <cx:pt idx="638">146</cx:pt>
          <cx:pt idx="639">146</cx:pt>
          <cx:pt idx="640">142</cx:pt>
          <cx:pt idx="641">180</cx:pt>
          <cx:pt idx="642">116</cx:pt>
          <cx:pt idx="643">126</cx:pt>
          <cx:pt idx="644">176</cx:pt>
          <cx:pt idx="645">138</cx:pt>
          <cx:pt idx="646">128</cx:pt>
          <cx:pt idx="647">126</cx:pt>
          <cx:pt idx="648">143</cx:pt>
          <cx:pt idx="649">116</cx:pt>
          <cx:pt idx="650">114</cx:pt>
          <cx:pt idx="651">140</cx:pt>
          <cx:pt idx="652">122</cx:pt>
          <cx:pt idx="653">127</cx:pt>
          <cx:pt idx="654">128</cx:pt>
          <cx:pt idx="655">143</cx:pt>
          <cx:pt idx="656">130</cx:pt>
          <cx:pt idx="657">155</cx:pt>
          <cx:pt idx="658">135</cx:pt>
          <cx:pt idx="659">134</cx:pt>
          <cx:pt idx="660">130</cx:pt>
          <cx:pt idx="661">124</cx:pt>
          <cx:pt idx="662">169</cx:pt>
          <cx:pt idx="663">114</cx:pt>
          <cx:pt idx="664">128</cx:pt>
          <cx:pt idx="665">117</cx:pt>
          <cx:pt idx="666">128</cx:pt>
          <cx:pt idx="667">188</cx:pt>
          <cx:pt idx="668">115</cx:pt>
          <cx:pt idx="669">126</cx:pt>
          <cx:pt idx="670">120</cx:pt>
          <cx:pt idx="671">154</cx:pt>
          <cx:pt idx="672">115</cx:pt>
          <cx:pt idx="673">128</cx:pt>
          <cx:pt idx="674">112</cx:pt>
          <cx:pt idx="675">135</cx:pt>
          <cx:pt idx="676">129</cx:pt>
          <cx:pt idx="677">141</cx:pt>
          <cx:pt idx="678">129</cx:pt>
          <cx:pt idx="679">131</cx:pt>
          <cx:pt idx="680">134</cx:pt>
          <cx:pt idx="681">143</cx:pt>
          <cx:pt idx="682">146</cx:pt>
          <cx:pt idx="683">135</cx:pt>
          <cx:pt idx="684">132</cx:pt>
          <cx:pt idx="685">149</cx:pt>
          <cx:pt idx="686">159</cx:pt>
          <cx:pt idx="687">144</cx:pt>
          <cx:pt idx="688">134</cx:pt>
          <cx:pt idx="689">136</cx:pt>
          <cx:pt idx="690">156</cx:pt>
          <cx:pt idx="691">144</cx:pt>
          <cx:pt idx="692">123</cx:pt>
          <cx:pt idx="693">122</cx:pt>
          <cx:pt idx="694">146</cx:pt>
          <cx:pt idx="695">177</cx:pt>
          <cx:pt idx="696">134</cx:pt>
          <cx:pt idx="697">121</cx:pt>
          <cx:pt idx="698">153</cx:pt>
          <cx:pt idx="699">126</cx:pt>
          <cx:pt idx="700">143</cx:pt>
          <cx:pt idx="701">150</cx:pt>
          <cx:pt idx="702">179</cx:pt>
          <cx:pt idx="703">136</cx:pt>
          <cx:pt idx="704">110</cx:pt>
          <cx:pt idx="705">125</cx:pt>
          <cx:pt idx="706">115</cx:pt>
          <cx:pt idx="707">150</cx:pt>
          <cx:pt idx="708">138</cx:pt>
          <cx:pt idx="709">113</cx:pt>
          <cx:pt idx="710">142</cx:pt>
          <cx:pt idx="711">147</cx:pt>
          <cx:pt idx="712">127</cx:pt>
          <cx:pt idx="713">137</cx:pt>
          <cx:pt idx="714">119</cx:pt>
          <cx:pt idx="715">116</cx:pt>
          <cx:pt idx="716">131</cx:pt>
          <cx:pt idx="717">121</cx:pt>
          <cx:pt idx="718">137</cx:pt>
          <cx:pt idx="719">126</cx:pt>
          <cx:pt idx="720">153</cx:pt>
          <cx:pt idx="721">144</cx:pt>
          <cx:pt idx="722">186</cx:pt>
          <cx:pt idx="723">134</cx:pt>
          <cx:pt idx="724">140</cx:pt>
          <cx:pt idx="725">124</cx:pt>
          <cx:pt idx="726">123</cx:pt>
          <cx:pt idx="727">110</cx:pt>
          <cx:pt idx="728">159</cx:pt>
          <cx:pt idx="729">135</cx:pt>
          <cx:pt idx="730">121</cx:pt>
          <cx:pt idx="731">132</cx:pt>
          <cx:pt idx="732">154</cx:pt>
          <cx:pt idx="733">171</cx:pt>
          <cx:pt idx="734">147</cx:pt>
          <cx:pt idx="735">148</cx:pt>
          <cx:pt idx="736">133</cx:pt>
          <cx:pt idx="737">150</cx:pt>
          <cx:pt idx="738">141</cx:pt>
          <cx:pt idx="739">145</cx:pt>
          <cx:pt idx="740">120</cx:pt>
          <cx:pt idx="741">125</cx:pt>
          <cx:pt idx="742">133</cx:pt>
          <cx:pt idx="743">135</cx:pt>
          <cx:pt idx="744">139</cx:pt>
          <cx:pt idx="745">134</cx:pt>
          <cx:pt idx="746">109</cx:pt>
          <cx:pt idx="747">168</cx:pt>
          <cx:pt idx="748">172</cx:pt>
          <cx:pt idx="749">163</cx:pt>
          <cx:pt idx="750">119</cx:pt>
          <cx:pt idx="751">155</cx:pt>
          <cx:pt idx="752">123</cx:pt>
          <cx:pt idx="753">162</cx:pt>
          <cx:pt idx="754">144</cx:pt>
          <cx:pt idx="755">139</cx:pt>
          <cx:pt idx="756">126</cx:pt>
          <cx:pt idx="757">152</cx:pt>
          <cx:pt idx="758">154</cx:pt>
          <cx:pt idx="759">145</cx:pt>
          <cx:pt idx="760">132</cx:pt>
          <cx:pt idx="761">140</cx:pt>
          <cx:pt idx="762">133</cx:pt>
          <cx:pt idx="763">124</cx:pt>
          <cx:pt idx="764">131</cx:pt>
          <cx:pt idx="765">119</cx:pt>
          <cx:pt idx="766">141</cx:pt>
          <cx:pt idx="767">142</cx:pt>
          <cx:pt idx="768">150</cx:pt>
          <cx:pt idx="769">125</cx:pt>
          <cx:pt idx="770">159</cx:pt>
          <cx:pt idx="771">166</cx:pt>
          <cx:pt idx="772">116</cx:pt>
          <cx:pt idx="773">132</cx:pt>
          <cx:pt idx="774">150</cx:pt>
          <cx:pt idx="775">156</cx:pt>
          <cx:pt idx="776">162</cx:pt>
          <cx:pt idx="777">186</cx:pt>
          <cx:pt idx="778">127</cx:pt>
          <cx:pt idx="779">168</cx:pt>
          <cx:pt idx="780">123</cx:pt>
          <cx:pt idx="781">131</cx:pt>
          <cx:pt idx="782">141</cx:pt>
          <cx:pt idx="783">184</cx:pt>
          <cx:pt idx="784">131</cx:pt>
          <cx:pt idx="785">160</cx:pt>
          <cx:pt idx="786">142</cx:pt>
          <cx:pt idx="787">133</cx:pt>
          <cx:pt idx="788">149</cx:pt>
          <cx:pt idx="789">117</cx:pt>
          <cx:pt idx="790">133</cx:pt>
          <cx:pt idx="791">153</cx:pt>
          <cx:pt idx="792">141</cx:pt>
          <cx:pt idx="793">134</cx:pt>
          <cx:pt idx="794">147</cx:pt>
          <cx:pt idx="795">130</cx:pt>
          <cx:pt idx="796">150</cx:pt>
          <cx:pt idx="797">113</cx:pt>
          <cx:pt idx="798">122</cx:pt>
          <cx:pt idx="799">110</cx:pt>
          <cx:pt idx="800">138</cx:pt>
          <cx:pt idx="801">155</cx:pt>
          <cx:pt idx="802">160</cx:pt>
          <cx:pt idx="803">118</cx:pt>
          <cx:pt idx="804">137</cx:pt>
          <cx:pt idx="805">152</cx:pt>
          <cx:pt idx="806">142</cx:pt>
          <cx:pt idx="807">146</cx:pt>
          <cx:pt idx="808">118</cx:pt>
          <cx:pt idx="809">146</cx:pt>
          <cx:pt idx="810">158</cx:pt>
          <cx:pt idx="811">127</cx:pt>
          <cx:pt idx="812">122</cx:pt>
          <cx:pt idx="813">125</cx:pt>
          <cx:pt idx="814">124</cx:pt>
          <cx:pt idx="815">151</cx:pt>
          <cx:pt idx="816">177</cx:pt>
          <cx:pt idx="817">138</cx:pt>
          <cx:pt idx="818">128</cx:pt>
          <cx:pt idx="819">139</cx:pt>
          <cx:pt idx="820">138</cx:pt>
          <cx:pt idx="821">143</cx:pt>
          <cx:pt idx="822">126</cx:pt>
          <cx:pt idx="823">143</cx:pt>
          <cx:pt idx="824">122</cx:pt>
          <cx:pt idx="825">157</cx:pt>
          <cx:pt idx="826">119</cx:pt>
          <cx:pt idx="827">138</cx:pt>
          <cx:pt idx="828">139</cx:pt>
          <cx:pt idx="829">151</cx:pt>
          <cx:pt idx="830">151</cx:pt>
          <cx:pt idx="831">134</cx:pt>
          <cx:pt idx="832">137</cx:pt>
          <cx:pt idx="833">132</cx:pt>
          <cx:pt idx="834">128</cx:pt>
          <cx:pt idx="835">146</cx:pt>
          <cx:pt idx="836">143</cx:pt>
          <cx:pt idx="837">147</cx:pt>
          <cx:pt idx="838">173</cx:pt>
          <cx:pt idx="839">169</cx:pt>
          <cx:pt idx="840">172</cx:pt>
          <cx:pt idx="841">118</cx:pt>
          <cx:pt idx="842">140</cx:pt>
          <cx:pt idx="843">126</cx:pt>
          <cx:pt idx="844">124</cx:pt>
          <cx:pt idx="845">132</cx:pt>
          <cx:pt idx="846">122</cx:pt>
          <cx:pt idx="847">129</cx:pt>
          <cx:pt idx="848">128</cx:pt>
          <cx:pt idx="849">133</cx:pt>
          <cx:pt idx="850">153</cx:pt>
          <cx:pt idx="851">121</cx:pt>
          <cx:pt idx="852">137</cx:pt>
          <cx:pt idx="853">133</cx:pt>
          <cx:pt idx="854">134</cx:pt>
          <cx:pt idx="855">142</cx:pt>
          <cx:pt idx="856">125</cx:pt>
          <cx:pt idx="857">138</cx:pt>
          <cx:pt idx="858">139</cx:pt>
          <cx:pt idx="859">143</cx:pt>
          <cx:pt idx="860">133</cx:pt>
          <cx:pt idx="861">121</cx:pt>
          <cx:pt idx="862">150</cx:pt>
          <cx:pt idx="863">145</cx:pt>
          <cx:pt idx="864">191</cx:pt>
          <cx:pt idx="865">107</cx:pt>
          <cx:pt idx="866">163</cx:pt>
          <cx:pt idx="867">136</cx:pt>
          <cx:pt idx="868">129</cx:pt>
          <cx:pt idx="869">169</cx:pt>
          <cx:pt idx="870">149</cx:pt>
          <cx:pt idx="871">148</cx:pt>
          <cx:pt idx="872">121</cx:pt>
          <cx:pt idx="873">117</cx:pt>
          <cx:pt idx="874">142</cx:pt>
          <cx:pt idx="875">117</cx:pt>
          <cx:pt idx="876">137</cx:pt>
          <cx:pt idx="877">150</cx:pt>
          <cx:pt idx="878">154</cx:pt>
          <cx:pt idx="879">147</cx:pt>
          <cx:pt idx="880">123</cx:pt>
          <cx:pt idx="881">124</cx:pt>
          <cx:pt idx="882">127</cx:pt>
          <cx:pt idx="883">119</cx:pt>
          <cx:pt idx="884">143</cx:pt>
          <cx:pt idx="885">161</cx:pt>
          <cx:pt idx="886">152</cx:pt>
          <cx:pt idx="887">162</cx:pt>
          <cx:pt idx="888">128</cx:pt>
          <cx:pt idx="889">141</cx:pt>
          <cx:pt idx="890">128</cx:pt>
          <cx:pt idx="891">124</cx:pt>
          <cx:pt idx="892">115</cx:pt>
          <cx:pt idx="893">124</cx:pt>
          <cx:pt idx="894">150</cx:pt>
          <cx:pt idx="895">135</cx:pt>
          <cx:pt idx="896">119</cx:pt>
          <cx:pt idx="897">145</cx:pt>
          <cx:pt idx="898">137</cx:pt>
          <cx:pt idx="899">135</cx:pt>
          <cx:pt idx="900">139</cx:pt>
          <cx:pt idx="901">120</cx:pt>
          <cx:pt idx="902">128</cx:pt>
          <cx:pt idx="903">139</cx:pt>
          <cx:pt idx="904">129</cx:pt>
          <cx:pt idx="905">128</cx:pt>
          <cx:pt idx="906">130</cx:pt>
          <cx:pt idx="907">108</cx:pt>
          <cx:pt idx="908">131</cx:pt>
          <cx:pt idx="909">120</cx:pt>
          <cx:pt idx="910">135</cx:pt>
          <cx:pt idx="911">153</cx:pt>
          <cx:pt idx="912">125</cx:pt>
          <cx:pt idx="913">137</cx:pt>
          <cx:pt idx="914">159</cx:pt>
          <cx:pt idx="915">140</cx:pt>
          <cx:pt idx="916">127</cx:pt>
          <cx:pt idx="917">145</cx:pt>
          <cx:pt idx="918">156</cx:pt>
          <cx:pt idx="919">156</cx:pt>
          <cx:pt idx="920">133</cx:pt>
          <cx:pt idx="921">124</cx:pt>
          <cx:pt idx="922">116</cx:pt>
          <cx:pt idx="923">138</cx:pt>
          <cx:pt idx="924">138</cx:pt>
          <cx:pt idx="925">144</cx:pt>
          <cx:pt idx="926">135</cx:pt>
          <cx:pt idx="927">129</cx:pt>
          <cx:pt idx="928">127</cx:pt>
          <cx:pt idx="929">131</cx:pt>
          <cx:pt idx="930">138</cx:pt>
          <cx:pt idx="931">143</cx:pt>
          <cx:pt idx="932">128</cx:pt>
          <cx:pt idx="933">145</cx:pt>
          <cx:pt idx="934">138</cx:pt>
          <cx:pt idx="935">207</cx:pt>
          <cx:pt idx="936">126</cx:pt>
          <cx:pt idx="937">123</cx:pt>
          <cx:pt idx="938">155</cx:pt>
          <cx:pt idx="939">140</cx:pt>
          <cx:pt idx="940">146</cx:pt>
          <cx:pt idx="941">151</cx:pt>
          <cx:pt idx="942">117</cx:pt>
          <cx:pt idx="943">132</cx:pt>
          <cx:pt idx="944">144</cx:pt>
          <cx:pt idx="945">119</cx:pt>
          <cx:pt idx="946">121</cx:pt>
          <cx:pt idx="947">136</cx:pt>
          <cx:pt idx="948">170</cx:pt>
          <cx:pt idx="949">148</cx:pt>
          <cx:pt idx="950">135</cx:pt>
          <cx:pt idx="951">100</cx:pt>
          <cx:pt idx="952">147</cx:pt>
          <cx:pt idx="953">120</cx:pt>
          <cx:pt idx="954">144</cx:pt>
          <cx:pt idx="955">134</cx:pt>
          <cx:pt idx="956">142</cx:pt>
          <cx:pt idx="957">151</cx:pt>
          <cx:pt idx="958">129</cx:pt>
          <cx:pt idx="959">145</cx:pt>
          <cx:pt idx="960">135</cx:pt>
          <cx:pt idx="961">141</cx:pt>
          <cx:pt idx="962">147</cx:pt>
          <cx:pt idx="963">132</cx:pt>
          <cx:pt idx="964">178</cx:pt>
          <cx:pt idx="965">150</cx:pt>
          <cx:pt idx="966">121</cx:pt>
          <cx:pt idx="967">132</cx:pt>
          <cx:pt idx="968">108</cx:pt>
          <cx:pt idx="969">131</cx:pt>
          <cx:pt idx="970">109</cx:pt>
          <cx:pt idx="971">112</cx:pt>
          <cx:pt idx="972">164</cx:pt>
          <cx:pt idx="973">106</cx:pt>
          <cx:pt idx="974">142</cx:pt>
          <cx:pt idx="975">121</cx:pt>
          <cx:pt idx="976">114</cx:pt>
          <cx:pt idx="977">126</cx:pt>
          <cx:pt idx="978">122</cx:pt>
          <cx:pt idx="979">140</cx:pt>
          <cx:pt idx="980">126</cx:pt>
          <cx:pt idx="981">114</cx:pt>
          <cx:pt idx="982">118</cx:pt>
          <cx:pt idx="983">114</cx:pt>
          <cx:pt idx="984">125</cx:pt>
          <cx:pt idx="985">142</cx:pt>
          <cx:pt idx="986">134</cx:pt>
          <cx:pt idx="987">136</cx:pt>
          <cx:pt idx="988">128</cx:pt>
          <cx:pt idx="989">119</cx:pt>
          <cx:pt idx="990">112</cx:pt>
          <cx:pt idx="991">108</cx:pt>
          <cx:pt idx="992">125</cx:pt>
          <cx:pt idx="993">131</cx:pt>
          <cx:pt idx="994">126</cx:pt>
          <cx:pt idx="995">139</cx:pt>
          <cx:pt idx="996">138</cx:pt>
          <cx:pt idx="997">123</cx:pt>
          <cx:pt idx="998">133</cx:pt>
          <cx:pt idx="999">140</cx:pt>
          <cx:pt idx="1000">115</cx:pt>
          <cx:pt idx="1001">130</cx:pt>
          <cx:pt idx="1002">110</cx:pt>
          <cx:pt idx="1003">122</cx:pt>
          <cx:pt idx="1004">133</cx:pt>
          <cx:pt idx="1005">141</cx:pt>
          <cx:pt idx="1006">160</cx:pt>
          <cx:pt idx="1007">146</cx:pt>
          <cx:pt idx="1008">111</cx:pt>
          <cx:pt idx="1009">124</cx:pt>
          <cx:pt idx="1010">143</cx:pt>
          <cx:pt idx="1011">133</cx:pt>
          <cx:pt idx="1012">132</cx:pt>
          <cx:pt idx="1013">136</cx:pt>
          <cx:pt idx="1014">113</cx:pt>
          <cx:pt idx="1015">142</cx:pt>
          <cx:pt idx="1016">129</cx:pt>
          <cx:pt idx="1017">122</cx:pt>
          <cx:pt idx="1018">118</cx:pt>
          <cx:pt idx="1019">126</cx:pt>
          <cx:pt idx="1020">146</cx:pt>
          <cx:pt idx="1021">165</cx:pt>
          <cx:pt idx="1022">140</cx:pt>
          <cx:pt idx="1023">133</cx:pt>
          <cx:pt idx="1024">114</cx:pt>
          <cx:pt idx="1025">150</cx:pt>
          <cx:pt idx="1026">147</cx:pt>
          <cx:pt idx="1027">128</cx:pt>
          <cx:pt idx="1028">134</cx:pt>
          <cx:pt idx="1029">127</cx:pt>
          <cx:pt idx="1030">129</cx:pt>
          <cx:pt idx="1031">109</cx:pt>
          <cx:pt idx="1032">142</cx:pt>
          <cx:pt idx="1033">147</cx:pt>
          <cx:pt idx="1034">159</cx:pt>
          <cx:pt idx="1035">147</cx:pt>
          <cx:pt idx="1036">125</cx:pt>
          <cx:pt idx="1037">113</cx:pt>
          <cx:pt idx="1038">157</cx:pt>
          <cx:pt idx="1039">141</cx:pt>
          <cx:pt idx="1040">130</cx:pt>
          <cx:pt idx="1041">161</cx:pt>
          <cx:pt idx="1042">121</cx:pt>
          <cx:pt idx="1043">146</cx:pt>
          <cx:pt idx="1044">145</cx:pt>
          <cx:pt idx="1045">148</cx:pt>
          <cx:pt idx="1046">133</cx:pt>
          <cx:pt idx="1047">173</cx:pt>
          <cx:pt idx="1048">167</cx:pt>
          <cx:pt idx="1049">140</cx:pt>
          <cx:pt idx="1050">108</cx:pt>
          <cx:pt idx="1051">138</cx:pt>
          <cx:pt idx="1052">95</cx:pt>
          <cx:pt idx="1053">120</cx:pt>
          <cx:pt idx="1054">110</cx:pt>
          <cx:pt idx="1055">114</cx:pt>
          <cx:pt idx="1056">113</cx:pt>
          <cx:pt idx="1057">127</cx:pt>
          <cx:pt idx="1058">126</cx:pt>
          <cx:pt idx="1059">120</cx:pt>
          <cx:pt idx="1060">133</cx:pt>
          <cx:pt idx="1061">131</cx:pt>
          <cx:pt idx="1062">118</cx:pt>
          <cx:pt idx="1063">128</cx:pt>
          <cx:pt idx="1064">131</cx:pt>
          <cx:pt idx="1065">129</cx:pt>
          <cx:pt idx="1066">141</cx:pt>
          <cx:pt idx="1067">120</cx:pt>
          <cx:pt idx="1068">147</cx:pt>
          <cx:pt idx="1069">133</cx:pt>
          <cx:pt idx="1070">148</cx:pt>
          <cx:pt idx="1071">128</cx:pt>
          <cx:pt idx="1072">120</cx:pt>
          <cx:pt idx="1073">99</cx:pt>
          <cx:pt idx="1074">155</cx:pt>
          <cx:pt idx="1075">119</cx:pt>
          <cx:pt idx="1076">134</cx:pt>
          <cx:pt idx="1077">116</cx:pt>
          <cx:pt idx="1078">134</cx:pt>
          <cx:pt idx="1079">132</cx:pt>
          <cx:pt idx="1080">116</cx:pt>
          <cx:pt idx="1081">125</cx:pt>
          <cx:pt idx="1082">134</cx:pt>
          <cx:pt idx="1083">170</cx:pt>
          <cx:pt idx="1084">123</cx:pt>
          <cx:pt idx="1085">121</cx:pt>
          <cx:pt idx="1086">125</cx:pt>
          <cx:pt idx="1087">141</cx:pt>
          <cx:pt idx="1088">133</cx:pt>
          <cx:pt idx="1089">115</cx:pt>
          <cx:pt idx="1090">117</cx:pt>
          <cx:pt idx="1091">109</cx:pt>
          <cx:pt idx="1092">119</cx:pt>
          <cx:pt idx="1093">106</cx:pt>
          <cx:pt idx="1094">101</cx:pt>
          <cx:pt idx="1095">116</cx:pt>
          <cx:pt idx="1096">115</cx:pt>
          <cx:pt idx="1097">119</cx:pt>
          <cx:pt idx="1098">114</cx:pt>
          <cx:pt idx="1099">139</cx:pt>
          <cx:pt idx="1100">120</cx:pt>
          <cx:pt idx="1101">149</cx:pt>
          <cx:pt idx="1102">154</cx:pt>
          <cx:pt idx="1103">116</cx:pt>
          <cx:pt idx="1104">126</cx:pt>
          <cx:pt idx="1105">119</cx:pt>
          <cx:pt idx="1106">130</cx:pt>
          <cx:pt idx="1107">123</cx:pt>
          <cx:pt idx="1108">175</cx:pt>
          <cx:pt idx="1109">142</cx:pt>
          <cx:pt idx="1110">127</cx:pt>
          <cx:pt idx="1111">140</cx:pt>
          <cx:pt idx="1112">138</cx:pt>
          <cx:pt idx="1113">108</cx:pt>
          <cx:pt idx="1114">126</cx:pt>
          <cx:pt idx="1115">149</cx:pt>
          <cx:pt idx="1116">126</cx:pt>
          <cx:pt idx="1117">128</cx:pt>
          <cx:pt idx="1118">129</cx:pt>
          <cx:pt idx="1119">141</cx:pt>
          <cx:pt idx="1120">132</cx:pt>
          <cx:pt idx="1121">131</cx:pt>
          <cx:pt idx="1122">116</cx:pt>
          <cx:pt idx="1123">118</cx:pt>
          <cx:pt idx="1124">113</cx:pt>
          <cx:pt idx="1125">115</cx:pt>
          <cx:pt idx="1126">104</cx:pt>
          <cx:pt idx="1127">117</cx:pt>
          <cx:pt idx="1128">132</cx:pt>
          <cx:pt idx="1129">107</cx:pt>
          <cx:pt idx="1130">112</cx:pt>
          <cx:pt idx="1131">145</cx:pt>
          <cx:pt idx="1132">129</cx:pt>
          <cx:pt idx="1133">154</cx:pt>
          <cx:pt idx="1134">177</cx:pt>
          <cx:pt idx="1135">143</cx:pt>
          <cx:pt idx="1136">165</cx:pt>
          <cx:pt idx="1137">105</cx:pt>
          <cx:pt idx="1138">142</cx:pt>
          <cx:pt idx="1139">104</cx:pt>
          <cx:pt idx="1140">135</cx:pt>
          <cx:pt idx="1141">149</cx:pt>
          <cx:pt idx="1142">140</cx:pt>
          <cx:pt idx="1143">167</cx:pt>
          <cx:pt idx="1144">121</cx:pt>
          <cx:pt idx="1145">138</cx:pt>
          <cx:pt idx="1146">118</cx:pt>
          <cx:pt idx="1147">115</cx:pt>
          <cx:pt idx="1148">139</cx:pt>
          <cx:pt idx="1149">137</cx:pt>
          <cx:pt idx="1150">140</cx:pt>
          <cx:pt idx="1151">95</cx:pt>
          <cx:pt idx="1152">118</cx:pt>
          <cx:pt idx="1153">135</cx:pt>
          <cx:pt idx="1154">134</cx:pt>
          <cx:pt idx="1155">135</cx:pt>
          <cx:pt idx="1156">111</cx:pt>
          <cx:pt idx="1157">123</cx:pt>
          <cx:pt idx="1158">116</cx:pt>
          <cx:pt idx="1159">97</cx:pt>
          <cx:pt idx="1160">104</cx:pt>
          <cx:pt idx="1161">122</cx:pt>
          <cx:pt idx="1162">140</cx:pt>
          <cx:pt idx="1163">127</cx:pt>
          <cx:pt idx="1164">180</cx:pt>
          <cx:pt idx="1165">119</cx:pt>
          <cx:pt idx="1166">159</cx:pt>
          <cx:pt idx="1167">110</cx:pt>
          <cx:pt idx="1168">135</cx:pt>
          <cx:pt idx="1169">119</cx:pt>
          <cx:pt idx="1170">110</cx:pt>
          <cx:pt idx="1171">161</cx:pt>
          <cx:pt idx="1172">142</cx:pt>
          <cx:pt idx="1173">117</cx:pt>
          <cx:pt idx="1174">122</cx:pt>
          <cx:pt idx="1175">132</cx:pt>
          <cx:pt idx="1176">121</cx:pt>
          <cx:pt idx="1177">114</cx:pt>
          <cx:pt idx="1178">129</cx:pt>
          <cx:pt idx="1179">162</cx:pt>
          <cx:pt idx="1180">108</cx:pt>
          <cx:pt idx="1181">119</cx:pt>
          <cx:pt idx="1182">134</cx:pt>
          <cx:pt idx="1183">139</cx:pt>
          <cx:pt idx="1184">114</cx:pt>
          <cx:pt idx="1185">129</cx:pt>
          <cx:pt idx="1186">146</cx:pt>
          <cx:pt idx="1187">158</cx:pt>
          <cx:pt idx="1188">145</cx:pt>
          <cx:pt idx="1189">126</cx:pt>
          <cx:pt idx="1190">132</cx:pt>
          <cx:pt idx="1191">127</cx:pt>
          <cx:pt idx="1192">129</cx:pt>
          <cx:pt idx="1193">123</cx:pt>
          <cx:pt idx="1194">145</cx:pt>
          <cx:pt idx="1195">125</cx:pt>
          <cx:pt idx="1196">144</cx:pt>
          <cx:pt idx="1197">128</cx:pt>
          <cx:pt idx="1198">128</cx:pt>
          <cx:pt idx="1199">125</cx:pt>
          <cx:pt idx="1200">115</cx:pt>
          <cx:pt idx="1201">143</cx:pt>
          <cx:pt idx="1202">134</cx:pt>
          <cx:pt idx="1203">153</cx:pt>
          <cx:pt idx="1204">142</cx:pt>
          <cx:pt idx="1205">113</cx:pt>
          <cx:pt idx="1206">219</cx:pt>
          <cx:pt idx="1207">156</cx:pt>
          <cx:pt idx="1208">137</cx:pt>
          <cx:pt idx="1209">113</cx:pt>
          <cx:pt idx="1210">175</cx:pt>
          <cx:pt idx="1211">143</cx:pt>
          <cx:pt idx="1212">136</cx:pt>
          <cx:pt idx="1213">126</cx:pt>
          <cx:pt idx="1214">141</cx:pt>
          <cx:pt idx="1215">138</cx:pt>
          <cx:pt idx="1216">146</cx:pt>
          <cx:pt idx="1217">161</cx:pt>
          <cx:pt idx="1218">133</cx:pt>
          <cx:pt idx="1219">122</cx:pt>
          <cx:pt idx="1220">129</cx:pt>
          <cx:pt idx="1221">142</cx:pt>
          <cx:pt idx="1222">133</cx:pt>
          <cx:pt idx="1223">92</cx:pt>
          <cx:pt idx="1224">162</cx:pt>
          <cx:pt idx="1225">111</cx:pt>
          <cx:pt idx="1226">134</cx:pt>
          <cx:pt idx="1227">124</cx:pt>
          <cx:pt idx="1228">158</cx:pt>
          <cx:pt idx="1229">167</cx:pt>
          <cx:pt idx="1230">137</cx:pt>
          <cx:pt idx="1231">138</cx:pt>
          <cx:pt idx="1232">140</cx:pt>
          <cx:pt idx="1233">126</cx:pt>
          <cx:pt idx="1234">136</cx:pt>
          <cx:pt idx="1235">140</cx:pt>
          <cx:pt idx="1236">125</cx:pt>
          <cx:pt idx="1237">161</cx:pt>
          <cx:pt idx="1238">134</cx:pt>
          <cx:pt idx="1239">148</cx:pt>
          <cx:pt idx="1240">142</cx:pt>
          <cx:pt idx="1241">150</cx:pt>
          <cx:pt idx="1242">128</cx:pt>
          <cx:pt idx="1243">143</cx:pt>
          <cx:pt idx="1244">146</cx:pt>
          <cx:pt idx="1245">141</cx:pt>
          <cx:pt idx="1246">152</cx:pt>
          <cx:pt idx="1247">124</cx:pt>
          <cx:pt idx="1248">153</cx:pt>
          <cx:pt idx="1249">155</cx:pt>
          <cx:pt idx="1250">137</cx:pt>
          <cx:pt idx="1251">128</cx:pt>
          <cx:pt idx="1252">142</cx:pt>
          <cx:pt idx="1253">133</cx:pt>
          <cx:pt idx="1254">115</cx:pt>
          <cx:pt idx="1255">126</cx:pt>
          <cx:pt idx="1256">124</cx:pt>
          <cx:pt idx="1257">122</cx:pt>
          <cx:pt idx="1258">138</cx:pt>
          <cx:pt idx="1259">115</cx:pt>
          <cx:pt idx="1260">119</cx:pt>
          <cx:pt idx="1261">133</cx:pt>
          <cx:pt idx="1262">107</cx:pt>
          <cx:pt idx="1263">166</cx:pt>
          <cx:pt idx="1264">132</cx:pt>
          <cx:pt idx="1265">142</cx:pt>
          <cx:pt idx="1266">141</cx:pt>
          <cx:pt idx="1267">129</cx:pt>
          <cx:pt idx="1268">122</cx:pt>
          <cx:pt idx="1269">115</cx:pt>
          <cx:pt idx="1270">136</cx:pt>
          <cx:pt idx="1271">146</cx:pt>
          <cx:pt idx="1272">120</cx:pt>
          <cx:pt idx="1273">125</cx:pt>
          <cx:pt idx="1274">104</cx:pt>
          <cx:pt idx="1275">118</cx:pt>
          <cx:pt idx="1276">128</cx:pt>
          <cx:pt idx="1277">127</cx:pt>
          <cx:pt idx="1278">111</cx:pt>
          <cx:pt idx="1279">144</cx:pt>
          <cx:pt idx="1280">143</cx:pt>
          <cx:pt idx="1281">170</cx:pt>
          <cx:pt idx="1282">145</cx:pt>
          <cx:pt idx="1283">106</cx:pt>
          <cx:pt idx="1284">140</cx:pt>
          <cx:pt idx="1285">140</cx:pt>
          <cx:pt idx="1286">127</cx:pt>
          <cx:pt idx="1287">115</cx:pt>
          <cx:pt idx="1288">138</cx:pt>
          <cx:pt idx="1289">114</cx:pt>
          <cx:pt idx="1290">121</cx:pt>
          <cx:pt idx="1291">123</cx:pt>
          <cx:pt idx="1292">120</cx:pt>
          <cx:pt idx="1293">142</cx:pt>
          <cx:pt idx="1294">123</cx:pt>
          <cx:pt idx="1295">125</cx:pt>
          <cx:pt idx="1296">134</cx:pt>
          <cx:pt idx="1297">120</cx:pt>
          <cx:pt idx="1298">124</cx:pt>
          <cx:pt idx="1299">122</cx:pt>
          <cx:pt idx="1300">121</cx:pt>
          <cx:pt idx="1301">103</cx:pt>
          <cx:pt idx="1302">134</cx:pt>
          <cx:pt idx="1303">149</cx:pt>
          <cx:pt idx="1304">254</cx:pt>
          <cx:pt idx="1305">130</cx:pt>
          <cx:pt idx="1306">162</cx:pt>
          <cx:pt idx="1307">174</cx:pt>
          <cx:pt idx="1308">126</cx:pt>
          <cx:pt idx="1309">125</cx:pt>
          <cx:pt idx="1310">130</cx:pt>
          <cx:pt idx="1311">130</cx:pt>
          <cx:pt idx="1312">116</cx:pt>
          <cx:pt idx="1313">124</cx:pt>
          <cx:pt idx="1314">122</cx:pt>
          <cx:pt idx="1315">141</cx:pt>
          <cx:pt idx="1316">140</cx:pt>
          <cx:pt idx="1317">121</cx:pt>
          <cx:pt idx="1318">140</cx:pt>
          <cx:pt idx="1319">139</cx:pt>
          <cx:pt idx="1320">154</cx:pt>
          <cx:pt idx="1321">144</cx:pt>
          <cx:pt idx="1322">133</cx:pt>
          <cx:pt idx="1323">163</cx:pt>
          <cx:pt idx="1324">119</cx:pt>
          <cx:pt idx="1325">135</cx:pt>
          <cx:pt idx="1326">129</cx:pt>
          <cx:pt idx="1327">124</cx:pt>
          <cx:pt idx="1328">136</cx:pt>
          <cx:pt idx="1329">115</cx:pt>
          <cx:pt idx="1330">120</cx:pt>
          <cx:pt idx="1331">109</cx:pt>
          <cx:pt idx="1332">132</cx:pt>
          <cx:pt idx="1333">146</cx:pt>
          <cx:pt idx="1334">98</cx:pt>
          <cx:pt idx="1335">136</cx:pt>
          <cx:pt idx="1336">134</cx:pt>
          <cx:pt idx="1337">123</cx:pt>
          <cx:pt idx="1338">142</cx:pt>
          <cx:pt idx="1339">132</cx:pt>
          <cx:pt idx="1340">118</cx:pt>
          <cx:pt idx="1341">147</cx:pt>
          <cx:pt idx="1342">147</cx:pt>
          <cx:pt idx="1343">133</cx:pt>
          <cx:pt idx="1344">108</cx:pt>
          <cx:pt idx="1345">164</cx:pt>
          <cx:pt idx="1346">147</cx:pt>
          <cx:pt idx="1347">144</cx:pt>
          <cx:pt idx="1348">142</cx:pt>
          <cx:pt idx="1349">122</cx:pt>
          <cx:pt idx="1350">120</cx:pt>
          <cx:pt idx="1351">126</cx:pt>
          <cx:pt idx="1352">138</cx:pt>
          <cx:pt idx="1353">151</cx:pt>
          <cx:pt idx="1354">131</cx:pt>
          <cx:pt idx="1355">133</cx:pt>
          <cx:pt idx="1356">137</cx:pt>
          <cx:pt idx="1357">115</cx:pt>
          <cx:pt idx="1358">110</cx:pt>
          <cx:pt idx="1359">109</cx:pt>
          <cx:pt idx="1360">124</cx:pt>
          <cx:pt idx="1361">121</cx:pt>
          <cx:pt idx="1362">135</cx:pt>
          <cx:pt idx="1363">123</cx:pt>
          <cx:pt idx="1364">128</cx:pt>
          <cx:pt idx="1365">110</cx:pt>
          <cx:pt idx="1366">119</cx:pt>
          <cx:pt idx="1367">107</cx:pt>
          <cx:pt idx="1368">109</cx:pt>
          <cx:pt idx="1369">114</cx:pt>
          <cx:pt idx="1370">145</cx:pt>
          <cx:pt idx="1371">126</cx:pt>
          <cx:pt idx="1372">131</cx:pt>
          <cx:pt idx="1373">149</cx:pt>
          <cx:pt idx="1374">119</cx:pt>
          <cx:pt idx="1375">143</cx:pt>
          <cx:pt idx="1376">180</cx:pt>
          <cx:pt idx="1377">126</cx:pt>
          <cx:pt idx="1378">132</cx:pt>
          <cx:pt idx="1379">123</cx:pt>
          <cx:pt idx="1380">114</cx:pt>
          <cx:pt idx="1381">109</cx:pt>
          <cx:pt idx="1382">172</cx:pt>
          <cx:pt idx="1383">133</cx:pt>
          <cx:pt idx="1384">127</cx:pt>
          <cx:pt idx="1385">126</cx:pt>
          <cx:pt idx="1386">146</cx:pt>
          <cx:pt idx="1387">133</cx:pt>
          <cx:pt idx="1388">116</cx:pt>
          <cx:pt idx="1389">120</cx:pt>
          <cx:pt idx="1390">132</cx:pt>
          <cx:pt idx="1391">129</cx:pt>
          <cx:pt idx="1392">121</cx:pt>
          <cx:pt idx="1393">183</cx:pt>
          <cx:pt idx="1394">141</cx:pt>
          <cx:pt idx="1395">131</cx:pt>
          <cx:pt idx="1396">120</cx:pt>
          <cx:pt idx="1397">154</cx:pt>
          <cx:pt idx="1398">128</cx:pt>
          <cx:pt idx="1399">147</cx:pt>
          <cx:pt idx="1400">179</cx:pt>
          <cx:pt idx="1401">166</cx:pt>
          <cx:pt idx="1402">159</cx:pt>
          <cx:pt idx="1403">157</cx:pt>
          <cx:pt idx="1404">122</cx:pt>
          <cx:pt idx="1405">114</cx:pt>
          <cx:pt idx="1406">146</cx:pt>
          <cx:pt idx="1407">175</cx:pt>
          <cx:pt idx="1408">123</cx:pt>
          <cx:pt idx="1409">132</cx:pt>
          <cx:pt idx="1410">131</cx:pt>
          <cx:pt idx="1411">126</cx:pt>
          <cx:pt idx="1412">158</cx:pt>
          <cx:pt idx="1413">118</cx:pt>
          <cx:pt idx="1414">173</cx:pt>
          <cx:pt idx="1415">136</cx:pt>
          <cx:pt idx="1416">129</cx:pt>
          <cx:pt idx="1417">129</cx:pt>
          <cx:pt idx="1418">138</cx:pt>
          <cx:pt idx="1419">121</cx:pt>
          <cx:pt idx="1420">138</cx:pt>
          <cx:pt idx="1421">111</cx:pt>
          <cx:pt idx="1422">139</cx:pt>
          <cx:pt idx="1423">123</cx:pt>
          <cx:pt idx="1424">125</cx:pt>
          <cx:pt idx="1425">111</cx:pt>
          <cx:pt idx="1426">133</cx:pt>
          <cx:pt idx="1427">148</cx:pt>
          <cx:pt idx="1428">122</cx:pt>
          <cx:pt idx="1429">130</cx:pt>
          <cx:pt idx="1430">110</cx:pt>
          <cx:pt idx="1431">127</cx:pt>
          <cx:pt idx="1432">127</cx:pt>
          <cx:pt idx="1433">117</cx:pt>
          <cx:pt idx="1434">140</cx:pt>
          <cx:pt idx="1435">127</cx:pt>
          <cx:pt idx="1436">123</cx:pt>
          <cx:pt idx="1437">115</cx:pt>
          <cx:pt idx="1438">111</cx:pt>
          <cx:pt idx="1439">125</cx:pt>
          <cx:pt idx="1440">118</cx:pt>
          <cx:pt idx="1441">115</cx:pt>
          <cx:pt idx="1442">121</cx:pt>
          <cx:pt idx="1443">131</cx:pt>
          <cx:pt idx="1444">140</cx:pt>
          <cx:pt idx="1445">143</cx:pt>
          <cx:pt idx="1446">114</cx:pt>
          <cx:pt idx="1447">125</cx:pt>
          <cx:pt idx="1448">124</cx:pt>
          <cx:pt idx="1449">117</cx:pt>
          <cx:pt idx="1450">139</cx:pt>
          <cx:pt idx="1451">135</cx:pt>
          <cx:pt idx="1452">114</cx:pt>
          <cx:pt idx="1453">134</cx:pt>
          <cx:pt idx="1454">105</cx:pt>
          <cx:pt idx="1455">128</cx:pt>
          <cx:pt idx="1456">125</cx:pt>
          <cx:pt idx="1457">137</cx:pt>
          <cx:pt idx="1458">134</cx:pt>
          <cx:pt idx="1459">107</cx:pt>
          <cx:pt idx="1460">123</cx:pt>
          <cx:pt idx="1461">124</cx:pt>
          <cx:pt idx="1462">107</cx:pt>
          <cx:pt idx="1463">118</cx:pt>
          <cx:pt idx="1464">167</cx:pt>
          <cx:pt idx="1465">117</cx:pt>
          <cx:pt idx="1466">145</cx:pt>
          <cx:pt idx="1467">114</cx:pt>
          <cx:pt idx="1468">115</cx:pt>
          <cx:pt idx="1469">109</cx:pt>
          <cx:pt idx="1470">102</cx:pt>
          <cx:pt idx="1471">158</cx:pt>
          <cx:pt idx="1472">102</cx:pt>
          <cx:pt idx="1473">123</cx:pt>
          <cx:pt idx="1474">147</cx:pt>
          <cx:pt idx="1475">120</cx:pt>
          <cx:pt idx="1476">139</cx:pt>
          <cx:pt idx="1477">132</cx:pt>
          <cx:pt idx="1478">124</cx:pt>
          <cx:pt idx="1479">152</cx:pt>
          <cx:pt idx="1480">119</cx:pt>
          <cx:pt idx="1481">124</cx:pt>
          <cx:pt idx="1482">133</cx:pt>
          <cx:pt idx="1483">126</cx:pt>
          <cx:pt idx="1484">139</cx:pt>
          <cx:pt idx="1485">114</cx:pt>
          <cx:pt idx="1486">126</cx:pt>
          <cx:pt idx="1487">122</cx:pt>
          <cx:pt idx="1488">118</cx:pt>
          <cx:pt idx="1489">134</cx:pt>
          <cx:pt idx="1490">141</cx:pt>
          <cx:pt idx="1491">128</cx:pt>
          <cx:pt idx="1492">117</cx:pt>
          <cx:pt idx="1493">143</cx:pt>
          <cx:pt idx="1494">118</cx:pt>
          <cx:pt idx="1495">133</cx:pt>
          <cx:pt idx="1496">126</cx:pt>
          <cx:pt idx="1497">124</cx:pt>
          <cx:pt idx="1498">129</cx:pt>
          <cx:pt idx="1499">132</cx:pt>
          <cx:pt idx="1500">129</cx:pt>
          <cx:pt idx="1501">148</cx:pt>
          <cx:pt idx="1502">133</cx:pt>
          <cx:pt idx="1503">129</cx:pt>
          <cx:pt idx="1504">134</cx:pt>
          <cx:pt idx="1505">142</cx:pt>
          <cx:pt idx="1506">127</cx:pt>
          <cx:pt idx="1507">167</cx:pt>
          <cx:pt idx="1508">133</cx:pt>
          <cx:pt idx="1509">148</cx:pt>
          <cx:pt idx="1510">121</cx:pt>
          <cx:pt idx="1511">149</cx:pt>
          <cx:pt idx="1512">138</cx:pt>
          <cx:pt idx="1513">154</cx:pt>
          <cx:pt idx="1514">130</cx:pt>
          <cx:pt idx="1515">150</cx:pt>
          <cx:pt idx="1516">113</cx:pt>
          <cx:pt idx="1517">120</cx:pt>
          <cx:pt idx="1518">135</cx:pt>
          <cx:pt idx="1519">155</cx:pt>
          <cx:pt idx="1520">131</cx:pt>
          <cx:pt idx="1521">144</cx:pt>
          <cx:pt idx="1522">136</cx:pt>
          <cx:pt idx="1523">164</cx:pt>
          <cx:pt idx="1524">135</cx:pt>
          <cx:pt idx="1525">150</cx:pt>
          <cx:pt idx="1526">174</cx:pt>
          <cx:pt idx="1527">119</cx:pt>
          <cx:pt idx="1528">141</cx:pt>
          <cx:pt idx="1529">151</cx:pt>
          <cx:pt idx="1530">121</cx:pt>
          <cx:pt idx="1531">133</cx:pt>
          <cx:pt idx="1532">131</cx:pt>
          <cx:pt idx="1533">142</cx:pt>
          <cx:pt idx="1534">165</cx:pt>
          <cx:pt idx="1535">121</cx:pt>
          <cx:pt idx="1536">132</cx:pt>
          <cx:pt idx="1537">146</cx:pt>
          <cx:pt idx="1538">133</cx:pt>
          <cx:pt idx="1539">127</cx:pt>
          <cx:pt idx="1540">160</cx:pt>
          <cx:pt idx="1541">131</cx:pt>
          <cx:pt idx="1542">137</cx:pt>
          <cx:pt idx="1543">136</cx:pt>
          <cx:pt idx="1544">146</cx:pt>
          <cx:pt idx="1545">130</cx:pt>
          <cx:pt idx="1546">131</cx:pt>
          <cx:pt idx="1547">142</cx:pt>
          <cx:pt idx="1548">147</cx:pt>
          <cx:pt idx="1549">134</cx:pt>
          <cx:pt idx="1550">133</cx:pt>
          <cx:pt idx="1551">127</cx:pt>
          <cx:pt idx="1552">178</cx:pt>
          <cx:pt idx="1553">131</cx:pt>
          <cx:pt idx="1554">154</cx:pt>
          <cx:pt idx="1555">175</cx:pt>
          <cx:pt idx="1556">117</cx:pt>
          <cx:pt idx="1557">127</cx:pt>
          <cx:pt idx="1558">146</cx:pt>
          <cx:pt idx="1559">136</cx:pt>
          <cx:pt idx="1560">123</cx:pt>
          <cx:pt idx="1561">135</cx:pt>
          <cx:pt idx="1562">133</cx:pt>
          <cx:pt idx="1563">136</cx:pt>
          <cx:pt idx="1564">161</cx:pt>
          <cx:pt idx="1565">130</cx:pt>
          <cx:pt idx="1566">123</cx:pt>
          <cx:pt idx="1567">133</cx:pt>
          <cx:pt idx="1568">144</cx:pt>
          <cx:pt idx="1569">131</cx:pt>
          <cx:pt idx="1570">157</cx:pt>
          <cx:pt idx="1571">123</cx:pt>
          <cx:pt idx="1572">131</cx:pt>
          <cx:pt idx="1573">130</cx:pt>
          <cx:pt idx="1574">126</cx:pt>
          <cx:pt idx="1575">117</cx:pt>
          <cx:pt idx="1576">133</cx:pt>
          <cx:pt idx="1577">131</cx:pt>
          <cx:pt idx="1578">162</cx:pt>
          <cx:pt idx="1579">137</cx:pt>
          <cx:pt idx="1580">146</cx:pt>
          <cx:pt idx="1581">144</cx:pt>
          <cx:pt idx="1582">141</cx:pt>
          <cx:pt idx="1583">135</cx:pt>
          <cx:pt idx="1584">134</cx:pt>
          <cx:pt idx="1585">120</cx:pt>
          <cx:pt idx="1586">132</cx:pt>
          <cx:pt idx="1587">152</cx:pt>
          <cx:pt idx="1588">132</cx:pt>
          <cx:pt idx="1589">121</cx:pt>
          <cx:pt idx="1590">122</cx:pt>
          <cx:pt idx="1591">124</cx:pt>
          <cx:pt idx="1592">143</cx:pt>
          <cx:pt idx="1593">153</cx:pt>
          <cx:pt idx="1594">137</cx:pt>
          <cx:pt idx="1595">125</cx:pt>
          <cx:pt idx="1596">140</cx:pt>
          <cx:pt idx="1597">108</cx:pt>
          <cx:pt idx="1598">112</cx:pt>
          <cx:pt idx="1599">136</cx:pt>
          <cx:pt idx="1600">122</cx:pt>
          <cx:pt idx="1601">128</cx:pt>
          <cx:pt idx="1602">129</cx:pt>
          <cx:pt idx="1603">176</cx:pt>
          <cx:pt idx="1604">254</cx:pt>
          <cx:pt idx="1605">143</cx:pt>
          <cx:pt idx="1606">153</cx:pt>
          <cx:pt idx="1607">123</cx:pt>
          <cx:pt idx="1608">112</cx:pt>
          <cx:pt idx="1609">123</cx:pt>
          <cx:pt idx="1610">161</cx:pt>
          <cx:pt idx="1611">143</cx:pt>
          <cx:pt idx="1612">144</cx:pt>
          <cx:pt idx="1613">144</cx:pt>
          <cx:pt idx="1614">127</cx:pt>
          <cx:pt idx="1615">125</cx:pt>
          <cx:pt idx="1616">136</cx:pt>
          <cx:pt idx="1617">130</cx:pt>
          <cx:pt idx="1618">125</cx:pt>
          <cx:pt idx="1619">170</cx:pt>
          <cx:pt idx="1620">130</cx:pt>
          <cx:pt idx="1621">133</cx:pt>
          <cx:pt idx="1622">182</cx:pt>
          <cx:pt idx="1623">120</cx:pt>
          <cx:pt idx="1624">120</cx:pt>
          <cx:pt idx="1625">143</cx:pt>
          <cx:pt idx="1626">142</cx:pt>
          <cx:pt idx="1627">135</cx:pt>
          <cx:pt idx="1628">134</cx:pt>
          <cx:pt idx="1629">137</cx:pt>
          <cx:pt idx="1630">143</cx:pt>
          <cx:pt idx="1631">138</cx:pt>
          <cx:pt idx="1632">137</cx:pt>
          <cx:pt idx="1633">143</cx:pt>
          <cx:pt idx="1634">100</cx:pt>
          <cx:pt idx="1635">129</cx:pt>
          <cx:pt idx="1636">151</cx:pt>
          <cx:pt idx="1637">146</cx:pt>
          <cx:pt idx="1638">125</cx:pt>
          <cx:pt idx="1639">142</cx:pt>
          <cx:pt idx="1640">149</cx:pt>
          <cx:pt idx="1641">121</cx:pt>
          <cx:pt idx="1642">135</cx:pt>
          <cx:pt idx="1643">135</cx:pt>
          <cx:pt idx="1644">120</cx:pt>
          <cx:pt idx="1645">146</cx:pt>
          <cx:pt idx="1646">104</cx:pt>
          <cx:pt idx="1647">153</cx:pt>
          <cx:pt idx="1648">148</cx:pt>
          <cx:pt idx="1649">142</cx:pt>
          <cx:pt idx="1650">152</cx:pt>
          <cx:pt idx="1651">174</cx:pt>
          <cx:pt idx="1652">146</cx:pt>
          <cx:pt idx="1653">130</cx:pt>
          <cx:pt idx="1654">146</cx:pt>
          <cx:pt idx="1655">132</cx:pt>
          <cx:pt idx="1656">122</cx:pt>
          <cx:pt idx="1657">127</cx:pt>
          <cx:pt idx="1658">112</cx:pt>
          <cx:pt idx="1659">121</cx:pt>
          <cx:pt idx="1660">136</cx:pt>
          <cx:pt idx="1661">116</cx:pt>
          <cx:pt idx="1662">145</cx:pt>
          <cx:pt idx="1663">123</cx:pt>
          <cx:pt idx="1664">155</cx:pt>
          <cx:pt idx="1665">145</cx:pt>
          <cx:pt idx="1666">115</cx:pt>
          <cx:pt idx="1667">129</cx:pt>
          <cx:pt idx="1668">141</cx:pt>
          <cx:pt idx="1669">125</cx:pt>
          <cx:pt idx="1670">135</cx:pt>
          <cx:pt idx="1671">141</cx:pt>
          <cx:pt idx="1672">124</cx:pt>
          <cx:pt idx="1673">149</cx:pt>
          <cx:pt idx="1674">124</cx:pt>
          <cx:pt idx="1675">142</cx:pt>
          <cx:pt idx="1676">131</cx:pt>
          <cx:pt idx="1677">127</cx:pt>
          <cx:pt idx="1678">130</cx:pt>
          <cx:pt idx="1679">105</cx:pt>
          <cx:pt idx="1680">133</cx:pt>
          <cx:pt idx="1681">115</cx:pt>
          <cx:pt idx="1682">173</cx:pt>
          <cx:pt idx="1683">102</cx:pt>
          <cx:pt idx="1684">129</cx:pt>
          <cx:pt idx="1685">122</cx:pt>
          <cx:pt idx="1686">128</cx:pt>
          <cx:pt idx="1687">130</cx:pt>
          <cx:pt idx="1688">120</cx:pt>
          <cx:pt idx="1689">147</cx:pt>
          <cx:pt idx="1690">134</cx:pt>
          <cx:pt idx="1691">145</cx:pt>
          <cx:pt idx="1692">146</cx:pt>
          <cx:pt idx="1693">104</cx:pt>
          <cx:pt idx="1694">134</cx:pt>
          <cx:pt idx="1695">140</cx:pt>
          <cx:pt idx="1696">171</cx:pt>
          <cx:pt idx="1697">136</cx:pt>
          <cx:pt idx="1698">163</cx:pt>
          <cx:pt idx="1699">136</cx:pt>
          <cx:pt idx="1700">134</cx:pt>
          <cx:pt idx="1701">118</cx:pt>
          <cx:pt idx="1702">140</cx:pt>
          <cx:pt idx="1703">133</cx:pt>
          <cx:pt idx="1704">120</cx:pt>
          <cx:pt idx="1705">128</cx:pt>
          <cx:pt idx="1706">123</cx:pt>
          <cx:pt idx="1707">137</cx:pt>
          <cx:pt idx="1708">145</cx:pt>
          <cx:pt idx="1709">141</cx:pt>
          <cx:pt idx="1710">151</cx:pt>
          <cx:pt idx="1711">123</cx:pt>
          <cx:pt idx="1712">165</cx:pt>
          <cx:pt idx="1713">129</cx:pt>
          <cx:pt idx="1714">150</cx:pt>
          <cx:pt idx="1715">125</cx:pt>
          <cx:pt idx="1716">132</cx:pt>
          <cx:pt idx="1717">131</cx:pt>
          <cx:pt idx="1718">126</cx:pt>
          <cx:pt idx="1719">125</cx:pt>
          <cx:pt idx="1720">129</cx:pt>
          <cx:pt idx="1721">144</cx:pt>
          <cx:pt idx="1722">150</cx:pt>
          <cx:pt idx="1723">123</cx:pt>
          <cx:pt idx="1724">128</cx:pt>
          <cx:pt idx="1725">121</cx:pt>
          <cx:pt idx="1726">140</cx:pt>
          <cx:pt idx="1727">154</cx:pt>
          <cx:pt idx="1728">136</cx:pt>
          <cx:pt idx="1729">154</cx:pt>
          <cx:pt idx="1730">173</cx:pt>
          <cx:pt idx="1731">145</cx:pt>
          <cx:pt idx="1732">121</cx:pt>
          <cx:pt idx="1733">153</cx:pt>
          <cx:pt idx="1734">151</cx:pt>
          <cx:pt idx="1735">138</cx:pt>
          <cx:pt idx="1736">134</cx:pt>
          <cx:pt idx="1737">130</cx:pt>
          <cx:pt idx="1738">138</cx:pt>
          <cx:pt idx="1739">122</cx:pt>
          <cx:pt idx="1740">141</cx:pt>
          <cx:pt idx="1741">124</cx:pt>
          <cx:pt idx="1742">115</cx:pt>
          <cx:pt idx="1743">139</cx:pt>
          <cx:pt idx="1744">126</cx:pt>
          <cx:pt idx="1745">140</cx:pt>
          <cx:pt idx="1746">138</cx:pt>
          <cx:pt idx="1747">134</cx:pt>
          <cx:pt idx="1748">132</cx:pt>
          <cx:pt idx="1749">134</cx:pt>
          <cx:pt idx="1750">128</cx:pt>
          <cx:pt idx="1751">129</cx:pt>
          <cx:pt idx="1752">114</cx:pt>
          <cx:pt idx="1753">149</cx:pt>
          <cx:pt idx="1754">126</cx:pt>
          <cx:pt idx="1755">146</cx:pt>
          <cx:pt idx="1756">144</cx:pt>
          <cx:pt idx="1757">130</cx:pt>
          <cx:pt idx="1758">115</cx:pt>
          <cx:pt idx="1759">109</cx:pt>
          <cx:pt idx="1760">127</cx:pt>
          <cx:pt idx="1761">116</cx:pt>
          <cx:pt idx="1762">122</cx:pt>
          <cx:pt idx="1763">133</cx:pt>
          <cx:pt idx="1764">136</cx:pt>
          <cx:pt idx="1765">133</cx:pt>
          <cx:pt idx="1766">141</cx:pt>
          <cx:pt idx="1767">126</cx:pt>
          <cx:pt idx="1768">119</cx:pt>
          <cx:pt idx="1769">130</cx:pt>
          <cx:pt idx="1770">150</cx:pt>
          <cx:pt idx="1771">166</cx:pt>
          <cx:pt idx="1772">120</cx:pt>
          <cx:pt idx="1773">134</cx:pt>
          <cx:pt idx="1774">130</cx:pt>
          <cx:pt idx="1775">128</cx:pt>
          <cx:pt idx="1776">162</cx:pt>
          <cx:pt idx="1777">117</cx:pt>
          <cx:pt idx="1778">135</cx:pt>
          <cx:pt idx="1779">139</cx:pt>
          <cx:pt idx="1780">127</cx:pt>
          <cx:pt idx="1781">133</cx:pt>
          <cx:pt idx="1782">132</cx:pt>
          <cx:pt idx="1783">106</cx:pt>
          <cx:pt idx="1784">135</cx:pt>
          <cx:pt idx="1785">128</cx:pt>
          <cx:pt idx="1786">123</cx:pt>
          <cx:pt idx="1787">149</cx:pt>
          <cx:pt idx="1788">118</cx:pt>
          <cx:pt idx="1789">127</cx:pt>
          <cx:pt idx="1790">130</cx:pt>
          <cx:pt idx="1791">179</cx:pt>
          <cx:pt idx="1792">145</cx:pt>
          <cx:pt idx="1793">127</cx:pt>
          <cx:pt idx="1794">125</cx:pt>
          <cx:pt idx="1795">136</cx:pt>
          <cx:pt idx="1796">151</cx:pt>
          <cx:pt idx="1797">135</cx:pt>
          <cx:pt idx="1798">128</cx:pt>
          <cx:pt idx="1799">127</cx:pt>
          <cx:pt idx="1800">120</cx:pt>
          <cx:pt idx="1801">144</cx:pt>
          <cx:pt idx="1802">138</cx:pt>
          <cx:pt idx="1803">122</cx:pt>
          <cx:pt idx="1804">127</cx:pt>
          <cx:pt idx="1805">133</cx:pt>
          <cx:pt idx="1806">137</cx:pt>
          <cx:pt idx="1807">148</cx:pt>
          <cx:pt idx="1808">115</cx:pt>
          <cx:pt idx="1809">145</cx:pt>
          <cx:pt idx="1810">139</cx:pt>
          <cx:pt idx="1811">109</cx:pt>
          <cx:pt idx="1812">122</cx:pt>
          <cx:pt idx="1813">133</cx:pt>
          <cx:pt idx="1814">136</cx:pt>
          <cx:pt idx="1815">102</cx:pt>
          <cx:pt idx="1816">147</cx:pt>
          <cx:pt idx="1817">160</cx:pt>
          <cx:pt idx="1818">114</cx:pt>
          <cx:pt idx="1819">105</cx:pt>
          <cx:pt idx="1820">109</cx:pt>
          <cx:pt idx="1821">174</cx:pt>
          <cx:pt idx="1822">120</cx:pt>
          <cx:pt idx="1823">171</cx:pt>
          <cx:pt idx="1824">158</cx:pt>
          <cx:pt idx="1825">120</cx:pt>
          <cx:pt idx="1826">133</cx:pt>
          <cx:pt idx="1827">136</cx:pt>
          <cx:pt idx="1828">186</cx:pt>
          <cx:pt idx="1829">160</cx:pt>
          <cx:pt idx="1830">150</cx:pt>
          <cx:pt idx="1831">123</cx:pt>
          <cx:pt idx="1832">122</cx:pt>
          <cx:pt idx="1833">123</cx:pt>
          <cx:pt idx="1834">107</cx:pt>
          <cx:pt idx="1835">130</cx:pt>
          <cx:pt idx="1836">123</cx:pt>
          <cx:pt idx="1837">132</cx:pt>
          <cx:pt idx="1838">126</cx:pt>
          <cx:pt idx="1839">124</cx:pt>
          <cx:pt idx="1840">120</cx:pt>
          <cx:pt idx="1841">117</cx:pt>
          <cx:pt idx="1842">121</cx:pt>
          <cx:pt idx="1843">132</cx:pt>
          <cx:pt idx="1844">132</cx:pt>
          <cx:pt idx="1845">119</cx:pt>
          <cx:pt idx="1846">115</cx:pt>
          <cx:pt idx="1847">109</cx:pt>
          <cx:pt idx="1848">113</cx:pt>
          <cx:pt idx="1849">180</cx:pt>
          <cx:pt idx="1850">141</cx:pt>
          <cx:pt idx="1851">116</cx:pt>
          <cx:pt idx="1852">136</cx:pt>
          <cx:pt idx="1853">120</cx:pt>
          <cx:pt idx="1854">125</cx:pt>
          <cx:pt idx="1855">134</cx:pt>
          <cx:pt idx="1856">141</cx:pt>
          <cx:pt idx="1857">128</cx:pt>
          <cx:pt idx="1858">137</cx:pt>
          <cx:pt idx="1859">125</cx:pt>
          <cx:pt idx="1860">108</cx:pt>
          <cx:pt idx="1861">138</cx:pt>
          <cx:pt idx="1862">120</cx:pt>
          <cx:pt idx="1863">128</cx:pt>
          <cx:pt idx="1864">127</cx:pt>
          <cx:pt idx="1865">127</cx:pt>
          <cx:pt idx="1866">139</cx:pt>
          <cx:pt idx="1867">122</cx:pt>
          <cx:pt idx="1868">120</cx:pt>
          <cx:pt idx="1869">156</cx:pt>
          <cx:pt idx="1870">132</cx:pt>
          <cx:pt idx="1871">118</cx:pt>
          <cx:pt idx="1872">122</cx:pt>
          <cx:pt idx="1873">131</cx:pt>
          <cx:pt idx="1874">141</cx:pt>
          <cx:pt idx="1875">112</cx:pt>
          <cx:pt idx="1876">126</cx:pt>
          <cx:pt idx="1877">122</cx:pt>
          <cx:pt idx="1878">114</cx:pt>
          <cx:pt idx="1879">114</cx:pt>
          <cx:pt idx="1880">143</cx:pt>
          <cx:pt idx="1881">178</cx:pt>
          <cx:pt idx="1882">158</cx:pt>
          <cx:pt idx="1883">140</cx:pt>
          <cx:pt idx="1884">124</cx:pt>
          <cx:pt idx="1885">114</cx:pt>
          <cx:pt idx="1886">120</cx:pt>
          <cx:pt idx="1887">129</cx:pt>
          <cx:pt idx="1888">122</cx:pt>
          <cx:pt idx="1889">148</cx:pt>
          <cx:pt idx="1890">118</cx:pt>
          <cx:pt idx="1891">117</cx:pt>
          <cx:pt idx="1892">134</cx:pt>
          <cx:pt idx="1893">115</cx:pt>
          <cx:pt idx="1894">116</cx:pt>
          <cx:pt idx="1895">129</cx:pt>
          <cx:pt idx="1896">119</cx:pt>
          <cx:pt idx="1897">111</cx:pt>
          <cx:pt idx="1898">144</cx:pt>
          <cx:pt idx="1899">120</cx:pt>
          <cx:pt idx="1900">143</cx:pt>
          <cx:pt idx="1901">150</cx:pt>
          <cx:pt idx="1902">127</cx:pt>
          <cx:pt idx="1903">134</cx:pt>
          <cx:pt idx="1904">123</cx:pt>
          <cx:pt idx="1905">178</cx:pt>
          <cx:pt idx="1906">157</cx:pt>
          <cx:pt idx="1907">142</cx:pt>
          <cx:pt idx="1908">165</cx:pt>
          <cx:pt idx="1909">128</cx:pt>
          <cx:pt idx="1910">125</cx:pt>
          <cx:pt idx="1911">132</cx:pt>
          <cx:pt idx="1912">124</cx:pt>
          <cx:pt idx="1913">116</cx:pt>
          <cx:pt idx="1914">106</cx:pt>
          <cx:pt idx="1915">140</cx:pt>
          <cx:pt idx="1916">92</cx:pt>
          <cx:pt idx="1917">142</cx:pt>
          <cx:pt idx="1918">132</cx:pt>
          <cx:pt idx="1919">130</cx:pt>
          <cx:pt idx="1920">145</cx:pt>
          <cx:pt idx="1921">148</cx:pt>
          <cx:pt idx="1922">102</cx:pt>
          <cx:pt idx="1923">137</cx:pt>
          <cx:pt idx="1924">138</cx:pt>
          <cx:pt idx="1925">141</cx:pt>
          <cx:pt idx="1926">131</cx:pt>
          <cx:pt idx="1927">104</cx:pt>
          <cx:pt idx="1928">118</cx:pt>
          <cx:pt idx="1929">123</cx:pt>
          <cx:pt idx="1930">113</cx:pt>
          <cx:pt idx="1931">122</cx:pt>
          <cx:pt idx="1932">133</cx:pt>
          <cx:pt idx="1933">154</cx:pt>
          <cx:pt idx="1934">128</cx:pt>
          <cx:pt idx="1935">111</cx:pt>
          <cx:pt idx="1936">154</cx:pt>
          <cx:pt idx="1937">127</cx:pt>
          <cx:pt idx="1938">132</cx:pt>
          <cx:pt idx="1939">131</cx:pt>
          <cx:pt idx="1940">114</cx:pt>
          <cx:pt idx="1941">119</cx:pt>
          <cx:pt idx="1942">135</cx:pt>
          <cx:pt idx="1943">112</cx:pt>
          <cx:pt idx="1944">122</cx:pt>
          <cx:pt idx="1945">112</cx:pt>
          <cx:pt idx="1946">115</cx:pt>
          <cx:pt idx="1947">141</cx:pt>
          <cx:pt idx="1948">109</cx:pt>
          <cx:pt idx="1949">136</cx:pt>
          <cx:pt idx="1950">122</cx:pt>
          <cx:pt idx="1951">124</cx:pt>
          <cx:pt idx="1952">129</cx:pt>
          <cx:pt idx="1953">121</cx:pt>
          <cx:pt idx="1954">103</cx:pt>
          <cx:pt idx="1955">133</cx:pt>
          <cx:pt idx="1956">106</cx:pt>
          <cx:pt idx="1957">124</cx:pt>
          <cx:pt idx="1958">121</cx:pt>
          <cx:pt idx="1959">125</cx:pt>
          <cx:pt idx="1960">124</cx:pt>
          <cx:pt idx="1961">117</cx:pt>
          <cx:pt idx="1962">134</cx:pt>
          <cx:pt idx="1963">124</cx:pt>
          <cx:pt idx="1964">115</cx:pt>
          <cx:pt idx="1965">107</cx:pt>
          <cx:pt idx="1966">98</cx:pt>
          <cx:pt idx="1967">124</cx:pt>
          <cx:pt idx="1968">119</cx:pt>
          <cx:pt idx="1969">140</cx:pt>
          <cx:pt idx="1970">138</cx:pt>
          <cx:pt idx="1971">105</cx:pt>
          <cx:pt idx="1972">127</cx:pt>
          <cx:pt idx="1973">120</cx:pt>
          <cx:pt idx="1974">138</cx:pt>
          <cx:pt idx="1975">144</cx:pt>
          <cx:pt idx="1976">124</cx:pt>
          <cx:pt idx="1977">173</cx:pt>
          <cx:pt idx="1978">130</cx:pt>
          <cx:pt idx="1979">118</cx:pt>
          <cx:pt idx="1980">136</cx:pt>
          <cx:pt idx="1981">158</cx:pt>
          <cx:pt idx="1982">124</cx:pt>
          <cx:pt idx="1983">123</cx:pt>
          <cx:pt idx="1984">152</cx:pt>
          <cx:pt idx="1985">117</cx:pt>
          <cx:pt idx="1986">180</cx:pt>
          <cx:pt idx="1987">114</cx:pt>
          <cx:pt idx="1988">121</cx:pt>
          <cx:pt idx="1989">140</cx:pt>
          <cx:pt idx="1990">134</cx:pt>
          <cx:pt idx="1991">132</cx:pt>
          <cx:pt idx="1992">128</cx:pt>
          <cx:pt idx="1993">136</cx:pt>
          <cx:pt idx="1994">127</cx:pt>
          <cx:pt idx="1995">154</cx:pt>
          <cx:pt idx="1996">128</cx:pt>
          <cx:pt idx="1997">148</cx:pt>
          <cx:pt idx="1998">111</cx:pt>
          <cx:pt idx="1999">120</cx:pt>
          <cx:pt idx="2000">146</cx:pt>
          <cx:pt idx="2001">134</cx:pt>
          <cx:pt idx="2002">117</cx:pt>
          <cx:pt idx="2003">142</cx:pt>
          <cx:pt idx="2004">128</cx:pt>
          <cx:pt idx="2005">147</cx:pt>
          <cx:pt idx="2006">156</cx:pt>
          <cx:pt idx="2007">110</cx:pt>
          <cx:pt idx="2008">131</cx:pt>
          <cx:pt idx="2009">128</cx:pt>
          <cx:pt idx="2010">132</cx:pt>
          <cx:pt idx="2011">121</cx:pt>
          <cx:pt idx="2012">123</cx:pt>
          <cx:pt idx="2013">135</cx:pt>
          <cx:pt idx="2014">122</cx:pt>
          <cx:pt idx="2015">125</cx:pt>
          <cx:pt idx="2016">126</cx:pt>
          <cx:pt idx="2017">116</cx:pt>
          <cx:pt idx="2018">137</cx:pt>
          <cx:pt idx="2019">142</cx:pt>
          <cx:pt idx="2020">150</cx:pt>
          <cx:pt idx="2021">124</cx:pt>
          <cx:pt idx="2022">120</cx:pt>
          <cx:pt idx="2023">132</cx:pt>
          <cx:pt idx="2024">117</cx:pt>
          <cx:pt idx="2025">113</cx:pt>
          <cx:pt idx="2026">114</cx:pt>
          <cx:pt idx="2027">133</cx:pt>
          <cx:pt idx="2028">127</cx:pt>
          <cx:pt idx="2029">131</cx:pt>
          <cx:pt idx="2030">123</cx:pt>
          <cx:pt idx="2031">131</cx:pt>
          <cx:pt idx="2032">144</cx:pt>
          <cx:pt idx="2033">202</cx:pt>
          <cx:pt idx="2034">136</cx:pt>
          <cx:pt idx="2035">155</cx:pt>
          <cx:pt idx="2036">141</cx:pt>
          <cx:pt idx="2037">112</cx:pt>
          <cx:pt idx="2038">110</cx:pt>
          <cx:pt idx="2039">130</cx:pt>
          <cx:pt idx="2040">117</cx:pt>
          <cx:pt idx="2041">145</cx:pt>
          <cx:pt idx="2042">144</cx:pt>
          <cx:pt idx="2043">118</cx:pt>
          <cx:pt idx="2044">131</cx:pt>
          <cx:pt idx="2045">121</cx:pt>
          <cx:pt idx="2046">133</cx:pt>
          <cx:pt idx="2047">113</cx:pt>
          <cx:pt idx="2048">123</cx:pt>
          <cx:pt idx="2049">143</cx:pt>
          <cx:pt idx="2050">130</cx:pt>
          <cx:pt idx="2051">118</cx:pt>
          <cx:pt idx="2052">126</cx:pt>
          <cx:pt idx="2053">151</cx:pt>
          <cx:pt idx="2054">129</cx:pt>
          <cx:pt idx="2055">125</cx:pt>
          <cx:pt idx="2056">138</cx:pt>
          <cx:pt idx="2057">146</cx:pt>
          <cx:pt idx="2058">119</cx:pt>
          <cx:pt idx="2059">132</cx:pt>
          <cx:pt idx="2060">130</cx:pt>
          <cx:pt idx="2061">162</cx:pt>
          <cx:pt idx="2062">132</cx:pt>
          <cx:pt idx="2063">107</cx:pt>
          <cx:pt idx="2064">154</cx:pt>
          <cx:pt idx="2065">144</cx:pt>
          <cx:pt idx="2066">120</cx:pt>
          <cx:pt idx="2067">179</cx:pt>
          <cx:pt idx="2068">122</cx:pt>
          <cx:pt idx="2069">145</cx:pt>
          <cx:pt idx="2070">101</cx:pt>
          <cx:pt idx="2071">130</cx:pt>
          <cx:pt idx="2072">109</cx:pt>
          <cx:pt idx="2073">129</cx:pt>
          <cx:pt idx="2074">142</cx:pt>
          <cx:pt idx="2075">131</cx:pt>
          <cx:pt idx="2076">127</cx:pt>
          <cx:pt idx="2077">131</cx:pt>
          <cx:pt idx="2078">135</cx:pt>
          <cx:pt idx="2079">123</cx:pt>
          <cx:pt idx="2080">125</cx:pt>
          <cx:pt idx="2081">110</cx:pt>
          <cx:pt idx="2082">119</cx:pt>
          <cx:pt idx="2083">156</cx:pt>
          <cx:pt idx="2084">164</cx:pt>
          <cx:pt idx="2085">140</cx:pt>
          <cx:pt idx="2086">143</cx:pt>
          <cx:pt idx="2087">154</cx:pt>
          <cx:pt idx="2088">106</cx:pt>
          <cx:pt idx="2089">138</cx:pt>
          <cx:pt idx="2090">109</cx:pt>
          <cx:pt idx="2091">140</cx:pt>
          <cx:pt idx="2092">131</cx:pt>
          <cx:pt idx="2093">124</cx:pt>
          <cx:pt idx="2094">111</cx:pt>
          <cx:pt idx="2095">117</cx:pt>
          <cx:pt idx="2096">115</cx:pt>
          <cx:pt idx="2097">123</cx:pt>
          <cx:pt idx="2098">122</cx:pt>
          <cx:pt idx="2099">110</cx:pt>
          <cx:pt idx="2100">138</cx:pt>
          <cx:pt idx="2101">126</cx:pt>
          <cx:pt idx="2102">112</cx:pt>
          <cx:pt idx="2103">145</cx:pt>
          <cx:pt idx="2104">152</cx:pt>
          <cx:pt idx="2105">132</cx:pt>
          <cx:pt idx="2106">176</cx:pt>
          <cx:pt idx="2107">152</cx:pt>
          <cx:pt idx="2108">107</cx:pt>
          <cx:pt idx="2109">115</cx:pt>
          <cx:pt idx="2110">138</cx:pt>
          <cx:pt idx="2111">131</cx:pt>
          <cx:pt idx="2112">112</cx:pt>
          <cx:pt idx="2113">131</cx:pt>
          <cx:pt idx="2114">144</cx:pt>
          <cx:pt idx="2115">132</cx:pt>
          <cx:pt idx="2116">121</cx:pt>
          <cx:pt idx="2117">124</cx:pt>
          <cx:pt idx="2118">138</cx:pt>
          <cx:pt idx="2119">134</cx:pt>
          <cx:pt idx="2120">135</cx:pt>
          <cx:pt idx="2121">152</cx:pt>
          <cx:pt idx="2122">141</cx:pt>
          <cx:pt idx="2123">133</cx:pt>
          <cx:pt idx="2124">109</cx:pt>
          <cx:pt idx="2125">130</cx:pt>
          <cx:pt idx="2126">138</cx:pt>
          <cx:pt idx="2127">137</cx:pt>
          <cx:pt idx="2128">123</cx:pt>
          <cx:pt idx="2129">194</cx:pt>
          <cx:pt idx="2130">137</cx:pt>
          <cx:pt idx="2131">135</cx:pt>
          <cx:pt idx="2132">108</cx:pt>
          <cx:pt idx="2133">121</cx:pt>
          <cx:pt idx="2134">128</cx:pt>
          <cx:pt idx="2135">126</cx:pt>
          <cx:pt idx="2136">130</cx:pt>
          <cx:pt idx="2137">137</cx:pt>
          <cx:pt idx="2138">123</cx:pt>
          <cx:pt idx="2139">124</cx:pt>
          <cx:pt idx="2140">140</cx:pt>
          <cx:pt idx="2141">132</cx:pt>
          <cx:pt idx="2142">124</cx:pt>
          <cx:pt idx="2143">133</cx:pt>
          <cx:pt idx="2144">122</cx:pt>
          <cx:pt idx="2145">133</cx:pt>
          <cx:pt idx="2146">131</cx:pt>
          <cx:pt idx="2147">136</cx:pt>
          <cx:pt idx="2148">120</cx:pt>
          <cx:pt idx="2149">105</cx:pt>
          <cx:pt idx="2150">136</cx:pt>
          <cx:pt idx="2151">137</cx:pt>
          <cx:pt idx="2152">146</cx:pt>
          <cx:pt idx="2153">117</cx:pt>
          <cx:pt idx="2154">111</cx:pt>
          <cx:pt idx="2155">102</cx:pt>
          <cx:pt idx="2156">146</cx:pt>
          <cx:pt idx="2157">141</cx:pt>
          <cx:pt idx="2158">118</cx:pt>
          <cx:pt idx="2159">121</cx:pt>
          <cx:pt idx="2160">157</cx:pt>
          <cx:pt idx="2161">129</cx:pt>
          <cx:pt idx="2162">115</cx:pt>
          <cx:pt idx="2163">134</cx:pt>
          <cx:pt idx="2164">143</cx:pt>
          <cx:pt idx="2165">132</cx:pt>
          <cx:pt idx="2166">121</cx:pt>
          <cx:pt idx="2167">127</cx:pt>
          <cx:pt idx="2168">132</cx:pt>
          <cx:pt idx="2169">109</cx:pt>
          <cx:pt idx="2170">156</cx:pt>
          <cx:pt idx="2171">134</cx:pt>
          <cx:pt idx="2172">131</cx:pt>
          <cx:pt idx="2173">130</cx:pt>
          <cx:pt idx="2174">158</cx:pt>
          <cx:pt idx="2175">142</cx:pt>
          <cx:pt idx="2176">128</cx:pt>
          <cx:pt idx="2177">136</cx:pt>
          <cx:pt idx="2178">127</cx:pt>
          <cx:pt idx="2179">137</cx:pt>
          <cx:pt idx="2180">128</cx:pt>
          <cx:pt idx="2181">130</cx:pt>
          <cx:pt idx="2182">134</cx:pt>
          <cx:pt idx="2183">154</cx:pt>
          <cx:pt idx="2184">114</cx:pt>
          <cx:pt idx="2185">147</cx:pt>
          <cx:pt idx="2186">130</cx:pt>
          <cx:pt idx="2187">115</cx:pt>
          <cx:pt idx="2188">165</cx:pt>
          <cx:pt idx="2189">149</cx:pt>
          <cx:pt idx="2190">163</cx:pt>
          <cx:pt idx="2191">162</cx:pt>
          <cx:pt idx="2192">124</cx:pt>
          <cx:pt idx="2193">144</cx:pt>
          <cx:pt idx="2194">126</cx:pt>
          <cx:pt idx="2195">140</cx:pt>
          <cx:pt idx="2196">126</cx:pt>
          <cx:pt idx="2197">119</cx:pt>
          <cx:pt idx="2198">142</cx:pt>
          <cx:pt idx="2199">123</cx:pt>
          <cx:pt idx="2200">138</cx:pt>
          <cx:pt idx="2201">165</cx:pt>
          <cx:pt idx="2202">114</cx:pt>
          <cx:pt idx="2203">114</cx:pt>
          <cx:pt idx="2204">135</cx:pt>
          <cx:pt idx="2205">144</cx:pt>
          <cx:pt idx="2206">152</cx:pt>
          <cx:pt idx="2207">105</cx:pt>
          <cx:pt idx="2208">102</cx:pt>
          <cx:pt idx="2209">113</cx:pt>
          <cx:pt idx="2210">117</cx:pt>
          <cx:pt idx="2211">117</cx:pt>
          <cx:pt idx="2212">135</cx:pt>
          <cx:pt idx="2213">129</cx:pt>
          <cx:pt idx="2214">155</cx:pt>
          <cx:pt idx="2215">133</cx:pt>
          <cx:pt idx="2216">122</cx:pt>
          <cx:pt idx="2217">121</cx:pt>
          <cx:pt idx="2218">119</cx:pt>
          <cx:pt idx="2219">117</cx:pt>
          <cx:pt idx="2220">171</cx:pt>
          <cx:pt idx="2221">118</cx:pt>
          <cx:pt idx="2222">118</cx:pt>
          <cx:pt idx="2223">125</cx:pt>
          <cx:pt idx="2224">139</cx:pt>
          <cx:pt idx="2225">128</cx:pt>
          <cx:pt idx="2226">141</cx:pt>
          <cx:pt idx="2227">122</cx:pt>
          <cx:pt idx="2228">144</cx:pt>
          <cx:pt idx="2229">119</cx:pt>
          <cx:pt idx="2230">122</cx:pt>
          <cx:pt idx="2231">165</cx:pt>
          <cx:pt idx="2232">157</cx:pt>
          <cx:pt idx="2233">183</cx:pt>
          <cx:pt idx="2234">168</cx:pt>
          <cx:pt idx="2235">126</cx:pt>
          <cx:pt idx="2236">127</cx:pt>
          <cx:pt idx="2237">116</cx:pt>
          <cx:pt idx="2238">119</cx:pt>
          <cx:pt idx="2239">132</cx:pt>
          <cx:pt idx="2240">129</cx:pt>
          <cx:pt idx="2241">122</cx:pt>
          <cx:pt idx="2242">114</cx:pt>
          <cx:pt idx="2243">138</cx:pt>
          <cx:pt idx="2244">114</cx:pt>
          <cx:pt idx="2245">142</cx:pt>
          <cx:pt idx="2246">122</cx:pt>
          <cx:pt idx="2247">101</cx:pt>
          <cx:pt idx="2248">130</cx:pt>
          <cx:pt idx="2249">115</cx:pt>
          <cx:pt idx="2250">140</cx:pt>
          <cx:pt idx="2251">133</cx:pt>
          <cx:pt idx="2252">131</cx:pt>
          <cx:pt idx="2253">142</cx:pt>
          <cx:pt idx="2254">137</cx:pt>
          <cx:pt idx="2255">155</cx:pt>
          <cx:pt idx="2256">128</cx:pt>
          <cx:pt idx="2257">134</cx:pt>
          <cx:pt idx="2258">115</cx:pt>
          <cx:pt idx="2259">116</cx:pt>
          <cx:pt idx="2260">112</cx:pt>
          <cx:pt idx="2261">144</cx:pt>
          <cx:pt idx="2262">116</cx:pt>
          <cx:pt idx="2263">125</cx:pt>
          <cx:pt idx="2264">99</cx:pt>
          <cx:pt idx="2265">108</cx:pt>
          <cx:pt idx="2266">124</cx:pt>
          <cx:pt idx="2267">127</cx:pt>
          <cx:pt idx="2268">157</cx:pt>
          <cx:pt idx="2269">116</cx:pt>
          <cx:pt idx="2270">160</cx:pt>
          <cx:pt idx="2271">105</cx:pt>
          <cx:pt idx="2272">148</cx:pt>
          <cx:pt idx="2273">129</cx:pt>
          <cx:pt idx="2274">134</cx:pt>
          <cx:pt idx="2275">104</cx:pt>
          <cx:pt idx="2276">100</cx:pt>
          <cx:pt idx="2277">117</cx:pt>
          <cx:pt idx="2278">117</cx:pt>
          <cx:pt idx="2279">112</cx:pt>
          <cx:pt idx="2280">147</cx:pt>
          <cx:pt idx="2281">118</cx:pt>
          <cx:pt idx="2282">116</cx:pt>
          <cx:pt idx="2283">113</cx:pt>
          <cx:pt idx="2284">110</cx:pt>
          <cx:pt idx="2285">133</cx:pt>
          <cx:pt idx="2286">121</cx:pt>
          <cx:pt idx="2287">127</cx:pt>
          <cx:pt idx="2288">109</cx:pt>
          <cx:pt idx="2289">136</cx:pt>
          <cx:pt idx="2290">125</cx:pt>
          <cx:pt idx="2291">156</cx:pt>
          <cx:pt idx="2292">113</cx:pt>
          <cx:pt idx="2293">118</cx:pt>
          <cx:pt idx="2294">89</cx:pt>
          <cx:pt idx="2295">103</cx:pt>
          <cx:pt idx="2296">110</cx:pt>
          <cx:pt idx="2297">96</cx:pt>
          <cx:pt idx="2298">123</cx:pt>
          <cx:pt idx="2299">108</cx:pt>
          <cx:pt idx="2300">130</cx:pt>
          <cx:pt idx="2301">119</cx:pt>
          <cx:pt idx="2302">122</cx:pt>
          <cx:pt idx="2303">127</cx:pt>
          <cx:pt idx="2304">116</cx:pt>
          <cx:pt idx="2305">126</cx:pt>
          <cx:pt idx="2306">98</cx:pt>
          <cx:pt idx="2307">92</cx:pt>
          <cx:pt idx="2308">85</cx:pt>
          <cx:pt idx="2309">95</cx:pt>
          <cx:pt idx="2310">115</cx:pt>
          <cx:pt idx="2311">131</cx:pt>
          <cx:pt idx="2312">86</cx:pt>
          <cx:pt idx="2313">95</cx:pt>
          <cx:pt idx="2314">181</cx:pt>
          <cx:pt idx="2315">123</cx:pt>
          <cx:pt idx="2316">119</cx:pt>
          <cx:pt idx="2317">103</cx:pt>
          <cx:pt idx="2318">104</cx:pt>
          <cx:pt idx="2319">95</cx:pt>
          <cx:pt idx="2320">104</cx:pt>
          <cx:pt idx="2321">92</cx:pt>
          <cx:pt idx="2322">108</cx:pt>
          <cx:pt idx="2323">167</cx:pt>
          <cx:pt idx="2324">118</cx:pt>
          <cx:pt idx="2325">89</cx:pt>
          <cx:pt idx="2326">93</cx:pt>
          <cx:pt idx="2327">102</cx:pt>
          <cx:pt idx="2328">137</cx:pt>
          <cx:pt idx="2329">139</cx:pt>
          <cx:pt idx="2330">122</cx:pt>
          <cx:pt idx="2331">107</cx:pt>
          <cx:pt idx="2332">92</cx:pt>
          <cx:pt idx="2333">138</cx:pt>
          <cx:pt idx="2334">102</cx:pt>
          <cx:pt idx="2335">111</cx:pt>
          <cx:pt idx="2336">111</cx:pt>
          <cx:pt idx="2337">139</cx:pt>
          <cx:pt idx="2338">97</cx:pt>
          <cx:pt idx="2339">106</cx:pt>
          <cx:pt idx="2340">119</cx:pt>
          <cx:pt idx="2341">82</cx:pt>
          <cx:pt idx="2342">131</cx:pt>
          <cx:pt idx="2343">148</cx:pt>
          <cx:pt idx="2344">97</cx:pt>
          <cx:pt idx="2345">109</cx:pt>
          <cx:pt idx="2346">86</cx:pt>
          <cx:pt idx="2347">121</cx:pt>
          <cx:pt idx="2348">92</cx:pt>
          <cx:pt idx="2349">94</cx:pt>
          <cx:pt idx="2350">88</cx:pt>
          <cx:pt idx="2351">85</cx:pt>
          <cx:pt idx="2352">87</cx:pt>
          <cx:pt idx="2353">107</cx:pt>
          <cx:pt idx="2354">123</cx:pt>
          <cx:pt idx="2355">154</cx:pt>
          <cx:pt idx="2356">151</cx:pt>
          <cx:pt idx="2357">112</cx:pt>
          <cx:pt idx="2358">128</cx:pt>
          <cx:pt idx="2359">124</cx:pt>
          <cx:pt idx="2360">128</cx:pt>
          <cx:pt idx="2361">97</cx:pt>
          <cx:pt idx="2362">95</cx:pt>
          <cx:pt idx="2363">98</cx:pt>
          <cx:pt idx="2364">114</cx:pt>
          <cx:pt idx="2365">91</cx:pt>
          <cx:pt idx="2366">88</cx:pt>
          <cx:pt idx="2367">98</cx:pt>
          <cx:pt idx="2368">93</cx:pt>
          <cx:pt idx="2369">100</cx:pt>
          <cx:pt idx="2370">90</cx:pt>
          <cx:pt idx="2371">80</cx:pt>
          <cx:pt idx="2372">89</cx:pt>
          <cx:pt idx="2373">90</cx:pt>
          <cx:pt idx="2374">93</cx:pt>
          <cx:pt idx="2375">91</cx:pt>
          <cx:pt idx="2376">114</cx:pt>
          <cx:pt idx="2377">87</cx:pt>
          <cx:pt idx="2378">102</cx:pt>
          <cx:pt idx="2379">131</cx:pt>
          <cx:pt idx="2380">114</cx:pt>
          <cx:pt idx="2381">111</cx:pt>
          <cx:pt idx="2382">117</cx:pt>
          <cx:pt idx="2383">120</cx:pt>
          <cx:pt idx="2384">95</cx:pt>
          <cx:pt idx="2385">120</cx:pt>
          <cx:pt idx="2386">107</cx:pt>
          <cx:pt idx="2387">132</cx:pt>
          <cx:pt idx="2388">98</cx:pt>
          <cx:pt idx="2389">94</cx:pt>
          <cx:pt idx="2390">126</cx:pt>
          <cx:pt idx="2391">114</cx:pt>
          <cx:pt idx="2392">87</cx:pt>
          <cx:pt idx="2393">81</cx:pt>
          <cx:pt idx="2394">106</cx:pt>
          <cx:pt idx="2395">96</cx:pt>
          <cx:pt idx="2396">134</cx:pt>
          <cx:pt idx="2397">86</cx:pt>
          <cx:pt idx="2398">95</cx:pt>
          <cx:pt idx="2399">98</cx:pt>
          <cx:pt idx="2400">94</cx:pt>
          <cx:pt idx="2401">97</cx:pt>
          <cx:pt idx="2402">99</cx:pt>
          <cx:pt idx="2403">91</cx:pt>
          <cx:pt idx="2404">105</cx:pt>
          <cx:pt idx="2405">83</cx:pt>
          <cx:pt idx="2406">97</cx:pt>
          <cx:pt idx="2407">108</cx:pt>
          <cx:pt idx="2408">88</cx:pt>
          <cx:pt idx="2409">106</cx:pt>
          <cx:pt idx="2410">108</cx:pt>
          <cx:pt idx="2411">102</cx:pt>
          <cx:pt idx="2412">109</cx:pt>
          <cx:pt idx="2413">142</cx:pt>
          <cx:pt idx="2414">165</cx:pt>
          <cx:pt idx="2415">105</cx:pt>
          <cx:pt idx="2416">116</cx:pt>
          <cx:pt idx="2417">126</cx:pt>
          <cx:pt idx="2418">129</cx:pt>
          <cx:pt idx="2419">136</cx:pt>
          <cx:pt idx="2420">99</cx:pt>
          <cx:pt idx="2421">130</cx:pt>
          <cx:pt idx="2422">104</cx:pt>
          <cx:pt idx="2423">100</cx:pt>
          <cx:pt idx="2424">84</cx:pt>
          <cx:pt idx="2425">120</cx:pt>
          <cx:pt idx="2426">105</cx:pt>
          <cx:pt idx="2427">102</cx:pt>
          <cx:pt idx="2428">100</cx:pt>
          <cx:pt idx="2429">153</cx:pt>
          <cx:pt idx="2430">125</cx:pt>
          <cx:pt idx="2431">134</cx:pt>
          <cx:pt idx="2432">178</cx:pt>
          <cx:pt idx="2433">122</cx:pt>
          <cx:pt idx="2434">95</cx:pt>
          <cx:pt idx="2435">89</cx:pt>
          <cx:pt idx="2436">115</cx:pt>
          <cx:pt idx="2437">102</cx:pt>
          <cx:pt idx="2438">85</cx:pt>
          <cx:pt idx="2439">97</cx:pt>
          <cx:pt idx="2440">104</cx:pt>
          <cx:pt idx="2441">134</cx:pt>
          <cx:pt idx="2442">98</cx:pt>
          <cx:pt idx="2443">128</cx:pt>
          <cx:pt idx="2444">106</cx:pt>
          <cx:pt idx="2445">87</cx:pt>
          <cx:pt idx="2446">98</cx:pt>
          <cx:pt idx="2447">94</cx:pt>
          <cx:pt idx="2448">89</cx:pt>
          <cx:pt idx="2449">150</cx:pt>
          <cx:pt idx="2450">116</cx:pt>
          <cx:pt idx="2451">127</cx:pt>
          <cx:pt idx="2452">137</cx:pt>
          <cx:pt idx="2453">82</cx:pt>
          <cx:pt idx="2454">92</cx:pt>
          <cx:pt idx="2455">123</cx:pt>
          <cx:pt idx="2456">106</cx:pt>
          <cx:pt idx="2457">87</cx:pt>
          <cx:pt idx="2458">104</cx:pt>
          <cx:pt idx="2459">90</cx:pt>
          <cx:pt idx="2460">119</cx:pt>
          <cx:pt idx="2461">142</cx:pt>
          <cx:pt idx="2462">85</cx:pt>
          <cx:pt idx="2463">115</cx:pt>
          <cx:pt idx="2464">133</cx:pt>
          <cx:pt idx="2465">106</cx:pt>
          <cx:pt idx="2466">96</cx:pt>
          <cx:pt idx="2467">85</cx:pt>
          <cx:pt idx="2468">105</cx:pt>
          <cx:pt idx="2469">151</cx:pt>
          <cx:pt idx="2470">175</cx:pt>
          <cx:pt idx="2471">93</cx:pt>
          <cx:pt idx="2472">129</cx:pt>
          <cx:pt idx="2473">95</cx:pt>
          <cx:pt idx="2474">99</cx:pt>
          <cx:pt idx="2475">89</cx:pt>
          <cx:pt idx="2476">105</cx:pt>
          <cx:pt idx="2477">90</cx:pt>
          <cx:pt idx="2478">102</cx:pt>
          <cx:pt idx="2479">139</cx:pt>
          <cx:pt idx="2480">120</cx:pt>
          <cx:pt idx="2481">136</cx:pt>
          <cx:pt idx="2482">101</cx:pt>
          <cx:pt idx="2483">99</cx:pt>
          <cx:pt idx="2484">103</cx:pt>
          <cx:pt idx="2485">106</cx:pt>
          <cx:pt idx="2486">99</cx:pt>
          <cx:pt idx="2487">126</cx:pt>
          <cx:pt idx="2488">116</cx:pt>
          <cx:pt idx="2489">127</cx:pt>
          <cx:pt idx="2490">127</cx:pt>
          <cx:pt idx="2491">99</cx:pt>
          <cx:pt idx="2492">135</cx:pt>
          <cx:pt idx="2493">116</cx:pt>
          <cx:pt idx="2494">127</cx:pt>
          <cx:pt idx="2495">104</cx:pt>
          <cx:pt idx="2496">93</cx:pt>
          <cx:pt idx="2497">101</cx:pt>
          <cx:pt idx="2498">101</cx:pt>
          <cx:pt idx="2499">92</cx:pt>
          <cx:pt idx="2500">116</cx:pt>
          <cx:pt idx="2501">147</cx:pt>
          <cx:pt idx="2502">108</cx:pt>
          <cx:pt idx="2503">130</cx:pt>
          <cx:pt idx="2504">93</cx:pt>
          <cx:pt idx="2505">112</cx:pt>
          <cx:pt idx="2506">100</cx:pt>
          <cx:pt idx="2507">91</cx:pt>
          <cx:pt idx="2508">117</cx:pt>
          <cx:pt idx="2509">103</cx:pt>
          <cx:pt idx="2510">139</cx:pt>
          <cx:pt idx="2511">133</cx:pt>
          <cx:pt idx="2512">112</cx:pt>
          <cx:pt idx="2513">88</cx:pt>
          <cx:pt idx="2514">100</cx:pt>
          <cx:pt idx="2515">209</cx:pt>
          <cx:pt idx="2516">111</cx:pt>
          <cx:pt idx="2517">103</cx:pt>
          <cx:pt idx="2518">99</cx:pt>
          <cx:pt idx="2519">140</cx:pt>
          <cx:pt idx="2520">104</cx:pt>
          <cx:pt idx="2521">110</cx:pt>
          <cx:pt idx="2522">84</cx:pt>
          <cx:pt idx="2523">98</cx:pt>
          <cx:pt idx="2524">89</cx:pt>
          <cx:pt idx="2525">138</cx:pt>
          <cx:pt idx="2526">140</cx:pt>
          <cx:pt idx="2527">106</cx:pt>
          <cx:pt idx="2528">136</cx:pt>
          <cx:pt idx="2529">93</cx:pt>
          <cx:pt idx="2530">87</cx:pt>
          <cx:pt idx="2531">152</cx:pt>
          <cx:pt idx="2532">93</cx:pt>
          <cx:pt idx="2533">139</cx:pt>
          <cx:pt idx="2534">91</cx:pt>
          <cx:pt idx="2535">117</cx:pt>
          <cx:pt idx="2536">149</cx:pt>
          <cx:pt idx="2537">89</cx:pt>
          <cx:pt idx="2538">102</cx:pt>
          <cx:pt idx="2539">105</cx:pt>
          <cx:pt idx="2540">94</cx:pt>
          <cx:pt idx="2541">102</cx:pt>
          <cx:pt idx="2542">136</cx:pt>
          <cx:pt idx="2543">91</cx:pt>
          <cx:pt idx="2544">126</cx:pt>
          <cx:pt idx="2545">99</cx:pt>
          <cx:pt idx="2546">141</cx:pt>
          <cx:pt idx="2547">123</cx:pt>
          <cx:pt idx="2548">94</cx:pt>
          <cx:pt idx="2549">96</cx:pt>
          <cx:pt idx="2550">95</cx:pt>
          <cx:pt idx="2551">103</cx:pt>
          <cx:pt idx="2552">140</cx:pt>
          <cx:pt idx="2553">147</cx:pt>
          <cx:pt idx="2554">97</cx:pt>
          <cx:pt idx="2555">104</cx:pt>
          <cx:pt idx="2556">147</cx:pt>
          <cx:pt idx="2557">117</cx:pt>
          <cx:pt idx="2558">119</cx:pt>
          <cx:pt idx="2559">90</cx:pt>
          <cx:pt idx="2560">134</cx:pt>
          <cx:pt idx="2561">112</cx:pt>
          <cx:pt idx="2562">122</cx:pt>
          <cx:pt idx="2563">118</cx:pt>
          <cx:pt idx="2564">106</cx:pt>
          <cx:pt idx="2565">96</cx:pt>
          <cx:pt idx="2566">110</cx:pt>
          <cx:pt idx="2567">121</cx:pt>
          <cx:pt idx="2568">95</cx:pt>
          <cx:pt idx="2569">109</cx:pt>
          <cx:pt idx="2570">128</cx:pt>
          <cx:pt idx="2571">97</cx:pt>
          <cx:pt idx="2572">112</cx:pt>
          <cx:pt idx="2573">126</cx:pt>
          <cx:pt idx="2574">87</cx:pt>
          <cx:pt idx="2575">114</cx:pt>
          <cx:pt idx="2576">133</cx:pt>
          <cx:pt idx="2577">167</cx:pt>
          <cx:pt idx="2578">98</cx:pt>
          <cx:pt idx="2579">146</cx:pt>
          <cx:pt idx="2580">113</cx:pt>
          <cx:pt idx="2581">116</cx:pt>
          <cx:pt idx="2582">104</cx:pt>
          <cx:pt idx="2583">162</cx:pt>
          <cx:pt idx="2584">116</cx:pt>
          <cx:pt idx="2585">97</cx:pt>
          <cx:pt idx="2586">139</cx:pt>
          <cx:pt idx="2587">86</cx:pt>
          <cx:pt idx="2588">128</cx:pt>
          <cx:pt idx="2589">137</cx:pt>
          <cx:pt idx="2590">172</cx:pt>
          <cx:pt idx="2591">106</cx:pt>
          <cx:pt idx="2592">109</cx:pt>
          <cx:pt idx="2593">131</cx:pt>
          <cx:pt idx="2594">122</cx:pt>
          <cx:pt idx="2595">118</cx:pt>
          <cx:pt idx="2596">114</cx:pt>
          <cx:pt idx="2597">123</cx:pt>
          <cx:pt idx="2598">126</cx:pt>
          <cx:pt idx="2599">96</cx:pt>
          <cx:pt idx="2600">107</cx:pt>
          <cx:pt idx="2601">167</cx:pt>
          <cx:pt idx="2602">127</cx:pt>
          <cx:pt idx="2603">122</cx:pt>
          <cx:pt idx="2604">129</cx:pt>
          <cx:pt idx="2605">108</cx:pt>
          <cx:pt idx="2606">112</cx:pt>
          <cx:pt idx="2607">127</cx:pt>
          <cx:pt idx="2608">111</cx:pt>
          <cx:pt idx="2609">99</cx:pt>
          <cx:pt idx="2610">129</cx:pt>
          <cx:pt idx="2611">115</cx:pt>
          <cx:pt idx="2612">98</cx:pt>
          <cx:pt idx="2613">105</cx:pt>
          <cx:pt idx="2614">153</cx:pt>
          <cx:pt idx="2615">107</cx:pt>
          <cx:pt idx="2616">130</cx:pt>
          <cx:pt idx="2617">127</cx:pt>
          <cx:pt idx="2618">132</cx:pt>
          <cx:pt idx="2619">186</cx:pt>
          <cx:pt idx="2620">110</cx:pt>
          <cx:pt idx="2621">138</cx:pt>
          <cx:pt idx="2622">149</cx:pt>
          <cx:pt idx="2623">102</cx:pt>
          <cx:pt idx="2624">116</cx:pt>
          <cx:pt idx="2625">120</cx:pt>
          <cx:pt idx="2626">112</cx:pt>
          <cx:pt idx="2627">88</cx:pt>
          <cx:pt idx="2628">104</cx:pt>
          <cx:pt idx="2629">106</cx:pt>
          <cx:pt idx="2630">160</cx:pt>
          <cx:pt idx="2631">98</cx:pt>
          <cx:pt idx="2632">99</cx:pt>
          <cx:pt idx="2633">106</cx:pt>
          <cx:pt idx="2634">110</cx:pt>
          <cx:pt idx="2635">139</cx:pt>
          <cx:pt idx="2636">128</cx:pt>
          <cx:pt idx="2637">145</cx:pt>
          <cx:pt idx="2638">97</cx:pt>
          <cx:pt idx="2639">124</cx:pt>
          <cx:pt idx="2640">141</cx:pt>
          <cx:pt idx="2641">145</cx:pt>
          <cx:pt idx="2642">184</cx:pt>
          <cx:pt idx="2643">102</cx:pt>
          <cx:pt idx="2644">91</cx:pt>
          <cx:pt idx="2645">111</cx:pt>
          <cx:pt idx="2646">127</cx:pt>
          <cx:pt idx="2647">96</cx:pt>
          <cx:pt idx="2648">100</cx:pt>
          <cx:pt idx="2649">96</cx:pt>
          <cx:pt idx="2650">100</cx:pt>
          <cx:pt idx="2651">156</cx:pt>
          <cx:pt idx="2652">146</cx:pt>
          <cx:pt idx="2653">93</cx:pt>
          <cx:pt idx="2654">116</cx:pt>
          <cx:pt idx="2655">98</cx:pt>
          <cx:pt idx="2656">150</cx:pt>
          <cx:pt idx="2657">91</cx:pt>
          <cx:pt idx="2658">96</cx:pt>
          <cx:pt idx="2659">157</cx:pt>
          <cx:pt idx="2660">111</cx:pt>
          <cx:pt idx="2661">134</cx:pt>
          <cx:pt idx="2662">112</cx:pt>
          <cx:pt idx="2663">117</cx:pt>
          <cx:pt idx="2664">120</cx:pt>
          <cx:pt idx="2665">125</cx:pt>
          <cx:pt idx="2666">107</cx:pt>
          <cx:pt idx="2667">85</cx:pt>
          <cx:pt idx="2668">95</cx:pt>
          <cx:pt idx="2669">87</cx:pt>
          <cx:pt idx="2670">102</cx:pt>
          <cx:pt idx="2671">110</cx:pt>
          <cx:pt idx="2672">85</cx:pt>
          <cx:pt idx="2673">80</cx:pt>
          <cx:pt idx="2674">98</cx:pt>
          <cx:pt idx="2675">131</cx:pt>
          <cx:pt idx="2676">86</cx:pt>
          <cx:pt idx="2677">97</cx:pt>
          <cx:pt idx="2678">122</cx:pt>
          <cx:pt idx="2679">131</cx:pt>
          <cx:pt idx="2680">157</cx:pt>
          <cx:pt idx="2681">99</cx:pt>
          <cx:pt idx="2682">155</cx:pt>
          <cx:pt idx="2683">93</cx:pt>
          <cx:pt idx="2684">130</cx:pt>
          <cx:pt idx="2685">120</cx:pt>
          <cx:pt idx="2686">132</cx:pt>
          <cx:pt idx="2687">123</cx:pt>
          <cx:pt idx="2688">86</cx:pt>
          <cx:pt idx="2689">106</cx:pt>
          <cx:pt idx="2690">106</cx:pt>
          <cx:pt idx="2691">86</cx:pt>
          <cx:pt idx="2692">110</cx:pt>
          <cx:pt idx="2693">119</cx:pt>
          <cx:pt idx="2694">111</cx:pt>
          <cx:pt idx="2695">102</cx:pt>
          <cx:pt idx="2696">89</cx:pt>
          <cx:pt idx="2697">96</cx:pt>
          <cx:pt idx="2698">105</cx:pt>
          <cx:pt idx="2699">138</cx:pt>
          <cx:pt idx="2700">147</cx:pt>
          <cx:pt idx="2701">123</cx:pt>
          <cx:pt idx="2702">125</cx:pt>
          <cx:pt idx="2703">176</cx:pt>
          <cx:pt idx="2704">127</cx:pt>
          <cx:pt idx="2705">145</cx:pt>
          <cx:pt idx="2706">84</cx:pt>
          <cx:pt idx="2707">110</cx:pt>
          <cx:pt idx="2708">89</cx:pt>
          <cx:pt idx="2709">103</cx:pt>
          <cx:pt idx="2710">94</cx:pt>
          <cx:pt idx="2711">144</cx:pt>
          <cx:pt idx="2712">94</cx:pt>
          <cx:pt idx="2713">152</cx:pt>
          <cx:pt idx="2714">141</cx:pt>
          <cx:pt idx="2715">107</cx:pt>
          <cx:pt idx="2716">92</cx:pt>
          <cx:pt idx="2717">112</cx:pt>
          <cx:pt idx="2718">95</cx:pt>
          <cx:pt idx="2719">98</cx:pt>
          <cx:pt idx="2720">154</cx:pt>
          <cx:pt idx="2721">86</cx:pt>
          <cx:pt idx="2722">142</cx:pt>
          <cx:pt idx="2723">97</cx:pt>
          <cx:pt idx="2724">129</cx:pt>
          <cx:pt idx="2725">119</cx:pt>
          <cx:pt idx="2726">132</cx:pt>
          <cx:pt idx="2727">118</cx:pt>
          <cx:pt idx="2728">116</cx:pt>
          <cx:pt idx="2729">121</cx:pt>
          <cx:pt idx="2730">108</cx:pt>
          <cx:pt idx="2731">119</cx:pt>
          <cx:pt idx="2732">129</cx:pt>
          <cx:pt idx="2733">93</cx:pt>
          <cx:pt idx="2734">122</cx:pt>
          <cx:pt idx="2735">153</cx:pt>
          <cx:pt idx="2736">121</cx:pt>
          <cx:pt idx="2737">111</cx:pt>
          <cx:pt idx="2738">84</cx:pt>
          <cx:pt idx="2739">80</cx:pt>
          <cx:pt idx="2740">108</cx:pt>
          <cx:pt idx="2741">83</cx:pt>
          <cx:pt idx="2742">115</cx:pt>
          <cx:pt idx="2743">120</cx:pt>
          <cx:pt idx="2744">121</cx:pt>
          <cx:pt idx="2745">122</cx:pt>
          <cx:pt idx="2746">114</cx:pt>
          <cx:pt idx="2747">136</cx:pt>
          <cx:pt idx="2748">113</cx:pt>
          <cx:pt idx="2749">90</cx:pt>
          <cx:pt idx="2750">136</cx:pt>
          <cx:pt idx="2751">137</cx:pt>
          <cx:pt idx="2752">144</cx:pt>
          <cx:pt idx="2753">104</cx:pt>
          <cx:pt idx="2754">106</cx:pt>
          <cx:pt idx="2755">129</cx:pt>
          <cx:pt idx="2756">94</cx:pt>
          <cx:pt idx="2757">154</cx:pt>
          <cx:pt idx="2758">107</cx:pt>
          <cx:pt idx="2759">128</cx:pt>
          <cx:pt idx="2760">112</cx:pt>
          <cx:pt idx="2761">94</cx:pt>
          <cx:pt idx="2762">129</cx:pt>
          <cx:pt idx="2763">108</cx:pt>
          <cx:pt idx="2764">131</cx:pt>
          <cx:pt idx="2765">113</cx:pt>
          <cx:pt idx="2766">96</cx:pt>
          <cx:pt idx="2767">94</cx:pt>
          <cx:pt idx="2768">123</cx:pt>
          <cx:pt idx="2769">94</cx:pt>
          <cx:pt idx="2770">114</cx:pt>
          <cx:pt idx="2771">168</cx:pt>
          <cx:pt idx="2772">77</cx:pt>
          <cx:pt idx="2773">97</cx:pt>
          <cx:pt idx="2774">122</cx:pt>
          <cx:pt idx="2775">99</cx:pt>
          <cx:pt idx="2776">116</cx:pt>
          <cx:pt idx="2777">139</cx:pt>
          <cx:pt idx="2778">103</cx:pt>
          <cx:pt idx="2779">107</cx:pt>
          <cx:pt idx="2780">114</cx:pt>
          <cx:pt idx="2781">97</cx:pt>
          <cx:pt idx="2782">121</cx:pt>
          <cx:pt idx="2783">91</cx:pt>
          <cx:pt idx="2784">93</cx:pt>
          <cx:pt idx="2785">107</cx:pt>
          <cx:pt idx="2786">105</cx:pt>
          <cx:pt idx="2787">141</cx:pt>
          <cx:pt idx="2788">145</cx:pt>
          <cx:pt idx="2789">111</cx:pt>
          <cx:pt idx="2790">106</cx:pt>
          <cx:pt idx="2791">129</cx:pt>
          <cx:pt idx="2792">102</cx:pt>
          <cx:pt idx="2793">100</cx:pt>
          <cx:pt idx="2794">97</cx:pt>
          <cx:pt idx="2795">118</cx:pt>
          <cx:pt idx="2796">163</cx:pt>
          <cx:pt idx="2797">160</cx:pt>
          <cx:pt idx="2798">147</cx:pt>
          <cx:pt idx="2799">178</cx:pt>
          <cx:pt idx="2800">120</cx:pt>
          <cx:pt idx="2801">86</cx:pt>
          <cx:pt idx="2802">83</cx:pt>
          <cx:pt idx="2803">110</cx:pt>
          <cx:pt idx="2804">117</cx:pt>
          <cx:pt idx="2805">113</cx:pt>
          <cx:pt idx="2806">123</cx:pt>
          <cx:pt idx="2807">110</cx:pt>
          <cx:pt idx="2808">86</cx:pt>
          <cx:pt idx="2809">97</cx:pt>
          <cx:pt idx="2810">121</cx:pt>
          <cx:pt idx="2811">93</cx:pt>
          <cx:pt idx="2812">123</cx:pt>
          <cx:pt idx="2813">93</cx:pt>
          <cx:pt idx="2814">76</cx:pt>
          <cx:pt idx="2815">149</cx:pt>
          <cx:pt idx="2816">119</cx:pt>
          <cx:pt idx="2817">91</cx:pt>
          <cx:pt idx="2818">93</cx:pt>
          <cx:pt idx="2819">86</cx:pt>
          <cx:pt idx="2820">108</cx:pt>
          <cx:pt idx="2821">114</cx:pt>
          <cx:pt idx="2822">123</cx:pt>
          <cx:pt idx="2823">158</cx:pt>
          <cx:pt idx="2824">115</cx:pt>
          <cx:pt idx="2825">90</cx:pt>
          <cx:pt idx="2826">117</cx:pt>
          <cx:pt idx="2827">91</cx:pt>
          <cx:pt idx="2828">112</cx:pt>
          <cx:pt idx="2829">107</cx:pt>
          <cx:pt idx="2830">100</cx:pt>
          <cx:pt idx="2831">99</cx:pt>
          <cx:pt idx="2832">131</cx:pt>
          <cx:pt idx="2833">109</cx:pt>
          <cx:pt idx="2834">141</cx:pt>
          <cx:pt idx="2835">99</cx:pt>
          <cx:pt idx="2836">113</cx:pt>
          <cx:pt idx="2837">88</cx:pt>
          <cx:pt idx="2838">104</cx:pt>
          <cx:pt idx="2839">185</cx:pt>
          <cx:pt idx="2840">81</cx:pt>
          <cx:pt idx="2841">105</cx:pt>
          <cx:pt idx="2842">104</cx:pt>
          <cx:pt idx="2843">87</cx:pt>
          <cx:pt idx="2844">103</cx:pt>
          <cx:pt idx="2845">173</cx:pt>
          <cx:pt idx="2846">138</cx:pt>
          <cx:pt idx="2847">118</cx:pt>
          <cx:pt idx="2848">118</cx:pt>
          <cx:pt idx="2849">123</cx:pt>
          <cx:pt idx="2850">96</cx:pt>
          <cx:pt idx="2851">97</cx:pt>
          <cx:pt idx="2852">113</cx:pt>
          <cx:pt idx="2853">89</cx:pt>
          <cx:pt idx="2854">108</cx:pt>
          <cx:pt idx="2855">87</cx:pt>
          <cx:pt idx="2856">88</cx:pt>
          <cx:pt idx="2857">87</cx:pt>
          <cx:pt idx="2858">91</cx:pt>
          <cx:pt idx="2859">84</cx:pt>
          <cx:pt idx="2860">123</cx:pt>
          <cx:pt idx="2861">126</cx:pt>
          <cx:pt idx="2862">118</cx:pt>
          <cx:pt idx="2863">108</cx:pt>
          <cx:pt idx="2864">95</cx:pt>
          <cx:pt idx="2865">102</cx:pt>
          <cx:pt idx="2866">89</cx:pt>
          <cx:pt idx="2867">103</cx:pt>
          <cx:pt idx="2868">98</cx:pt>
          <cx:pt idx="2869">102</cx:pt>
          <cx:pt idx="2870">106</cx:pt>
          <cx:pt idx="2871">112</cx:pt>
          <cx:pt idx="2872">96</cx:pt>
          <cx:pt idx="2873">115</cx:pt>
          <cx:pt idx="2874">90</cx:pt>
          <cx:pt idx="2875">121</cx:pt>
          <cx:pt idx="2876">104</cx:pt>
          <cx:pt idx="2877">83</cx:pt>
          <cx:pt idx="2878">91</cx:pt>
          <cx:pt idx="2879">106</cx:pt>
          <cx:pt idx="2880">121</cx:pt>
          <cx:pt idx="2881">91</cx:pt>
          <cx:pt idx="2882">93</cx:pt>
          <cx:pt idx="2883">132</cx:pt>
          <cx:pt idx="2884">96</cx:pt>
          <cx:pt idx="2885">96</cx:pt>
          <cx:pt idx="2886">102</cx:pt>
          <cx:pt idx="2887">90</cx:pt>
          <cx:pt idx="2888">122</cx:pt>
          <cx:pt idx="2889">107</cx:pt>
          <cx:pt idx="2890">133</cx:pt>
          <cx:pt idx="2891">91</cx:pt>
          <cx:pt idx="2892">100</cx:pt>
          <cx:pt idx="2893">96</cx:pt>
          <cx:pt idx="2894">87</cx:pt>
          <cx:pt idx="2895">104</cx:pt>
          <cx:pt idx="2896">112</cx:pt>
          <cx:pt idx="2897">95</cx:pt>
          <cx:pt idx="2898">93</cx:pt>
          <cx:pt idx="2899">97</cx:pt>
          <cx:pt idx="2900">104</cx:pt>
          <cx:pt idx="2901">96</cx:pt>
          <cx:pt idx="2902">99</cx:pt>
          <cx:pt idx="2903">126</cx:pt>
          <cx:pt idx="2904">119</cx:pt>
          <cx:pt idx="2905">124</cx:pt>
          <cx:pt idx="2906">91</cx:pt>
          <cx:pt idx="2907">88</cx:pt>
          <cx:pt idx="2908">93</cx:pt>
          <cx:pt idx="2909">87</cx:pt>
          <cx:pt idx="2910">88</cx:pt>
          <cx:pt idx="2911">121</cx:pt>
          <cx:pt idx="2912">121</cx:pt>
          <cx:pt idx="2913">132</cx:pt>
          <cx:pt idx="2914">103</cx:pt>
          <cx:pt idx="2915">109</cx:pt>
          <cx:pt idx="2916">96</cx:pt>
          <cx:pt idx="2917">97</cx:pt>
          <cx:pt idx="2918">139</cx:pt>
          <cx:pt idx="2919">112</cx:pt>
          <cx:pt idx="2920">115</cx:pt>
          <cx:pt idx="2921">87</cx:pt>
          <cx:pt idx="2922">98</cx:pt>
          <cx:pt idx="2923">102</cx:pt>
          <cx:pt idx="2924">87</cx:pt>
          <cx:pt idx="2925">109</cx:pt>
          <cx:pt idx="2926">104</cx:pt>
          <cx:pt idx="2927">93</cx:pt>
          <cx:pt idx="2928">82</cx:pt>
          <cx:pt idx="2929">127</cx:pt>
          <cx:pt idx="2930">82</cx:pt>
          <cx:pt idx="2931">88</cx:pt>
          <cx:pt idx="2932">102</cx:pt>
          <cx:pt idx="2933">96</cx:pt>
          <cx:pt idx="2934">84</cx:pt>
          <cx:pt idx="2935">99</cx:pt>
          <cx:pt idx="2936">88</cx:pt>
          <cx:pt idx="2937">93</cx:pt>
          <cx:pt idx="2938">96</cx:pt>
          <cx:pt idx="2939">156</cx:pt>
          <cx:pt idx="2940">92</cx:pt>
          <cx:pt idx="2941">110</cx:pt>
          <cx:pt idx="2942">93</cx:pt>
          <cx:pt idx="2943">92</cx:pt>
          <cx:pt idx="2944">119</cx:pt>
          <cx:pt idx="2945">89</cx:pt>
          <cx:pt idx="2946">115</cx:pt>
          <cx:pt idx="2947">93</cx:pt>
          <cx:pt idx="2948">101</cx:pt>
          <cx:pt idx="2949">102</cx:pt>
          <cx:pt idx="2950">118</cx:pt>
          <cx:pt idx="2951">102</cx:pt>
          <cx:pt idx="2952">88</cx:pt>
          <cx:pt idx="2953">162</cx:pt>
          <cx:pt idx="2954">99</cx:pt>
          <cx:pt idx="2955">103</cx:pt>
          <cx:pt idx="2956">143</cx:pt>
          <cx:pt idx="2957">127</cx:pt>
          <cx:pt idx="2958">84</cx:pt>
          <cx:pt idx="2959">178</cx:pt>
          <cx:pt idx="2960">120</cx:pt>
          <cx:pt idx="2961">119</cx:pt>
          <cx:pt idx="2962">130</cx:pt>
          <cx:pt idx="2963">106</cx:pt>
          <cx:pt idx="2964">131</cx:pt>
          <cx:pt idx="2965">88</cx:pt>
          <cx:pt idx="2966">116</cx:pt>
          <cx:pt idx="2967">117</cx:pt>
          <cx:pt idx="2968">88</cx:pt>
          <cx:pt idx="2969">92</cx:pt>
          <cx:pt idx="2970">100</cx:pt>
          <cx:pt idx="2971">90</cx:pt>
          <cx:pt idx="2972">106</cx:pt>
          <cx:pt idx="2973">102</cx:pt>
          <cx:pt idx="2974">127</cx:pt>
          <cx:pt idx="2975">95</cx:pt>
          <cx:pt idx="2976">138</cx:pt>
          <cx:pt idx="2977">88</cx:pt>
          <cx:pt idx="2978">138</cx:pt>
          <cx:pt idx="2979">118</cx:pt>
          <cx:pt idx="2980">116</cx:pt>
          <cx:pt idx="2981">110</cx:pt>
          <cx:pt idx="2982">119</cx:pt>
          <cx:pt idx="2983">118</cx:pt>
          <cx:pt idx="2984">144</cx:pt>
          <cx:pt idx="2985">137</cx:pt>
          <cx:pt idx="2986">105</cx:pt>
          <cx:pt idx="2987">102</cx:pt>
          <cx:pt idx="2988">91</cx:pt>
          <cx:pt idx="2989">106</cx:pt>
          <cx:pt idx="2990">112</cx:pt>
          <cx:pt idx="2991">111</cx:pt>
          <cx:pt idx="2992">112</cx:pt>
          <cx:pt idx="2993">100</cx:pt>
          <cx:pt idx="2994">97</cx:pt>
          <cx:pt idx="2995">117</cx:pt>
          <cx:pt idx="2996">92</cx:pt>
          <cx:pt idx="2997">127</cx:pt>
          <cx:pt idx="2998">88</cx:pt>
          <cx:pt idx="2999">91</cx:pt>
          <cx:pt idx="3000">88</cx:pt>
          <cx:pt idx="3001">96</cx:pt>
          <cx:pt idx="3002">126</cx:pt>
          <cx:pt idx="3003">119</cx:pt>
          <cx:pt idx="3004">106</cx:pt>
          <cx:pt idx="3005">113</cx:pt>
          <cx:pt idx="3006">84</cx:pt>
          <cx:pt idx="3007">91</cx:pt>
          <cx:pt idx="3008">152</cx:pt>
          <cx:pt idx="3009">113</cx:pt>
          <cx:pt idx="3010">95</cx:pt>
          <cx:pt idx="3011">103</cx:pt>
          <cx:pt idx="3012">110</cx:pt>
          <cx:pt idx="3013">122</cx:pt>
          <cx:pt idx="3014">136</cx:pt>
          <cx:pt idx="3015">114</cx:pt>
          <cx:pt idx="3016">161</cx:pt>
          <cx:pt idx="3017">141</cx:pt>
          <cx:pt idx="3018">124</cx:pt>
          <cx:pt idx="3019">116</cx:pt>
          <cx:pt idx="3020">135</cx:pt>
          <cx:pt idx="3021">94</cx:pt>
          <cx:pt idx="3022">120</cx:pt>
          <cx:pt idx="3023">98</cx:pt>
          <cx:pt idx="3024">115</cx:pt>
          <cx:pt idx="3025">98</cx:pt>
          <cx:pt idx="3026">91</cx:pt>
          <cx:pt idx="3027">107</cx:pt>
          <cx:pt idx="3028">115</cx:pt>
          <cx:pt idx="3029">104</cx:pt>
          <cx:pt idx="3030">101</cx:pt>
          <cx:pt idx="3031">98</cx:pt>
          <cx:pt idx="3032">123</cx:pt>
          <cx:pt idx="3033">117</cx:pt>
          <cx:pt idx="3034">170</cx:pt>
          <cx:pt idx="3035">84</cx:pt>
          <cx:pt idx="3036">98</cx:pt>
          <cx:pt idx="3037">92</cx:pt>
          <cx:pt idx="3038">144</cx:pt>
          <cx:pt idx="3039">99</cx:pt>
          <cx:pt idx="3040">101</cx:pt>
          <cx:pt idx="3041">99</cx:pt>
          <cx:pt idx="3042">84</cx:pt>
          <cx:pt idx="3043">95</cx:pt>
          <cx:pt idx="3044">84</cx:pt>
          <cx:pt idx="3045">98</cx:pt>
          <cx:pt idx="3046">95</cx:pt>
          <cx:pt idx="3047">131</cx:pt>
          <cx:pt idx="3048">84</cx:pt>
          <cx:pt idx="3049">90</cx:pt>
          <cx:pt idx="3050">106</cx:pt>
          <cx:pt idx="3051">111</cx:pt>
          <cx:pt idx="3052">119</cx:pt>
          <cx:pt idx="3053">127</cx:pt>
          <cx:pt idx="3054">121</cx:pt>
          <cx:pt idx="3055">111</cx:pt>
          <cx:pt idx="3056">127</cx:pt>
          <cx:pt idx="3057">121</cx:pt>
          <cx:pt idx="3058">129</cx:pt>
          <cx:pt idx="3059">106</cx:pt>
          <cx:pt idx="3060">103</cx:pt>
          <cx:pt idx="3061">100</cx:pt>
          <cx:pt idx="3062">94</cx:pt>
          <cx:pt idx="3063">102</cx:pt>
          <cx:pt idx="3064">129</cx:pt>
          <cx:pt idx="3065">104</cx:pt>
          <cx:pt idx="3066">79</cx:pt>
          <cx:pt idx="3067">96</cx:pt>
          <cx:pt idx="3068">139</cx:pt>
          <cx:pt idx="3069">92</cx:pt>
          <cx:pt idx="3070">100</cx:pt>
          <cx:pt idx="3071">98</cx:pt>
          <cx:pt idx="3072">91</cx:pt>
          <cx:pt idx="3073">102</cx:pt>
          <cx:pt idx="3074">141</cx:pt>
          <cx:pt idx="3075">101</cx:pt>
          <cx:pt idx="3076">99</cx:pt>
          <cx:pt idx="3077">82</cx:pt>
          <cx:pt idx="3078">138</cx:pt>
          <cx:pt idx="3079">94</cx:pt>
          <cx:pt idx="3080">95</cx:pt>
          <cx:pt idx="3081">79</cx:pt>
          <cx:pt idx="3082">115</cx:pt>
          <cx:pt idx="3083">95</cx:pt>
          <cx:pt idx="3084">123</cx:pt>
          <cx:pt idx="3085">141</cx:pt>
          <cx:pt idx="3086">166</cx:pt>
          <cx:pt idx="3087">96</cx:pt>
          <cx:pt idx="3088">140</cx:pt>
          <cx:pt idx="3089">96</cx:pt>
          <cx:pt idx="3090">91</cx:pt>
          <cx:pt idx="3091">120</cx:pt>
          <cx:pt idx="3092">100</cx:pt>
          <cx:pt idx="3093">86</cx:pt>
          <cx:pt idx="3094">110</cx:pt>
          <cx:pt idx="3095">104</cx:pt>
          <cx:pt idx="3096">107</cx:pt>
          <cx:pt idx="3097">86</cx:pt>
          <cx:pt idx="3098">94</cx:pt>
          <cx:pt idx="3099">91</cx:pt>
          <cx:pt idx="3100">93</cx:pt>
          <cx:pt idx="3101">143</cx:pt>
          <cx:pt idx="3102">87</cx:pt>
          <cx:pt idx="3103">100</cx:pt>
          <cx:pt idx="3104">96</cx:pt>
          <cx:pt idx="3105">89</cx:pt>
          <cx:pt idx="3106">124</cx:pt>
          <cx:pt idx="3107">109</cx:pt>
          <cx:pt idx="3108">103</cx:pt>
          <cx:pt idx="3109">118</cx:pt>
          <cx:pt idx="3110">101</cx:pt>
          <cx:pt idx="3111">89</cx:pt>
          <cx:pt idx="3112">126</cx:pt>
          <cx:pt idx="3113">118</cx:pt>
          <cx:pt idx="3114">129</cx:pt>
          <cx:pt idx="3115">123</cx:pt>
          <cx:pt idx="3116">95</cx:pt>
          <cx:pt idx="3117">99</cx:pt>
          <cx:pt idx="3118">102</cx:pt>
          <cx:pt idx="3119">90</cx:pt>
          <cx:pt idx="3120">115</cx:pt>
          <cx:pt idx="3121">106</cx:pt>
          <cx:pt idx="3122">109</cx:pt>
          <cx:pt idx="3123">153</cx:pt>
          <cx:pt idx="3124">88</cx:pt>
          <cx:pt idx="3125">101</cx:pt>
          <cx:pt idx="3126">87</cx:pt>
          <cx:pt idx="3127">117</cx:pt>
          <cx:pt idx="3128">147</cx:pt>
          <cx:pt idx="3129">91</cx:pt>
          <cx:pt idx="3130">103</cx:pt>
          <cx:pt idx="3131">117</cx:pt>
          <cx:pt idx="3132">137</cx:pt>
          <cx:pt idx="3133">123</cx:pt>
          <cx:pt idx="3134">121</cx:pt>
          <cx:pt idx="3135">125</cx:pt>
          <cx:pt idx="3136">115</cx:pt>
          <cx:pt idx="3137">98</cx:pt>
          <cx:pt idx="3138">107</cx:pt>
          <cx:pt idx="3139">98</cx:pt>
          <cx:pt idx="3140">122</cx:pt>
          <cx:pt idx="3141">235</cx:pt>
          <cx:pt idx="3142">87</cx:pt>
          <cx:pt idx="3143">156</cx:pt>
          <cx:pt idx="3144">86</cx:pt>
          <cx:pt idx="3145">112</cx:pt>
          <cx:pt idx="3146">117</cx:pt>
          <cx:pt idx="3147">97</cx:pt>
          <cx:pt idx="3148">129</cx:pt>
          <cx:pt idx="3149">101</cx:pt>
          <cx:pt idx="3150">87</cx:pt>
          <cx:pt idx="3151">94</cx:pt>
          <cx:pt idx="3152">125</cx:pt>
          <cx:pt idx="3153">151</cx:pt>
          <cx:pt idx="3154">117</cx:pt>
          <cx:pt idx="3155">176</cx:pt>
          <cx:pt idx="3156">105</cx:pt>
          <cx:pt idx="3157">145</cx:pt>
          <cx:pt idx="3158">97</cx:pt>
          <cx:pt idx="3159">130</cx:pt>
          <cx:pt idx="3160">118</cx:pt>
          <cx:pt idx="3161">160</cx:pt>
          <cx:pt idx="3162">102</cx:pt>
          <cx:pt idx="3163">108</cx:pt>
          <cx:pt idx="3164">109</cx:pt>
          <cx:pt idx="3165">88</cx:pt>
          <cx:pt idx="3166">113</cx:pt>
          <cx:pt idx="3167">129</cx:pt>
          <cx:pt idx="3168">96</cx:pt>
          <cx:pt idx="3169">107</cx:pt>
          <cx:pt idx="3170">154</cx:pt>
          <cx:pt idx="3171">93</cx:pt>
          <cx:pt idx="3172">106</cx:pt>
          <cx:pt idx="3173">117</cx:pt>
          <cx:pt idx="3174">114</cx:pt>
          <cx:pt idx="3175">214</cx:pt>
          <cx:pt idx="3176">136</cx:pt>
          <cx:pt idx="3177">102</cx:pt>
          <cx:pt idx="3178">101</cx:pt>
          <cx:pt idx="3179">114</cx:pt>
          <cx:pt idx="3180">100</cx:pt>
          <cx:pt idx="3181">92</cx:pt>
          <cx:pt idx="3182">119</cx:pt>
          <cx:pt idx="3183">131</cx:pt>
          <cx:pt idx="3184">93</cx:pt>
          <cx:pt idx="3185">88</cx:pt>
          <cx:pt idx="3186">109</cx:pt>
          <cx:pt idx="3187">152</cx:pt>
          <cx:pt idx="3188">97</cx:pt>
          <cx:pt idx="3189">99</cx:pt>
          <cx:pt idx="3190">114</cx:pt>
          <cx:pt idx="3191">116</cx:pt>
          <cx:pt idx="3192">100</cx:pt>
          <cx:pt idx="3193">116</cx:pt>
          <cx:pt idx="3194">92</cx:pt>
          <cx:pt idx="3195">120</cx:pt>
          <cx:pt idx="3196">100</cx:pt>
          <cx:pt idx="3197">90</cx:pt>
          <cx:pt idx="3198">118</cx:pt>
          <cx:pt idx="3199">119</cx:pt>
          <cx:pt idx="3200">95</cx:pt>
          <cx:pt idx="3201">104</cx:pt>
          <cx:pt idx="3202">100</cx:pt>
          <cx:pt idx="3203">97</cx:pt>
          <cx:pt idx="3204">93</cx:pt>
          <cx:pt idx="3205">118</cx:pt>
          <cx:pt idx="3206">119</cx:pt>
          <cx:pt idx="3207">102</cx:pt>
          <cx:pt idx="3208">97</cx:pt>
          <cx:pt idx="3209">112</cx:pt>
          <cx:pt idx="3210">151</cx:pt>
          <cx:pt idx="3211">113</cx:pt>
          <cx:pt idx="3212">160</cx:pt>
          <cx:pt idx="3213">107</cx:pt>
          <cx:pt idx="3214">118</cx:pt>
          <cx:pt idx="3215">100</cx:pt>
          <cx:pt idx="3216">134</cx:pt>
          <cx:pt idx="3217">101</cx:pt>
          <cx:pt idx="3218">107</cx:pt>
          <cx:pt idx="3219">131</cx:pt>
          <cx:pt idx="3220">131</cx:pt>
          <cx:pt idx="3221">98</cx:pt>
          <cx:pt idx="3222">106</cx:pt>
          <cx:pt idx="3223">106</cx:pt>
          <cx:pt idx="3224">97</cx:pt>
          <cx:pt idx="3225">119</cx:pt>
          <cx:pt idx="3226">97</cx:pt>
          <cx:pt idx="3227">139</cx:pt>
          <cx:pt idx="3228">97</cx:pt>
          <cx:pt idx="3229">93</cx:pt>
          <cx:pt idx="3230">111</cx:pt>
          <cx:pt idx="3231">132</cx:pt>
          <cx:pt idx="3232">109</cx:pt>
          <cx:pt idx="3233">87</cx:pt>
          <cx:pt idx="3234">111</cx:pt>
          <cx:pt idx="3235">127</cx:pt>
          <cx:pt idx="3236">108</cx:pt>
          <cx:pt idx="3237">102</cx:pt>
          <cx:pt idx="3238">93</cx:pt>
          <cx:pt idx="3239">99</cx:pt>
          <cx:pt idx="3240">102</cx:pt>
          <cx:pt idx="3241">110</cx:pt>
          <cx:pt idx="3242">129</cx:pt>
          <cx:pt idx="3243">109</cx:pt>
          <cx:pt idx="3244">148</cx:pt>
          <cx:pt idx="3245">119</cx:pt>
          <cx:pt idx="3246">109</cx:pt>
          <cx:pt idx="3247">127</cx:pt>
          <cx:pt idx="3248">155</cx:pt>
          <cx:pt idx="3249">139</cx:pt>
          <cx:pt idx="3250">97</cx:pt>
          <cx:pt idx="3251">98</cx:pt>
          <cx:pt idx="3252">140</cx:pt>
          <cx:pt idx="3253">120</cx:pt>
          <cx:pt idx="3254">131</cx:pt>
          <cx:pt idx="3255">116</cx:pt>
          <cx:pt idx="3256">115</cx:pt>
          <cx:pt idx="3257">131</cx:pt>
          <cx:pt idx="3258">112</cx:pt>
          <cx:pt idx="3259">115</cx:pt>
          <cx:pt idx="3260">116</cx:pt>
          <cx:pt idx="3261">145</cx:pt>
          <cx:pt idx="3262">157</cx:pt>
          <cx:pt idx="3263">106</cx:pt>
          <cx:pt idx="3264">112</cx:pt>
          <cx:pt idx="3265">153</cx:pt>
          <cx:pt idx="3266">126</cx:pt>
          <cx:pt idx="3267">132</cx:pt>
          <cx:pt idx="3268">104</cx:pt>
          <cx:pt idx="3269">119</cx:pt>
          <cx:pt idx="3270">122</cx:pt>
          <cx:pt idx="3271">102</cx:pt>
          <cx:pt idx="3272">105</cx:pt>
          <cx:pt idx="3273">101</cx:pt>
          <cx:pt idx="3274">111</cx:pt>
          <cx:pt idx="3275">100</cx:pt>
          <cx:pt idx="3276">119</cx:pt>
          <cx:pt idx="3277">111</cx:pt>
          <cx:pt idx="3278">107</cx:pt>
          <cx:pt idx="3279">113</cx:pt>
          <cx:pt idx="3280">111</cx:pt>
          <cx:pt idx="3281">111</cx:pt>
          <cx:pt idx="3282">131</cx:pt>
          <cx:pt idx="3283">105</cx:pt>
          <cx:pt idx="3284">111</cx:pt>
          <cx:pt idx="3285">110</cx:pt>
          <cx:pt idx="3286">102</cx:pt>
          <cx:pt idx="3287">101</cx:pt>
          <cx:pt idx="3288">138</cx:pt>
          <cx:pt idx="3289">89</cx:pt>
          <cx:pt idx="3290">128</cx:pt>
          <cx:pt idx="3291">133</cx:pt>
          <cx:pt idx="3292">149</cx:pt>
          <cx:pt idx="3293">94</cx:pt>
          <cx:pt idx="3294">104</cx:pt>
          <cx:pt idx="3295">96</cx:pt>
          <cx:pt idx="3296">101</cx:pt>
          <cx:pt idx="3297">128</cx:pt>
          <cx:pt idx="3298">94</cx:pt>
          <cx:pt idx="3299">121</cx:pt>
          <cx:pt idx="3300">105</cx:pt>
          <cx:pt idx="3301">115</cx:pt>
          <cx:pt idx="3302">93</cx:pt>
          <cx:pt idx="3303">107</cx:pt>
          <cx:pt idx="3304">111</cx:pt>
          <cx:pt idx="3305">105</cx:pt>
          <cx:pt idx="3306">101</cx:pt>
          <cx:pt idx="3307">94</cx:pt>
          <cx:pt idx="3308">105</cx:pt>
          <cx:pt idx="3309">101</cx:pt>
          <cx:pt idx="3310">107</cx:pt>
          <cx:pt idx="3311">107</cx:pt>
          <cx:pt idx="3312">103</cx:pt>
          <cx:pt idx="3313">93</cx:pt>
          <cx:pt idx="3314">124</cx:pt>
          <cx:pt idx="3315">125</cx:pt>
          <cx:pt idx="3316">109</cx:pt>
          <cx:pt idx="3317">115</cx:pt>
          <cx:pt idx="3318">104</cx:pt>
          <cx:pt idx="3319">104</cx:pt>
          <cx:pt idx="3320">136</cx:pt>
          <cx:pt idx="3321">116</cx:pt>
          <cx:pt idx="3322">128</cx:pt>
          <cx:pt idx="3323">97</cx:pt>
          <cx:pt idx="3324">109</cx:pt>
          <cx:pt idx="3325">99</cx:pt>
          <cx:pt idx="3326">112</cx:pt>
          <cx:pt idx="3327">143</cx:pt>
          <cx:pt idx="3328">100</cx:pt>
          <cx:pt idx="3329">116</cx:pt>
          <cx:pt idx="3330">98</cx:pt>
          <cx:pt idx="3331">104</cx:pt>
          <cx:pt idx="3332">107</cx:pt>
          <cx:pt idx="3333">98</cx:pt>
          <cx:pt idx="3334">102</cx:pt>
          <cx:pt idx="3335">140</cx:pt>
          <cx:pt idx="3336">102</cx:pt>
          <cx:pt idx="3337">123</cx:pt>
          <cx:pt idx="3338">130</cx:pt>
          <cx:pt idx="3339">103</cx:pt>
          <cx:pt idx="3340">142</cx:pt>
          <cx:pt idx="3341">109</cx:pt>
          <cx:pt idx="3342">92</cx:pt>
          <cx:pt idx="3343">98</cx:pt>
          <cx:pt idx="3344">102</cx:pt>
          <cx:pt idx="3345">110</cx:pt>
          <cx:pt idx="3346">142</cx:pt>
          <cx:pt idx="3347">113</cx:pt>
          <cx:pt idx="3348">113</cx:pt>
          <cx:pt idx="3349">104</cx:pt>
          <cx:pt idx="3350">120</cx:pt>
          <cx:pt idx="3351">110</cx:pt>
          <cx:pt idx="3352">120</cx:pt>
          <cx:pt idx="3353">91</cx:pt>
          <cx:pt idx="3354">120</cx:pt>
          <cx:pt idx="3355">92</cx:pt>
          <cx:pt idx="3356">123</cx:pt>
          <cx:pt idx="3357">138</cx:pt>
          <cx:pt idx="3358">90</cx:pt>
          <cx:pt idx="3359">135</cx:pt>
          <cx:pt idx="3360">127</cx:pt>
          <cx:pt idx="3361">102</cx:pt>
          <cx:pt idx="3362">85</cx:pt>
          <cx:pt idx="3363">129</cx:pt>
          <cx:pt idx="3364">92</cx:pt>
          <cx:pt idx="3365">94</cx:pt>
          <cx:pt idx="3366">106</cx:pt>
          <cx:pt idx="3367">92</cx:pt>
          <cx:pt idx="3368">106</cx:pt>
          <cx:pt idx="3369">151</cx:pt>
          <cx:pt idx="3370">104</cx:pt>
          <cx:pt idx="3371">125</cx:pt>
          <cx:pt idx="3372">122</cx:pt>
          <cx:pt idx="3373">100</cx:pt>
          <cx:pt idx="3374">115</cx:pt>
          <cx:pt idx="3375">126</cx:pt>
          <cx:pt idx="3376">89</cx:pt>
          <cx:pt idx="3377">140</cx:pt>
          <cx:pt idx="3378">90</cx:pt>
          <cx:pt idx="3379">90</cx:pt>
          <cx:pt idx="3380">150</cx:pt>
          <cx:pt idx="3381">133</cx:pt>
          <cx:pt idx="3382">108</cx:pt>
          <cx:pt idx="3383">115</cx:pt>
          <cx:pt idx="3384">131</cx:pt>
          <cx:pt idx="3385">122</cx:pt>
          <cx:pt idx="3386">131</cx:pt>
          <cx:pt idx="3387">105</cx:pt>
          <cx:pt idx="3388">107</cx:pt>
          <cx:pt idx="3389">142</cx:pt>
          <cx:pt idx="3390">118</cx:pt>
          <cx:pt idx="3391">95</cx:pt>
          <cx:pt idx="3392">97</cx:pt>
          <cx:pt idx="3393">123</cx:pt>
          <cx:pt idx="3394">109</cx:pt>
          <cx:pt idx="3395">93</cx:pt>
          <cx:pt idx="3396">95</cx:pt>
          <cx:pt idx="3397">96</cx:pt>
          <cx:pt idx="3398">131</cx:pt>
          <cx:pt idx="3399">81</cx:pt>
          <cx:pt idx="3400">102</cx:pt>
          <cx:pt idx="3401">123</cx:pt>
          <cx:pt idx="3402">85</cx:pt>
          <cx:pt idx="3403">109</cx:pt>
          <cx:pt idx="3404">129</cx:pt>
          <cx:pt idx="3405">124</cx:pt>
          <cx:pt idx="3406">112</cx:pt>
          <cx:pt idx="3407">100</cx:pt>
          <cx:pt idx="3408">82</cx:pt>
          <cx:pt idx="3409">96</cx:pt>
          <cx:pt idx="3410">91</cx:pt>
          <cx:pt idx="3411">108</cx:pt>
          <cx:pt idx="3412">96</cx:pt>
          <cx:pt idx="3413">92</cx:pt>
          <cx:pt idx="3414">100</cx:pt>
          <cx:pt idx="3415">128</cx:pt>
          <cx:pt idx="3416">96</cx:pt>
          <cx:pt idx="3417">95</cx:pt>
          <cx:pt idx="3418">102</cx:pt>
          <cx:pt idx="3419">115</cx:pt>
          <cx:pt idx="3420">98</cx:pt>
          <cx:pt idx="3421">93</cx:pt>
          <cx:pt idx="3422">136</cx:pt>
          <cx:pt idx="3423">105</cx:pt>
          <cx:pt idx="3424">117</cx:pt>
          <cx:pt idx="3425">104</cx:pt>
          <cx:pt idx="3426">135</cx:pt>
          <cx:pt idx="3427">93</cx:pt>
          <cx:pt idx="3428">107</cx:pt>
          <cx:pt idx="3429">119</cx:pt>
          <cx:pt idx="3430">127</cx:pt>
          <cx:pt idx="3431">114</cx:pt>
          <cx:pt idx="3432">116</cx:pt>
          <cx:pt idx="3433">98</cx:pt>
          <cx:pt idx="3434">111</cx:pt>
          <cx:pt idx="3435">128</cx:pt>
          <cx:pt idx="3436">95</cx:pt>
          <cx:pt idx="3437">100</cx:pt>
          <cx:pt idx="3438">105</cx:pt>
          <cx:pt idx="3439">115</cx:pt>
          <cx:pt idx="3440">122</cx:pt>
          <cx:pt idx="3441">151</cx:pt>
          <cx:pt idx="3442">95</cx:pt>
          <cx:pt idx="3443">89</cx:pt>
          <cx:pt idx="3444">81</cx:pt>
          <cx:pt idx="3445">108</cx:pt>
          <cx:pt idx="3446">128</cx:pt>
          <cx:pt idx="3447">97</cx:pt>
          <cx:pt idx="3448">94</cx:pt>
          <cx:pt idx="3449">91</cx:pt>
          <cx:pt idx="3450">89</cx:pt>
          <cx:pt idx="3451">101</cx:pt>
          <cx:pt idx="3452">106</cx:pt>
          <cx:pt idx="3453">105</cx:pt>
          <cx:pt idx="3454">108</cx:pt>
          <cx:pt idx="3455">88</cx:pt>
          <cx:pt idx="3456">121</cx:pt>
          <cx:pt idx="3457">113</cx:pt>
          <cx:pt idx="3458">98</cx:pt>
          <cx:pt idx="3459">109</cx:pt>
          <cx:pt idx="3460">108</cx:pt>
          <cx:pt idx="3461">133</cx:pt>
          <cx:pt idx="3462">112</cx:pt>
          <cx:pt idx="3463">89</cx:pt>
          <cx:pt idx="3464">93</cx:pt>
          <cx:pt idx="3465">101</cx:pt>
          <cx:pt idx="3466">94</cx:pt>
          <cx:pt idx="3467">87</cx:pt>
          <cx:pt idx="3468">120</cx:pt>
          <cx:pt idx="3469">113</cx:pt>
          <cx:pt idx="3470">122</cx:pt>
          <cx:pt idx="3471">121</cx:pt>
          <cx:pt idx="3472">102</cx:pt>
          <cx:pt idx="3473">87</cx:pt>
          <cx:pt idx="3474">115</cx:pt>
          <cx:pt idx="3475">88</cx:pt>
          <cx:pt idx="3476">85</cx:pt>
          <cx:pt idx="3477">121</cx:pt>
          <cx:pt idx="3478">129</cx:pt>
          <cx:pt idx="3479">91</cx:pt>
          <cx:pt idx="3480">95</cx:pt>
          <cx:pt idx="3481">108</cx:pt>
          <cx:pt idx="3482">100</cx:pt>
          <cx:pt idx="3483">93</cx:pt>
          <cx:pt idx="3484">111</cx:pt>
          <cx:pt idx="3485">97</cx:pt>
          <cx:pt idx="3486">77</cx:pt>
          <cx:pt idx="3487">111</cx:pt>
          <cx:pt idx="3488">85</cx:pt>
          <cx:pt idx="3489">112</cx:pt>
          <cx:pt idx="3490">131</cx:pt>
          <cx:pt idx="3491">90</cx:pt>
          <cx:pt idx="3492">91</cx:pt>
          <cx:pt idx="3493">98</cx:pt>
          <cx:pt idx="3494">120</cx:pt>
          <cx:pt idx="3495">127</cx:pt>
          <cx:pt idx="3496">95</cx:pt>
          <cx:pt idx="3497">108</cx:pt>
          <cx:pt idx="3498">138</cx:pt>
          <cx:pt idx="3499">129</cx:pt>
          <cx:pt idx="3500">102</cx:pt>
          <cx:pt idx="3501">105</cx:pt>
          <cx:pt idx="3502">111</cx:pt>
          <cx:pt idx="3503">91</cx:pt>
          <cx:pt idx="3504">116</cx:pt>
          <cx:pt idx="3505">99</cx:pt>
          <cx:pt idx="3506">121</cx:pt>
          <cx:pt idx="3507">95</cx:pt>
          <cx:pt idx="3508">82</cx:pt>
          <cx:pt idx="3509">101</cx:pt>
          <cx:pt idx="3510">102</cx:pt>
          <cx:pt idx="3511">93</cx:pt>
          <cx:pt idx="3512">100</cx:pt>
          <cx:pt idx="3513">106</cx:pt>
          <cx:pt idx="3514">99</cx:pt>
          <cx:pt idx="3515">96</cx:pt>
          <cx:pt idx="3516">102</cx:pt>
          <cx:pt idx="3517">108</cx:pt>
          <cx:pt idx="3518">121</cx:pt>
          <cx:pt idx="3519">92</cx:pt>
          <cx:pt idx="3520">145</cx:pt>
          <cx:pt idx="3521">112</cx:pt>
          <cx:pt idx="3522">134</cx:pt>
          <cx:pt idx="3523">102</cx:pt>
          <cx:pt idx="3524">108</cx:pt>
          <cx:pt idx="3525">124</cx:pt>
          <cx:pt idx="3526">154</cx:pt>
          <cx:pt idx="3527">111</cx:pt>
          <cx:pt idx="3528">129</cx:pt>
          <cx:pt idx="3529">93</cx:pt>
          <cx:pt idx="3530">91</cx:pt>
          <cx:pt idx="3531">85</cx:pt>
          <cx:pt idx="3532">89</cx:pt>
          <cx:pt idx="3533">159</cx:pt>
          <cx:pt idx="3534">89</cx:pt>
          <cx:pt idx="3535">130</cx:pt>
          <cx:pt idx="3536">83</cx:pt>
          <cx:pt idx="3537">100</cx:pt>
          <cx:pt idx="3538">123</cx:pt>
          <cx:pt idx="3539">99</cx:pt>
          <cx:pt idx="3540">127</cx:pt>
          <cx:pt idx="3541">99</cx:pt>
          <cx:pt idx="3542">91</cx:pt>
          <cx:pt idx="3543">115</cx:pt>
          <cx:pt idx="3544">132</cx:pt>
          <cx:pt idx="3545">135</cx:pt>
          <cx:pt idx="3546">111</cx:pt>
          <cx:pt idx="3547">131</cx:pt>
          <cx:pt idx="3548">128</cx:pt>
          <cx:pt idx="3549">93</cx:pt>
          <cx:pt idx="3550">156</cx:pt>
          <cx:pt idx="3551">115</cx:pt>
          <cx:pt idx="3552">131</cx:pt>
          <cx:pt idx="3553">110</cx:pt>
          <cx:pt idx="3554">109</cx:pt>
          <cx:pt idx="3555">124</cx:pt>
          <cx:pt idx="3556">117</cx:pt>
          <cx:pt idx="3557">91</cx:pt>
          <cx:pt idx="3558">135</cx:pt>
          <cx:pt idx="3559">118</cx:pt>
          <cx:pt idx="3560">93</cx:pt>
          <cx:pt idx="3561">97</cx:pt>
          <cx:pt idx="3562">133</cx:pt>
          <cx:pt idx="3563">97</cx:pt>
          <cx:pt idx="3564">82</cx:pt>
          <cx:pt idx="3565">104</cx:pt>
          <cx:pt idx="3566">106</cx:pt>
          <cx:pt idx="3567">100</cx:pt>
          <cx:pt idx="3568">117</cx:pt>
          <cx:pt idx="3569">111</cx:pt>
          <cx:pt idx="3570">100</cx:pt>
          <cx:pt idx="3571">129</cx:pt>
          <cx:pt idx="3572">102</cx:pt>
          <cx:pt idx="3573">103</cx:pt>
          <cx:pt idx="3574">121</cx:pt>
          <cx:pt idx="3575">97</cx:pt>
          <cx:pt idx="3576">125</cx:pt>
          <cx:pt idx="3577">104</cx:pt>
          <cx:pt idx="3578">113</cx:pt>
          <cx:pt idx="3579">109</cx:pt>
          <cx:pt idx="3580">144</cx:pt>
          <cx:pt idx="3581">90</cx:pt>
          <cx:pt idx="3582">98</cx:pt>
          <cx:pt idx="3583">86</cx:pt>
          <cx:pt idx="3584">123</cx:pt>
          <cx:pt idx="3585">127</cx:pt>
          <cx:pt idx="3586">104</cx:pt>
          <cx:pt idx="3587">118</cx:pt>
          <cx:pt idx="3588">95</cx:pt>
          <cx:pt idx="3589">98</cx:pt>
          <cx:pt idx="3590">86</cx:pt>
          <cx:pt idx="3591">118</cx:pt>
          <cx:pt idx="3592">98</cx:pt>
          <cx:pt idx="3593">96</cx:pt>
          <cx:pt idx="3594">108</cx:pt>
          <cx:pt idx="3595">92</cx:pt>
          <cx:pt idx="3596">97</cx:pt>
          <cx:pt idx="3597">166</cx:pt>
          <cx:pt idx="3598">98</cx:pt>
          <cx:pt idx="3599">101</cx:pt>
          <cx:pt idx="3600">98</cx:pt>
          <cx:pt idx="3601">90</cx:pt>
          <cx:pt idx="3602">106</cx:pt>
          <cx:pt idx="3603">99</cx:pt>
          <cx:pt idx="3604">107</cx:pt>
          <cx:pt idx="3605">91</cx:pt>
          <cx:pt idx="3606">106</cx:pt>
          <cx:pt idx="3607">85</cx:pt>
          <cx:pt idx="3608">110</cx:pt>
          <cx:pt idx="3609">92</cx:pt>
          <cx:pt idx="3610">127</cx:pt>
          <cx:pt idx="3611">136</cx:pt>
          <cx:pt idx="3612">99</cx:pt>
          <cx:pt idx="3613">114</cx:pt>
          <cx:pt idx="3614">98</cx:pt>
          <cx:pt idx="3615">146</cx:pt>
          <cx:pt idx="3616">95</cx:pt>
          <cx:pt idx="3617">100</cx:pt>
          <cx:pt idx="3618">121</cx:pt>
          <cx:pt idx="3619">130</cx:pt>
          <cx:pt idx="3620">131</cx:pt>
          <cx:pt idx="3621">147</cx:pt>
          <cx:pt idx="3622">151</cx:pt>
          <cx:pt idx="3623">114</cx:pt>
          <cx:pt idx="3624">94</cx:pt>
          <cx:pt idx="3625">157</cx:pt>
          <cx:pt idx="3626">105</cx:pt>
          <cx:pt idx="3627">116</cx:pt>
          <cx:pt idx="3628">118</cx:pt>
          <cx:pt idx="3629">102</cx:pt>
          <cx:pt idx="3630">102</cx:pt>
          <cx:pt idx="3631">120</cx:pt>
          <cx:pt idx="3632">128</cx:pt>
          <cx:pt idx="3633">109</cx:pt>
          <cx:pt idx="3634">132</cx:pt>
          <cx:pt idx="3635">111</cx:pt>
          <cx:pt idx="3636">108</cx:pt>
          <cx:pt idx="3637">108</cx:pt>
          <cx:pt idx="3638">104</cx:pt>
          <cx:pt idx="3639">100</cx:pt>
          <cx:pt idx="3640">112</cx:pt>
          <cx:pt idx="3641">85</cx:pt>
          <cx:pt idx="3642">117</cx:pt>
          <cx:pt idx="3643">136</cx:pt>
          <cx:pt idx="3644">109</cx:pt>
          <cx:pt idx="3645">93</cx:pt>
          <cx:pt idx="3646">97</cx:pt>
          <cx:pt idx="3647">88</cx:pt>
          <cx:pt idx="3648">113</cx:pt>
          <cx:pt idx="3649">155</cx:pt>
          <cx:pt idx="3650">90</cx:pt>
          <cx:pt idx="3651">95</cx:pt>
          <cx:pt idx="3652">79</cx:pt>
          <cx:pt idx="3653">116</cx:pt>
          <cx:pt idx="3654">103</cx:pt>
          <cx:pt idx="3655">119</cx:pt>
          <cx:pt idx="3656">87</cx:pt>
          <cx:pt idx="3657">93</cx:pt>
          <cx:pt idx="3658">107</cx:pt>
          <cx:pt idx="3659">90</cx:pt>
          <cx:pt idx="3660">101</cx:pt>
          <cx:pt idx="3661">106</cx:pt>
          <cx:pt idx="3662">170</cx:pt>
          <cx:pt idx="3663">123</cx:pt>
          <cx:pt idx="3664">87</cx:pt>
          <cx:pt idx="3665">131</cx:pt>
          <cx:pt idx="3666">124</cx:pt>
          <cx:pt idx="3667">100</cx:pt>
          <cx:pt idx="3668">158</cx:pt>
          <cx:pt idx="3669">110</cx:pt>
          <cx:pt idx="3670">97</cx:pt>
          <cx:pt idx="3671">104</cx:pt>
          <cx:pt idx="3672">167</cx:pt>
          <cx:pt idx="3673">92</cx:pt>
          <cx:pt idx="3674">93</cx:pt>
          <cx:pt idx="3675">146</cx:pt>
          <cx:pt idx="3676">130</cx:pt>
          <cx:pt idx="3677">102</cx:pt>
          <cx:pt idx="3678">134</cx:pt>
          <cx:pt idx="3679">93</cx:pt>
          <cx:pt idx="3680">110</cx:pt>
          <cx:pt idx="3681">112</cx:pt>
          <cx:pt idx="3682">124</cx:pt>
          <cx:pt idx="3683">122</cx:pt>
          <cx:pt idx="3684">98</cx:pt>
          <cx:pt idx="3685">92</cx:pt>
          <cx:pt idx="3686">97</cx:pt>
          <cx:pt idx="3687">83</cx:pt>
          <cx:pt idx="3688">95</cx:pt>
          <cx:pt idx="3689">92</cx:pt>
          <cx:pt idx="3690">130</cx:pt>
          <cx:pt idx="3691">96</cx:pt>
          <cx:pt idx="3692">169</cx:pt>
          <cx:pt idx="3693">139</cx:pt>
          <cx:pt idx="3694">110</cx:pt>
          <cx:pt idx="3695">102</cx:pt>
          <cx:pt idx="3696">91</cx:pt>
          <cx:pt idx="3697">106</cx:pt>
          <cx:pt idx="3698">88</cx:pt>
          <cx:pt idx="3699">85</cx:pt>
          <cx:pt idx="3700">103</cx:pt>
          <cx:pt idx="3701">138</cx:pt>
          <cx:pt idx="3702">90</cx:pt>
          <cx:pt idx="3703">88</cx:pt>
          <cx:pt idx="3704">127</cx:pt>
          <cx:pt idx="3705">110</cx:pt>
          <cx:pt idx="3706">103</cx:pt>
          <cx:pt idx="3707">99</cx:pt>
          <cx:pt idx="3708">107</cx:pt>
          <cx:pt idx="3709">136</cx:pt>
          <cx:pt idx="3710">102</cx:pt>
          <cx:pt idx="3711">114</cx:pt>
          <cx:pt idx="3712">88</cx:pt>
          <cx:pt idx="3713">112</cx:pt>
          <cx:pt idx="3714">144</cx:pt>
          <cx:pt idx="3715">113</cx:pt>
          <cx:pt idx="3716">124</cx:pt>
          <cx:pt idx="3717">102</cx:pt>
          <cx:pt idx="3718">136</cx:pt>
          <cx:pt idx="3719">108</cx:pt>
          <cx:pt idx="3720">125</cx:pt>
          <cx:pt idx="3721">112</cx:pt>
          <cx:pt idx="3722">87</cx:pt>
          <cx:pt idx="3723">107</cx:pt>
          <cx:pt idx="3724">99</cx:pt>
          <cx:pt idx="3725">120</cx:pt>
          <cx:pt idx="3726">107</cx:pt>
          <cx:pt idx="3727">141</cx:pt>
          <cx:pt idx="3728">106</cx:pt>
          <cx:pt idx="3729">131</cx:pt>
          <cx:pt idx="3730">105</cx:pt>
          <cx:pt idx="3731">86</cx:pt>
          <cx:pt idx="3732">126</cx:pt>
          <cx:pt idx="3733">112</cx:pt>
          <cx:pt idx="3734">94</cx:pt>
          <cx:pt idx="3735">116</cx:pt>
          <cx:pt idx="3736">106</cx:pt>
          <cx:pt idx="3737">134</cx:pt>
          <cx:pt idx="3738">136</cx:pt>
          <cx:pt idx="3739">123</cx:pt>
          <cx:pt idx="3740">97</cx:pt>
          <cx:pt idx="3741">138</cx:pt>
          <cx:pt idx="3742">99</cx:pt>
          <cx:pt idx="3743">160</cx:pt>
          <cx:pt idx="3744">118</cx:pt>
          <cx:pt idx="3745">88</cx:pt>
          <cx:pt idx="3746">87</cx:pt>
          <cx:pt idx="3747">123</cx:pt>
          <cx:pt idx="3748">107</cx:pt>
          <cx:pt idx="3749">116</cx:pt>
          <cx:pt idx="3750">161</cx:pt>
          <cx:pt idx="3751">117</cx:pt>
          <cx:pt idx="3752">107</cx:pt>
          <cx:pt idx="3753">153</cx:pt>
          <cx:pt idx="3754">108</cx:pt>
          <cx:pt idx="3755">105</cx:pt>
          <cx:pt idx="3756">95</cx:pt>
          <cx:pt idx="3757">95</cx:pt>
          <cx:pt idx="3758">120</cx:pt>
          <cx:pt idx="3759">90</cx:pt>
          <cx:pt idx="3760">146</cx:pt>
          <cx:pt idx="3761">121</cx:pt>
          <cx:pt idx="3762">94</cx:pt>
          <cx:pt idx="3763">88</cx:pt>
          <cx:pt idx="3764">109</cx:pt>
          <cx:pt idx="3765">132</cx:pt>
          <cx:pt idx="3766">102</cx:pt>
          <cx:pt idx="3767">104</cx:pt>
          <cx:pt idx="3768">99</cx:pt>
          <cx:pt idx="3769">147</cx:pt>
          <cx:pt idx="3770">132</cx:pt>
          <cx:pt idx="3771">99</cx:pt>
          <cx:pt idx="3772">118</cx:pt>
          <cx:pt idx="3773">88</cx:pt>
          <cx:pt idx="3774">130</cx:pt>
          <cx:pt idx="3775">123</cx:pt>
          <cx:pt idx="3776">114</cx:pt>
          <cx:pt idx="3777">115</cx:pt>
          <cx:pt idx="3778">105</cx:pt>
          <cx:pt idx="3779">125</cx:pt>
          <cx:pt idx="3780">99</cx:pt>
          <cx:pt idx="3781">103</cx:pt>
          <cx:pt idx="3782">96</cx:pt>
          <cx:pt idx="3783">114</cx:pt>
          <cx:pt idx="3784">87</cx:pt>
          <cx:pt idx="3785">113</cx:pt>
          <cx:pt idx="3786">147</cx:pt>
          <cx:pt idx="3787">121</cx:pt>
          <cx:pt idx="3788">98</cx:pt>
          <cx:pt idx="3789">147</cx:pt>
          <cx:pt idx="3790">110</cx:pt>
          <cx:pt idx="3791">98</cx:pt>
          <cx:pt idx="3792">122</cx:pt>
          <cx:pt idx="3793">131</cx:pt>
          <cx:pt idx="3794">95</cx:pt>
          <cx:pt idx="3795">116</cx:pt>
          <cx:pt idx="3796">112</cx:pt>
          <cx:pt idx="3797">145</cx:pt>
          <cx:pt idx="3798">90</cx:pt>
          <cx:pt idx="3799">87</cx:pt>
          <cx:pt idx="3800">98</cx:pt>
          <cx:pt idx="3801">117</cx:pt>
          <cx:pt idx="3802">156</cx:pt>
          <cx:pt idx="3803">109</cx:pt>
          <cx:pt idx="3804">120</cx:pt>
          <cx:pt idx="3805">106</cx:pt>
          <cx:pt idx="3806">77</cx:pt>
          <cx:pt idx="3807">87</cx:pt>
          <cx:pt idx="3808">88</cx:pt>
          <cx:pt idx="3809">107</cx:pt>
          <cx:pt idx="3810">97</cx:pt>
          <cx:pt idx="3811">91</cx:pt>
          <cx:pt idx="3812">78</cx:pt>
          <cx:pt idx="3813">102</cx:pt>
          <cx:pt idx="3814">116</cx:pt>
          <cx:pt idx="3815">119</cx:pt>
          <cx:pt idx="3816">104</cx:pt>
          <cx:pt idx="3817">121</cx:pt>
          <cx:pt idx="3818">96</cx:pt>
          <cx:pt idx="3819">92</cx:pt>
          <cx:pt idx="3820">109</cx:pt>
          <cx:pt idx="3821">116</cx:pt>
          <cx:pt idx="3822">118</cx:pt>
          <cx:pt idx="3823">99</cx:pt>
          <cx:pt idx="3824">86</cx:pt>
          <cx:pt idx="3825">136</cx:pt>
          <cx:pt idx="3826">92</cx:pt>
          <cx:pt idx="3827">94</cx:pt>
          <cx:pt idx="3828">84</cx:pt>
          <cx:pt idx="3829">93</cx:pt>
          <cx:pt idx="3830">96</cx:pt>
          <cx:pt idx="3831">96</cx:pt>
          <cx:pt idx="3832">84</cx:pt>
          <cx:pt idx="3833">118</cx:pt>
          <cx:pt idx="3834">185</cx:pt>
          <cx:pt idx="3835">114</cx:pt>
          <cx:pt idx="3836">120</cx:pt>
          <cx:pt idx="3837">96</cx:pt>
          <cx:pt idx="3838">96</cx:pt>
          <cx:pt idx="3839">103</cx:pt>
          <cx:pt idx="3840">100</cx:pt>
          <cx:pt idx="3841">106</cx:pt>
          <cx:pt idx="3842">143</cx:pt>
          <cx:pt idx="3843">116</cx:pt>
          <cx:pt idx="3844">123</cx:pt>
          <cx:pt idx="3845">117</cx:pt>
          <cx:pt idx="3846">81</cx:pt>
          <cx:pt idx="3847">101</cx:pt>
          <cx:pt idx="3848">122</cx:pt>
          <cx:pt idx="3849">184</cx:pt>
          <cx:pt idx="3850">124</cx:pt>
          <cx:pt idx="3851">110</cx:pt>
          <cx:pt idx="3852">94</cx:pt>
          <cx:pt idx="3853">99</cx:pt>
          <cx:pt idx="3854">117</cx:pt>
          <cx:pt idx="3855">108</cx:pt>
          <cx:pt idx="3856">90</cx:pt>
          <cx:pt idx="3857">101</cx:pt>
          <cx:pt idx="3858">103</cx:pt>
          <cx:pt idx="3859">103</cx:pt>
          <cx:pt idx="3860">109</cx:pt>
          <cx:pt idx="3861">103</cx:pt>
          <cx:pt idx="3862">108</cx:pt>
          <cx:pt idx="3863">96</cx:pt>
          <cx:pt idx="3864">141</cx:pt>
          <cx:pt idx="3865">99</cx:pt>
          <cx:pt idx="3866">147</cx:pt>
          <cx:pt idx="3867">88</cx:pt>
          <cx:pt idx="3868">108</cx:pt>
          <cx:pt idx="3869">95</cx:pt>
          <cx:pt idx="3870">127</cx:pt>
          <cx:pt idx="3871">89</cx:pt>
          <cx:pt idx="3872">78</cx:pt>
          <cx:pt idx="3873">114</cx:pt>
          <cx:pt idx="3874">108</cx:pt>
          <cx:pt idx="3875">111</cx:pt>
          <cx:pt idx="3876">122</cx:pt>
          <cx:pt idx="3877">156</cx:pt>
          <cx:pt idx="3878">129</cx:pt>
          <cx:pt idx="3879">92</cx:pt>
          <cx:pt idx="3880">119</cx:pt>
          <cx:pt idx="3881">86</cx:pt>
          <cx:pt idx="3882">106</cx:pt>
          <cx:pt idx="3883">92</cx:pt>
          <cx:pt idx="3884">104</cx:pt>
          <cx:pt idx="3885">98</cx:pt>
          <cx:pt idx="3886">115</cx:pt>
          <cx:pt idx="3887">108</cx:pt>
          <cx:pt idx="3888">132</cx:pt>
          <cx:pt idx="3889">84</cx:pt>
          <cx:pt idx="3890">127</cx:pt>
          <cx:pt idx="3891">111</cx:pt>
          <cx:pt idx="3892">100</cx:pt>
          <cx:pt idx="3893">124</cx:pt>
          <cx:pt idx="3894">135</cx:pt>
          <cx:pt idx="3895">153</cx:pt>
          <cx:pt idx="3896">85</cx:pt>
          <cx:pt idx="3897">146</cx:pt>
          <cx:pt idx="3898">109</cx:pt>
          <cx:pt idx="3899">117</cx:pt>
          <cx:pt idx="3900">100</cx:pt>
          <cx:pt idx="3901">158</cx:pt>
          <cx:pt idx="3902">90</cx:pt>
          <cx:pt idx="3903">93</cx:pt>
          <cx:pt idx="3904">146</cx:pt>
          <cx:pt idx="3905">106</cx:pt>
          <cx:pt idx="3906">102</cx:pt>
          <cx:pt idx="3907">103</cx:pt>
          <cx:pt idx="3908">95</cx:pt>
          <cx:pt idx="3909">111</cx:pt>
          <cx:pt idx="3910">105</cx:pt>
          <cx:pt idx="3911">89</cx:pt>
          <cx:pt idx="3912">116</cx:pt>
          <cx:pt idx="3913">115</cx:pt>
          <cx:pt idx="3914">86</cx:pt>
          <cx:pt idx="3915">101</cx:pt>
          <cx:pt idx="3916">95</cx:pt>
          <cx:pt idx="3917">89</cx:pt>
          <cx:pt idx="3918">126</cx:pt>
          <cx:pt idx="3919">119</cx:pt>
          <cx:pt idx="3920">116</cx:pt>
          <cx:pt idx="3921">91</cx:pt>
          <cx:pt idx="3922">95</cx:pt>
          <cx:pt idx="3923">90</cx:pt>
          <cx:pt idx="3924">134</cx:pt>
          <cx:pt idx="3925">141</cx:pt>
          <cx:pt idx="3926">94</cx:pt>
          <cx:pt idx="3927">88</cx:pt>
          <cx:pt idx="3928">107</cx:pt>
          <cx:pt idx="3929">91</cx:pt>
          <cx:pt idx="3930">101</cx:pt>
          <cx:pt idx="3931">85</cx:pt>
          <cx:pt idx="3932">81</cx:pt>
          <cx:pt idx="3933">147</cx:pt>
          <cx:pt idx="3934">99</cx:pt>
          <cx:pt idx="3935">130</cx:pt>
          <cx:pt idx="3936">125</cx:pt>
          <cx:pt idx="3937">99</cx:pt>
          <cx:pt idx="3938">123</cx:pt>
          <cx:pt idx="3939">92</cx:pt>
          <cx:pt idx="3940">84</cx:pt>
          <cx:pt idx="3941">117</cx:pt>
          <cx:pt idx="3942">138</cx:pt>
          <cx:pt idx="3943">115</cx:pt>
          <cx:pt idx="3944">141</cx:pt>
          <cx:pt idx="3945">89</cx:pt>
          <cx:pt idx="3946">113</cx:pt>
          <cx:pt idx="3947">82</cx:pt>
          <cx:pt idx="3948">114</cx:pt>
          <cx:pt idx="3949">107</cx:pt>
          <cx:pt idx="3950">100</cx:pt>
          <cx:pt idx="3951">104</cx:pt>
          <cx:pt idx="3952">105</cx:pt>
          <cx:pt idx="3953">89</cx:pt>
          <cx:pt idx="3954">132</cx:pt>
          <cx:pt idx="3955">116</cx:pt>
          <cx:pt idx="3956">93</cx:pt>
          <cx:pt idx="3957">152</cx:pt>
          <cx:pt idx="3958">158</cx:pt>
          <cx:pt idx="3959">111</cx:pt>
          <cx:pt idx="3960">158</cx:pt>
          <cx:pt idx="3961">110</cx:pt>
          <cx:pt idx="3962">127</cx:pt>
          <cx:pt idx="3963">106</cx:pt>
          <cx:pt idx="3964">143</cx:pt>
          <cx:pt idx="3965">95</cx:pt>
          <cx:pt idx="3966">128</cx:pt>
          <cx:pt idx="3967">104</cx:pt>
          <cx:pt idx="3968">108</cx:pt>
          <cx:pt idx="3969">142</cx:pt>
          <cx:pt idx="3970">103</cx:pt>
          <cx:pt idx="3971">102</cx:pt>
          <cx:pt idx="3972">148</cx:pt>
          <cx:pt idx="3973">115</cx:pt>
          <cx:pt idx="3974">110</cx:pt>
          <cx:pt idx="3975">122</cx:pt>
          <cx:pt idx="3976">146</cx:pt>
          <cx:pt idx="3977">107</cx:pt>
          <cx:pt idx="3978">133</cx:pt>
          <cx:pt idx="3979">96</cx:pt>
          <cx:pt idx="3980">136</cx:pt>
          <cx:pt idx="3981">108</cx:pt>
          <cx:pt idx="3982">105</cx:pt>
          <cx:pt idx="3983">106</cx:pt>
          <cx:pt idx="3984">87</cx:pt>
          <cx:pt idx="3985">99</cx:pt>
          <cx:pt idx="3986">100</cx:pt>
          <cx:pt idx="3987">106</cx:pt>
          <cx:pt idx="3988">141</cx:pt>
          <cx:pt idx="3989">95</cx:pt>
          <cx:pt idx="3990">121</cx:pt>
          <cx:pt idx="3991">113</cx:pt>
          <cx:pt idx="3992">88</cx:pt>
          <cx:pt idx="3993">132</cx:pt>
          <cx:pt idx="3994">155</cx:pt>
          <cx:pt idx="3995">131</cx:pt>
          <cx:pt idx="3996">119</cx:pt>
          <cx:pt idx="3997">137</cx:pt>
          <cx:pt idx="3998">117</cx:pt>
          <cx:pt idx="3999">91</cx:pt>
          <cx:pt idx="4000">137</cx:pt>
          <cx:pt idx="4001">116</cx:pt>
          <cx:pt idx="4002">84</cx:pt>
          <cx:pt idx="4003">123</cx:pt>
          <cx:pt idx="4004">93</cx:pt>
          <cx:pt idx="4005">97</cx:pt>
          <cx:pt idx="4006">94</cx:pt>
          <cx:pt idx="4007">88</cx:pt>
          <cx:pt idx="4008">98</cx:pt>
          <cx:pt idx="4009">108</cx:pt>
          <cx:pt idx="4010">110</cx:pt>
          <cx:pt idx="4011">111</cx:pt>
          <cx:pt idx="4012">138</cx:pt>
          <cx:pt idx="4013">82</cx:pt>
          <cx:pt idx="4014">98</cx:pt>
          <cx:pt idx="4015">124</cx:pt>
          <cx:pt idx="4016">108</cx:pt>
          <cx:pt idx="4017">104</cx:pt>
          <cx:pt idx="4018">91</cx:pt>
          <cx:pt idx="4019">92</cx:pt>
          <cx:pt idx="4020">97</cx:pt>
          <cx:pt idx="4021">128</cx:pt>
          <cx:pt idx="4022">108</cx:pt>
          <cx:pt idx="4023">130</cx:pt>
          <cx:pt idx="4024">97</cx:pt>
          <cx:pt idx="4025">118</cx:pt>
          <cx:pt idx="4026">94</cx:pt>
          <cx:pt idx="4027">91</cx:pt>
          <cx:pt idx="4028">102</cx:pt>
          <cx:pt idx="4029">96</cx:pt>
          <cx:pt idx="4030">104</cx:pt>
          <cx:pt idx="4031">116</cx:pt>
          <cx:pt idx="4032">134</cx:pt>
          <cx:pt idx="4033">96</cx:pt>
          <cx:pt idx="4034">94</cx:pt>
          <cx:pt idx="4035">79</cx:pt>
          <cx:pt idx="4036">94</cx:pt>
          <cx:pt idx="4037">91</cx:pt>
          <cx:pt idx="4038">94</cx:pt>
          <cx:pt idx="4039">103</cx:pt>
          <cx:pt idx="4040">95</cx:pt>
          <cx:pt idx="4041">101</cx:pt>
          <cx:pt idx="4042">90</cx:pt>
          <cx:pt idx="4043">87</cx:pt>
          <cx:pt idx="4044">122</cx:pt>
          <cx:pt idx="4045">89</cx:pt>
          <cx:pt idx="4046">95</cx:pt>
          <cx:pt idx="4047">136</cx:pt>
          <cx:pt idx="4048">112</cx:pt>
          <cx:pt idx="4049">134</cx:pt>
          <cx:pt idx="4050">99</cx:pt>
          <cx:pt idx="4051">127</cx:pt>
          <cx:pt idx="4052">113</cx:pt>
          <cx:pt idx="4053">86</cx:pt>
          <cx:pt idx="4054">82</cx:pt>
          <cx:pt idx="4055">99</cx:pt>
          <cx:pt idx="4056">90</cx:pt>
          <cx:pt idx="4057">98</cx:pt>
          <cx:pt idx="4058">93</cx:pt>
          <cx:pt idx="4059">80</cx:pt>
          <cx:pt idx="4060">91</cx:pt>
          <cx:pt idx="4061">106</cx:pt>
          <cx:pt idx="4062">106</cx:pt>
          <cx:pt idx="4063">92</cx:pt>
          <cx:pt idx="4064">102</cx:pt>
          <cx:pt idx="4065">132</cx:pt>
          <cx:pt idx="4066">103</cx:pt>
          <cx:pt idx="4067">93</cx:pt>
          <cx:pt idx="4068">87</cx:pt>
          <cx:pt idx="4069">109</cx:pt>
          <cx:pt idx="4070">155</cx:pt>
          <cx:pt idx="4071">95</cx:pt>
          <cx:pt idx="4072">130</cx:pt>
          <cx:pt idx="4073">121</cx:pt>
          <cx:pt idx="4074">138</cx:pt>
          <cx:pt idx="4075">104</cx:pt>
          <cx:pt idx="4076">103</cx:pt>
          <cx:pt idx="4077">119</cx:pt>
          <cx:pt idx="4078">123</cx:pt>
          <cx:pt idx="4079">104</cx:pt>
          <cx:pt idx="4080">126</cx:pt>
          <cx:pt idx="4081">109</cx:pt>
          <cx:pt idx="4082">129</cx:pt>
          <cx:pt idx="4083">89</cx:pt>
          <cx:pt idx="4084">121</cx:pt>
          <cx:pt idx="4085">100</cx:pt>
          <cx:pt idx="4086">107</cx:pt>
          <cx:pt idx="4087">132</cx:pt>
          <cx:pt idx="4088">124</cx:pt>
          <cx:pt idx="4089">103</cx:pt>
          <cx:pt idx="4090">117</cx:pt>
          <cx:pt idx="4091">84</cx:pt>
          <cx:pt idx="4092">94</cx:pt>
          <cx:pt idx="4093">117</cx:pt>
          <cx:pt idx="4094">89</cx:pt>
          <cx:pt idx="4095">97</cx:pt>
          <cx:pt idx="4096">148</cx:pt>
          <cx:pt idx="4097">96</cx:pt>
          <cx:pt idx="4098">86</cx:pt>
          <cx:pt idx="4099">85</cx:pt>
          <cx:pt idx="4100">97</cx:pt>
          <cx:pt idx="4101">104</cx:pt>
          <cx:pt idx="4102">88</cx:pt>
          <cx:pt idx="4103">90</cx:pt>
          <cx:pt idx="4104">94</cx:pt>
          <cx:pt idx="4105">104</cx:pt>
          <cx:pt idx="4106">101</cx:pt>
          <cx:pt idx="4107">100</cx:pt>
          <cx:pt idx="4108">117</cx:pt>
          <cx:pt idx="4109">101</cx:pt>
          <cx:pt idx="4110">101</cx:pt>
          <cx:pt idx="4111">98</cx:pt>
          <cx:pt idx="4112">81</cx:pt>
          <cx:pt idx="4113">93</cx:pt>
          <cx:pt idx="4114">99</cx:pt>
          <cx:pt idx="4115">98</cx:pt>
          <cx:pt idx="4116">125</cx:pt>
          <cx:pt idx="4117">154</cx:pt>
          <cx:pt idx="4118">107</cx:pt>
          <cx:pt idx="4119">129</cx:pt>
          <cx:pt idx="4120">95</cx:pt>
          <cx:pt idx="4121">100</cx:pt>
          <cx:pt idx="4122">134</cx:pt>
          <cx:pt idx="4123">104</cx:pt>
          <cx:pt idx="4124">102</cx:pt>
          <cx:pt idx="4125">97</cx:pt>
          <cx:pt idx="4126">114</cx:pt>
          <cx:pt idx="4127">115</cx:pt>
          <cx:pt idx="4128">85</cx:pt>
          <cx:pt idx="4129">103</cx:pt>
          <cx:pt idx="4130">106</cx:pt>
          <cx:pt idx="4131">105</cx:pt>
          <cx:pt idx="4132">100</cx:pt>
          <cx:pt idx="4133">87</cx:pt>
          <cx:pt idx="4134">104</cx:pt>
          <cx:pt idx="4135">116</cx:pt>
          <cx:pt idx="4136">102</cx:pt>
          <cx:pt idx="4137">102</cx:pt>
          <cx:pt idx="4138">101</cx:pt>
          <cx:pt idx="4139">153</cx:pt>
          <cx:pt idx="4140">90</cx:pt>
          <cx:pt idx="4141">97</cx:pt>
          <cx:pt idx="4142">118</cx:pt>
          <cx:pt idx="4143">102</cx:pt>
          <cx:pt idx="4144">110</cx:pt>
          <cx:pt idx="4145">97</cx:pt>
          <cx:pt idx="4146">104</cx:pt>
          <cx:pt idx="4147">125</cx:pt>
          <cx:pt idx="4148">115</cx:pt>
          <cx:pt idx="4149">90</cx:pt>
          <cx:pt idx="4150">84</cx:pt>
          <cx:pt idx="4151">113</cx:pt>
          <cx:pt idx="4152">97</cx:pt>
          <cx:pt idx="4153">93</cx:pt>
          <cx:pt idx="4154">141</cx:pt>
          <cx:pt idx="4155">134</cx:pt>
          <cx:pt idx="4156">113</cx:pt>
          <cx:pt idx="4157">101</cx:pt>
          <cx:pt idx="4158">91</cx:pt>
          <cx:pt idx="4159">157</cx:pt>
          <cx:pt idx="4160">109</cx:pt>
          <cx:pt idx="4161">94</cx:pt>
          <cx:pt idx="4162">119</cx:pt>
          <cx:pt idx="4163">109</cx:pt>
          <cx:pt idx="4164">97</cx:pt>
          <cx:pt idx="4165">128</cx:pt>
          <cx:pt idx="4166">97</cx:pt>
          <cx:pt idx="4167">99</cx:pt>
          <cx:pt idx="4168">87</cx:pt>
          <cx:pt idx="4169">100</cx:pt>
          <cx:pt idx="4170">95</cx:pt>
          <cx:pt idx="4171">100</cx:pt>
          <cx:pt idx="4172">94</cx:pt>
          <cx:pt idx="4173">106</cx:pt>
          <cx:pt idx="4174">89</cx:pt>
          <cx:pt idx="4175">99</cx:pt>
          <cx:pt idx="4176">89</cx:pt>
          <cx:pt idx="4177">135</cx:pt>
          <cx:pt idx="4178">103</cx:pt>
          <cx:pt idx="4179">105</cx:pt>
          <cx:pt idx="4180">99</cx:pt>
          <cx:pt idx="4181">92</cx:pt>
          <cx:pt idx="4182">132</cx:pt>
          <cx:pt idx="4183">131</cx:pt>
          <cx:pt idx="4184">119</cx:pt>
          <cx:pt idx="4185">124</cx:pt>
          <cx:pt idx="4186">126</cx:pt>
          <cx:pt idx="4187">111</cx:pt>
          <cx:pt idx="4188">100</cx:pt>
          <cx:pt idx="4189">93</cx:pt>
          <cx:pt idx="4190">89</cx:pt>
          <cx:pt idx="4191">91</cx:pt>
          <cx:pt idx="4192">100</cx:pt>
          <cx:pt idx="4193">101</cx:pt>
          <cx:pt idx="4194">126</cx:pt>
          <cx:pt idx="4195">117</cx:pt>
          <cx:pt idx="4196">115</cx:pt>
          <cx:pt idx="4197">109</cx:pt>
          <cx:pt idx="4198">107</cx:pt>
          <cx:pt idx="4199">96</cx:pt>
          <cx:pt idx="4200">107</cx:pt>
          <cx:pt idx="4201">98</cx:pt>
          <cx:pt idx="4202">90</cx:pt>
          <cx:pt idx="4203">99</cx:pt>
          <cx:pt idx="4204">95</cx:pt>
          <cx:pt idx="4205">110</cx:pt>
          <cx:pt idx="4206">119</cx:pt>
          <cx:pt idx="4207">112</cx:pt>
          <cx:pt idx="4208">153</cx:pt>
          <cx:pt idx="4209">90</cx:pt>
          <cx:pt idx="4210">105</cx:pt>
          <cx:pt idx="4211">148</cx:pt>
          <cx:pt idx="4212">95</cx:pt>
          <cx:pt idx="4213">96</cx:pt>
          <cx:pt idx="4214">93</cx:pt>
          <cx:pt idx="4215">91</cx:pt>
          <cx:pt idx="4216">127</cx:pt>
          <cx:pt idx="4217">139</cx:pt>
          <cx:pt idx="4218">99</cx:pt>
          <cx:pt idx="4219">97</cx:pt>
          <cx:pt idx="4220">185</cx:pt>
          <cx:pt idx="4221">95</cx:pt>
          <cx:pt idx="4222">111</cx:pt>
          <cx:pt idx="4223">122</cx:pt>
          <cx:pt idx="4224">126</cx:pt>
          <cx:pt idx="4225">103</cx:pt>
          <cx:pt idx="4226">108</cx:pt>
          <cx:pt idx="4227">97</cx:pt>
          <cx:pt idx="4228">88</cx:pt>
          <cx:pt idx="4229">96</cx:pt>
          <cx:pt idx="4230">101</cx:pt>
          <cx:pt idx="4231">102</cx:pt>
          <cx:pt idx="4232">96</cx:pt>
          <cx:pt idx="4233">86</cx:pt>
          <cx:pt idx="4234">91</cx:pt>
          <cx:pt idx="4235">110</cx:pt>
          <cx:pt idx="4236">122</cx:pt>
          <cx:pt idx="4237">94</cx:pt>
          <cx:pt idx="4238">142</cx:pt>
          <cx:pt idx="4239">89</cx:pt>
          <cx:pt idx="4240">92</cx:pt>
          <cx:pt idx="4241">91</cx:pt>
          <cx:pt idx="4242">119</cx:pt>
          <cx:pt idx="4243">109</cx:pt>
          <cx:pt idx="4244">105</cx:pt>
          <cx:pt idx="4245">96</cx:pt>
          <cx:pt idx="4246">100</cx:pt>
          <cx:pt idx="4247">158</cx:pt>
          <cx:pt idx="4248">97</cx:pt>
          <cx:pt idx="4249">96</cx:pt>
          <cx:pt idx="4250">129</cx:pt>
          <cx:pt idx="4251">114</cx:pt>
          <cx:pt idx="4252">137</cx:pt>
          <cx:pt idx="4253">123</cx:pt>
          <cx:pt idx="4254">88</cx:pt>
          <cx:pt idx="4255">117</cx:pt>
          <cx:pt idx="4256">89</cx:pt>
          <cx:pt idx="4257">110</cx:pt>
          <cx:pt idx="4258">90</cx:pt>
          <cx:pt idx="4259">100</cx:pt>
          <cx:pt idx="4260">132</cx:pt>
          <cx:pt idx="4261">114</cx:pt>
          <cx:pt idx="4262">112</cx:pt>
          <cx:pt idx="4263">134</cx:pt>
          <cx:pt idx="4264">105</cx:pt>
          <cx:pt idx="4265">100</cx:pt>
          <cx:pt idx="4266">111</cx:pt>
          <cx:pt idx="4267">123</cx:pt>
          <cx:pt idx="4268">92</cx:pt>
          <cx:pt idx="4269">94</cx:pt>
          <cx:pt idx="4270">90</cx:pt>
          <cx:pt idx="4271">129</cx:pt>
          <cx:pt idx="4272">97</cx:pt>
          <cx:pt idx="4273">127</cx:pt>
          <cx:pt idx="4274">112</cx:pt>
          <cx:pt idx="4275">153</cx:pt>
          <cx:pt idx="4276">101</cx:pt>
          <cx:pt idx="4277">115</cx:pt>
          <cx:pt idx="4278">101</cx:pt>
          <cx:pt idx="4279">93</cx:pt>
          <cx:pt idx="4280">136</cx:pt>
          <cx:pt idx="4281">129</cx:pt>
          <cx:pt idx="4282">86</cx:pt>
          <cx:pt idx="4283">133</cx:pt>
          <cx:pt idx="4284">111</cx:pt>
          <cx:pt idx="4285">112</cx:pt>
          <cx:pt idx="4286">106</cx:pt>
          <cx:pt idx="4287">96</cx:pt>
          <cx:pt idx="4288">92</cx:pt>
          <cx:pt idx="4289">143</cx:pt>
          <cx:pt idx="4290">94</cx:pt>
          <cx:pt idx="4291">96</cx:pt>
          <cx:pt idx="4292">112</cx:pt>
          <cx:pt idx="4293">95</cx:pt>
          <cx:pt idx="4294">171</cx:pt>
          <cx:pt idx="4295">101</cx:pt>
          <cx:pt idx="4296">110</cx:pt>
          <cx:pt idx="4297">123</cx:pt>
          <cx:pt idx="4298">101</cx:pt>
          <cx:pt idx="4299">138</cx:pt>
          <cx:pt idx="4300">96</cx:pt>
          <cx:pt idx="4301">95</cx:pt>
          <cx:pt idx="4302">98</cx:pt>
          <cx:pt idx="4303">101</cx:pt>
          <cx:pt idx="4304">93</cx:pt>
          <cx:pt idx="4305">93</cx:pt>
          <cx:pt idx="4306">86</cx:pt>
          <cx:pt idx="4307">94</cx:pt>
          <cx:pt idx="4308">106</cx:pt>
          <cx:pt idx="4309">102</cx:pt>
          <cx:pt idx="4310">90</cx:pt>
          <cx:pt idx="4311">156</cx:pt>
          <cx:pt idx="4312">124</cx:pt>
          <cx:pt idx="4313">129</cx:pt>
          <cx:pt idx="4314">101</cx:pt>
          <cx:pt idx="4315">89</cx:pt>
          <cx:pt idx="4316">101</cx:pt>
          <cx:pt idx="4317">100</cx:pt>
          <cx:pt idx="4318">105</cx:pt>
          <cx:pt idx="4319">111</cx:pt>
          <cx:pt idx="4320">115</cx:pt>
          <cx:pt idx="4321">119</cx:pt>
          <cx:pt idx="4322">108</cx:pt>
          <cx:pt idx="4323">113</cx:pt>
          <cx:pt idx="4324">100</cx:pt>
          <cx:pt idx="4325">95</cx:pt>
          <cx:pt idx="4326">102</cx:pt>
          <cx:pt idx="4327">130</cx:pt>
          <cx:pt idx="4328">99</cx:pt>
          <cx:pt idx="4329">105</cx:pt>
          <cx:pt idx="4330">107</cx:pt>
          <cx:pt idx="4331">116</cx:pt>
          <cx:pt idx="4332">98</cx:pt>
          <cx:pt idx="4333">101</cx:pt>
          <cx:pt idx="4334">106</cx:pt>
          <cx:pt idx="4335">88</cx:pt>
          <cx:pt idx="4336">98</cx:pt>
          <cx:pt idx="4337">94</cx:pt>
          <cx:pt idx="4338">116</cx:pt>
          <cx:pt idx="4339">99</cx:pt>
          <cx:pt idx="4340">100</cx:pt>
          <cx:pt idx="4341">109</cx:pt>
          <cx:pt idx="4342">124</cx:pt>
          <cx:pt idx="4343">96</cx:pt>
          <cx:pt idx="4344">96</cx:pt>
          <cx:pt idx="4345">86</cx:pt>
          <cx:pt idx="4346">104</cx:pt>
          <cx:pt idx="4347">93</cx:pt>
          <cx:pt idx="4348">94</cx:pt>
          <cx:pt idx="4349">132</cx:pt>
          <cx:pt idx="4350">112</cx:pt>
          <cx:pt idx="4351">109</cx:pt>
          <cx:pt idx="4352">105</cx:pt>
          <cx:pt idx="4353">122</cx:pt>
          <cx:pt idx="4354">94</cx:pt>
          <cx:pt idx="4355">90</cx:pt>
          <cx:pt idx="4356">152</cx:pt>
          <cx:pt idx="4357">127</cx:pt>
          <cx:pt idx="4358">111</cx:pt>
          <cx:pt idx="4359">93</cx:pt>
          <cx:pt idx="4360">145</cx:pt>
          <cx:pt idx="4361">112</cx:pt>
          <cx:pt idx="4362">112</cx:pt>
          <cx:pt idx="4363">140</cx:pt>
          <cx:pt idx="4364">108</cx:pt>
          <cx:pt idx="4365">115</cx:pt>
          <cx:pt idx="4366">101</cx:pt>
          <cx:pt idx="4367">107</cx:pt>
          <cx:pt idx="4368">109</cx:pt>
          <cx:pt idx="4369">116</cx:pt>
          <cx:pt idx="4370">96</cx:pt>
          <cx:pt idx="4371">95</cx:pt>
          <cx:pt idx="4372">93</cx:pt>
          <cx:pt idx="4373">110</cx:pt>
          <cx:pt idx="4374">141</cx:pt>
          <cx:pt idx="4375">108</cx:pt>
          <cx:pt idx="4376">91</cx:pt>
          <cx:pt idx="4377">96</cx:pt>
          <cx:pt idx="4378">97</cx:pt>
          <cx:pt idx="4379">155</cx:pt>
          <cx:pt idx="4380">105</cx:pt>
          <cx:pt idx="4381">95</cx:pt>
          <cx:pt idx="4382">111</cx:pt>
          <cx:pt idx="4383">98</cx:pt>
          <cx:pt idx="4384">141</cx:pt>
          <cx:pt idx="4385">93</cx:pt>
          <cx:pt idx="4386">96</cx:pt>
          <cx:pt idx="4387">111</cx:pt>
          <cx:pt idx="4388">96</cx:pt>
          <cx:pt idx="4389">115</cx:pt>
          <cx:pt idx="4390">106</cx:pt>
          <cx:pt idx="4391">88</cx:pt>
          <cx:pt idx="4392">97</cx:pt>
          <cx:pt idx="4393">110</cx:pt>
          <cx:pt idx="4394">89</cx:pt>
          <cx:pt idx="4395">173</cx:pt>
          <cx:pt idx="4396">112</cx:pt>
          <cx:pt idx="4397">178</cx:pt>
          <cx:pt idx="4398">97</cx:pt>
          <cx:pt idx="4399">112</cx:pt>
          <cx:pt idx="4400">93</cx:pt>
          <cx:pt idx="4401">136</cx:pt>
          <cx:pt idx="4402">121</cx:pt>
          <cx:pt idx="4403">92</cx:pt>
          <cx:pt idx="4404">106</cx:pt>
          <cx:pt idx="4405">101</cx:pt>
          <cx:pt idx="4406">102</cx:pt>
          <cx:pt idx="4407">94</cx:pt>
          <cx:pt idx="4408">186</cx:pt>
          <cx:pt idx="4409">113</cx:pt>
          <cx:pt idx="4410">108</cx:pt>
          <cx:pt idx="4411">162</cx:pt>
          <cx:pt idx="4412">89</cx:pt>
          <cx:pt idx="4413">214</cx:pt>
          <cx:pt idx="4414">106</cx:pt>
          <cx:pt idx="4415">117</cx:pt>
          <cx:pt idx="4416">100</cx:pt>
          <cx:pt idx="4417">110</cx:pt>
          <cx:pt idx="4418">94</cx:pt>
          <cx:pt idx="4419">99</cx:pt>
          <cx:pt idx="4420">115</cx:pt>
          <cx:pt idx="4421">106</cx:pt>
          <cx:pt idx="4422">94</cx:pt>
          <cx:pt idx="4423">152</cx:pt>
          <cx:pt idx="4424">100</cx:pt>
          <cx:pt idx="4425">107</cx:pt>
          <cx:pt idx="4426">108</cx:pt>
          <cx:pt idx="4427">110</cx:pt>
          <cx:pt idx="4428">101</cx:pt>
          <cx:pt idx="4429">91</cx:pt>
          <cx:pt idx="4430">88</cx:pt>
          <cx:pt idx="4431">94</cx:pt>
          <cx:pt idx="4432">166</cx:pt>
          <cx:pt idx="4433">95</cx:pt>
          <cx:pt idx="4434">104</cx:pt>
          <cx:pt idx="4435">98</cx:pt>
          <cx:pt idx="4436">108</cx:pt>
          <cx:pt idx="4437">133</cx:pt>
          <cx:pt idx="4438">111</cx:pt>
          <cx:pt idx="4439">103</cx:pt>
          <cx:pt idx="4440">96</cx:pt>
          <cx:pt idx="4441">101</cx:pt>
          <cx:pt idx="4442">109</cx:pt>
          <cx:pt idx="4443">113</cx:pt>
          <cx:pt idx="4444">107</cx:pt>
          <cx:pt idx="4445">92</cx:pt>
          <cx:pt idx="4446">149</cx:pt>
          <cx:pt idx="4447">97</cx:pt>
          <cx:pt idx="4448">108</cx:pt>
          <cx:pt idx="4449">112</cx:pt>
          <cx:pt idx="4450">164</cx:pt>
          <cx:pt idx="4451">129</cx:pt>
          <cx:pt idx="4452">100</cx:pt>
          <cx:pt idx="4453">119</cx:pt>
          <cx:pt idx="4454">99</cx:pt>
          <cx:pt idx="4455">94</cx:pt>
          <cx:pt idx="4456">131</cx:pt>
          <cx:pt idx="4457">114</cx:pt>
          <cx:pt idx="4458">98</cx:pt>
          <cx:pt idx="4459">170</cx:pt>
          <cx:pt idx="4460">104</cx:pt>
          <cx:pt idx="4461">88</cx:pt>
          <cx:pt idx="4462">178</cx:pt>
          <cx:pt idx="4463">106</cx:pt>
          <cx:pt idx="4464">107</cx:pt>
          <cx:pt idx="4465">126</cx:pt>
          <cx:pt idx="4466">108</cx:pt>
          <cx:pt idx="4467">112</cx:pt>
          <cx:pt idx="4468">94</cx:pt>
          <cx:pt idx="4469">143</cx:pt>
          <cx:pt idx="4470">154</cx:pt>
          <cx:pt idx="4471">96</cx:pt>
          <cx:pt idx="4472">97</cx:pt>
          <cx:pt idx="4473">107</cx:pt>
          <cx:pt idx="4474">118</cx:pt>
          <cx:pt idx="4475">136</cx:pt>
          <cx:pt idx="4476">155</cx:pt>
          <cx:pt idx="4477">105</cx:pt>
          <cx:pt idx="4478">113</cx:pt>
          <cx:pt idx="4479">91</cx:pt>
          <cx:pt idx="4480">87</cx:pt>
          <cx:pt idx="4481">189</cx:pt>
          <cx:pt idx="4482">125</cx:pt>
          <cx:pt idx="4483">116</cx:pt>
          <cx:pt idx="4484">108</cx:pt>
          <cx:pt idx="4485">99</cx:pt>
          <cx:pt idx="4486">158</cx:pt>
          <cx:pt idx="4487">113</cx:pt>
          <cx:pt idx="4488">101</cx:pt>
          <cx:pt idx="4489">107</cx:pt>
          <cx:pt idx="4490">94</cx:pt>
          <cx:pt idx="4491">98</cx:pt>
          <cx:pt idx="4492">93</cx:pt>
          <cx:pt idx="4493">95</cx:pt>
          <cx:pt idx="4494">110</cx:pt>
          <cx:pt idx="4495">103</cx:pt>
          <cx:pt idx="4496">92</cx:pt>
          <cx:pt idx="4497">124</cx:pt>
          <cx:pt idx="4498">118</cx:pt>
          <cx:pt idx="4499">97</cx:pt>
          <cx:pt idx="4500">104</cx:pt>
          <cx:pt idx="4501">100</cx:pt>
          <cx:pt idx="4502">94</cx:pt>
          <cx:pt idx="4503">154</cx:pt>
          <cx:pt idx="4504">106</cx:pt>
          <cx:pt idx="4505">91</cx:pt>
          <cx:pt idx="4506">138</cx:pt>
          <cx:pt idx="4507">108</cx:pt>
          <cx:pt idx="4508">112</cx:pt>
          <cx:pt idx="4509">104</cx:pt>
          <cx:pt idx="4510">104</cx:pt>
          <cx:pt idx="4511">110</cx:pt>
          <cx:pt idx="4512">105</cx:pt>
          <cx:pt idx="4513">135</cx:pt>
          <cx:pt idx="4514">133</cx:pt>
          <cx:pt idx="4515">88</cx:pt>
          <cx:pt idx="4516">103</cx:pt>
          <cx:pt idx="4517">124</cx:pt>
          <cx:pt idx="4518">203</cx:pt>
          <cx:pt idx="4519">99</cx:pt>
          <cx:pt idx="4520">160</cx:pt>
          <cx:pt idx="4521">88</cx:pt>
          <cx:pt idx="4522">81</cx:pt>
          <cx:pt idx="4523">87</cx:pt>
          <cx:pt idx="4524">123</cx:pt>
          <cx:pt idx="4525">102</cx:pt>
          <cx:pt idx="4526">112</cx:pt>
          <cx:pt idx="4527">100</cx:pt>
          <cx:pt idx="4528">103</cx:pt>
          <cx:pt idx="4529">114</cx:pt>
          <cx:pt idx="4530">140</cx:pt>
          <cx:pt idx="4531">97</cx:pt>
          <cx:pt idx="4532">99</cx:pt>
          <cx:pt idx="4533">123</cx:pt>
          <cx:pt idx="4534">124</cx:pt>
          <cx:pt idx="4535">223</cx:pt>
          <cx:pt idx="4536">95</cx:pt>
          <cx:pt idx="4537">128</cx:pt>
          <cx:pt idx="4538">141</cx:pt>
          <cx:pt idx="4539">125</cx:pt>
          <cx:pt idx="4540">104</cx:pt>
          <cx:pt idx="4541">100</cx:pt>
          <cx:pt idx="4542">102</cx:pt>
          <cx:pt idx="4543">87</cx:pt>
          <cx:pt idx="4544">86</cx:pt>
          <cx:pt idx="4545">105</cx:pt>
          <cx:pt idx="4546">122</cx:pt>
          <cx:pt idx="4547">126</cx:pt>
          <cx:pt idx="4548">107</cx:pt>
          <cx:pt idx="4549">115</cx:pt>
          <cx:pt idx="4550">96</cx:pt>
          <cx:pt idx="4551">105</cx:pt>
          <cx:pt idx="4552">104</cx:pt>
          <cx:pt idx="4553">124</cx:pt>
          <cx:pt idx="4554">138</cx:pt>
          <cx:pt idx="4555">81</cx:pt>
          <cx:pt idx="4556">101</cx:pt>
          <cx:pt idx="4557">101</cx:pt>
          <cx:pt idx="4558">119</cx:pt>
          <cx:pt idx="4559">97</cx:pt>
          <cx:pt idx="4560">154</cx:pt>
          <cx:pt idx="4561">100</cx:pt>
          <cx:pt idx="4562">125</cx:pt>
          <cx:pt idx="4563">87</cx:pt>
          <cx:pt idx="4564">83</cx:pt>
          <cx:pt idx="4565">85</cx:pt>
          <cx:pt idx="4566">94</cx:pt>
          <cx:pt idx="4567">102</cx:pt>
          <cx:pt idx="4568">115</cx:pt>
          <cx:pt idx="4569">125</cx:pt>
          <cx:pt idx="4570">96</cx:pt>
          <cx:pt idx="4571">105</cx:pt>
          <cx:pt idx="4572">87</cx:pt>
          <cx:pt idx="4573">164</cx:pt>
          <cx:pt idx="4574">104</cx:pt>
          <cx:pt idx="4575">114</cx:pt>
          <cx:pt idx="4576">93</cx:pt>
          <cx:pt idx="4577">122</cx:pt>
          <cx:pt idx="4578">109</cx:pt>
          <cx:pt idx="4579">101</cx:pt>
          <cx:pt idx="4580">91</cx:pt>
          <cx:pt idx="4581">119</cx:pt>
          <cx:pt idx="4582">99</cx:pt>
          <cx:pt idx="4583">108</cx:pt>
          <cx:pt idx="4584">98</cx:pt>
          <cx:pt idx="4585">111</cx:pt>
          <cx:pt idx="4586">105</cx:pt>
          <cx:pt idx="4587">100</cx:pt>
          <cx:pt idx="4588">116</cx:pt>
          <cx:pt idx="4589">106</cx:pt>
          <cx:pt idx="4590">105</cx:pt>
          <cx:pt idx="4591">105</cx:pt>
          <cx:pt idx="4592">116</cx:pt>
          <cx:pt idx="4593">103</cx:pt>
          <cx:pt idx="4594">142</cx:pt>
          <cx:pt idx="4595">190</cx:pt>
          <cx:pt idx="4596">100</cx:pt>
          <cx:pt idx="4597">115</cx:pt>
          <cx:pt idx="4598">89</cx:pt>
          <cx:pt idx="4599">106</cx:pt>
          <cx:pt idx="4600">134</cx:pt>
          <cx:pt idx="4601">152</cx:pt>
          <cx:pt idx="4602">171</cx:pt>
          <cx:pt idx="4603">104</cx:pt>
          <cx:pt idx="4604">123</cx:pt>
          <cx:pt idx="4605">89</cx:pt>
          <cx:pt idx="4606">106</cx:pt>
          <cx:pt idx="4607">112</cx:pt>
          <cx:pt idx="4608">104</cx:pt>
          <cx:pt idx="4609">85</cx:pt>
          <cx:pt idx="4610">97</cx:pt>
          <cx:pt idx="4611">89</cx:pt>
          <cx:pt idx="4612">126</cx:pt>
          <cx:pt idx="4613">141</cx:pt>
          <cx:pt idx="4614">106</cx:pt>
          <cx:pt idx="4615">95</cx:pt>
          <cx:pt idx="4616">85</cx:pt>
          <cx:pt idx="4617">96</cx:pt>
          <cx:pt idx="4618">110</cx:pt>
          <cx:pt idx="4619">93</cx:pt>
          <cx:pt idx="4620">138</cx:pt>
          <cx:pt idx="4621">114</cx:pt>
          <cx:pt idx="4622">104</cx:pt>
          <cx:pt idx="4623">87</cx:pt>
          <cx:pt idx="4624">94</cx:pt>
          <cx:pt idx="4625">106</cx:pt>
          <cx:pt idx="4626">96</cx:pt>
          <cx:pt idx="4627">95</cx:pt>
          <cx:pt idx="4628">124</cx:pt>
          <cx:pt idx="4629">115</cx:pt>
          <cx:pt idx="4630">98</cx:pt>
          <cx:pt idx="4631">108</cx:pt>
          <cx:pt idx="4632">106</cx:pt>
          <cx:pt idx="4633">173</cx:pt>
          <cx:pt idx="4634">232</cx:pt>
          <cx:pt idx="4635">103</cx:pt>
          <cx:pt idx="4636">94</cx:pt>
          <cx:pt idx="4637">108</cx:pt>
          <cx:pt idx="4638">104</cx:pt>
          <cx:pt idx="4639">127</cx:pt>
          <cx:pt idx="4640">92</cx:pt>
          <cx:pt idx="4641">92</cx:pt>
          <cx:pt idx="4642">126</cx:pt>
          <cx:pt idx="4643">136</cx:pt>
          <cx:pt idx="4644">98</cx:pt>
          <cx:pt idx="4645">111</cx:pt>
          <cx:pt idx="4646">111</cx:pt>
          <cx:pt idx="4647">95</cx:pt>
          <cx:pt idx="4648">110</cx:pt>
          <cx:pt idx="4649">132</cx:pt>
          <cx:pt idx="4650">109</cx:pt>
          <cx:pt idx="4651">104</cx:pt>
          <cx:pt idx="4652">105</cx:pt>
          <cx:pt idx="4653">106</cx:pt>
          <cx:pt idx="4654">99</cx:pt>
          <cx:pt idx="4655">100</cx:pt>
          <cx:pt idx="4656">105</cx:pt>
          <cx:pt idx="4657">108</cx:pt>
          <cx:pt idx="4658">92</cx:pt>
          <cx:pt idx="4659">91</cx:pt>
          <cx:pt idx="4660">96</cx:pt>
          <cx:pt idx="4661">121</cx:pt>
          <cx:pt idx="4662">145</cx:pt>
          <cx:pt idx="4663">101</cx:pt>
          <cx:pt idx="4664">107</cx:pt>
          <cx:pt idx="4665">122</cx:pt>
          <cx:pt idx="4666">93</cx:pt>
          <cx:pt idx="4667">96</cx:pt>
          <cx:pt idx="4668">103</cx:pt>
          <cx:pt idx="4669">100</cx:pt>
          <cx:pt idx="4670">123</cx:pt>
          <cx:pt idx="4671">109</cx:pt>
          <cx:pt idx="4672">98</cx:pt>
          <cx:pt idx="4673">129</cx:pt>
          <cx:pt idx="4674">137</cx:pt>
          <cx:pt idx="4675">123</cx:pt>
          <cx:pt idx="4676">92</cx:pt>
          <cx:pt idx="4677">133</cx:pt>
          <cx:pt idx="4678">110</cx:pt>
          <cx:pt idx="4679">105</cx:pt>
          <cx:pt idx="4680">95</cx:pt>
          <cx:pt idx="4681">105</cx:pt>
          <cx:pt idx="4682">106</cx:pt>
          <cx:pt idx="4683">110</cx:pt>
          <cx:pt idx="4684">98</cx:pt>
          <cx:pt idx="4685">128</cx:pt>
          <cx:pt idx="4686">106</cx:pt>
          <cx:pt idx="4687">93</cx:pt>
          <cx:pt idx="4688">96</cx:pt>
          <cx:pt idx="4689">102</cx:pt>
          <cx:pt idx="4690">122</cx:pt>
          <cx:pt idx="4691">122</cx:pt>
          <cx:pt idx="4692">118</cx:pt>
          <cx:pt idx="4693">111</cx:pt>
          <cx:pt idx="4694">79</cx:pt>
          <cx:pt idx="4695">106</cx:pt>
          <cx:pt idx="4696">114</cx:pt>
          <cx:pt idx="4697">101</cx:pt>
          <cx:pt idx="4698">113</cx:pt>
          <cx:pt idx="4699">107</cx:pt>
          <cx:pt idx="4700">94</cx:pt>
          <cx:pt idx="4701">110</cx:pt>
          <cx:pt idx="4702">104</cx:pt>
          <cx:pt idx="4703">110</cx:pt>
          <cx:pt idx="4704">102</cx:pt>
          <cx:pt idx="4705">125</cx:pt>
          <cx:pt idx="4706">99</cx:pt>
          <cx:pt idx="4707">111</cx:pt>
          <cx:pt idx="4708">107</cx:pt>
          <cx:pt idx="4709">99</cx:pt>
          <cx:pt idx="4710">108</cx:pt>
          <cx:pt idx="4711">95</cx:pt>
          <cx:pt idx="4712">137</cx:pt>
          <cx:pt idx="4713">131</cx:pt>
          <cx:pt idx="4714">107</cx:pt>
          <cx:pt idx="4715">149</cx:pt>
          <cx:pt idx="4716">109</cx:pt>
          <cx:pt idx="4717">161</cx:pt>
          <cx:pt idx="4718">113</cx:pt>
          <cx:pt idx="4719">116</cx:pt>
          <cx:pt idx="4720">99</cx:pt>
          <cx:pt idx="4721">91</cx:pt>
          <cx:pt idx="4722">95</cx:pt>
          <cx:pt idx="4723">104</cx:pt>
          <cx:pt idx="4724">100</cx:pt>
          <cx:pt idx="4725">111</cx:pt>
          <cx:pt idx="4726">106</cx:pt>
          <cx:pt idx="4727">96</cx:pt>
          <cx:pt idx="4728">117</cx:pt>
          <cx:pt idx="4729">114</cx:pt>
          <cx:pt idx="4730">110</cx:pt>
          <cx:pt idx="4731">104</cx:pt>
          <cx:pt idx="4732">110</cx:pt>
          <cx:pt idx="4733">129</cx:pt>
          <cx:pt idx="4734">100</cx:pt>
          <cx:pt idx="4735">103</cx:pt>
          <cx:pt idx="4736">103</cx:pt>
          <cx:pt idx="4737">96</cx:pt>
          <cx:pt idx="4738">94</cx:pt>
          <cx:pt idx="4739">125</cx:pt>
          <cx:pt idx="4740">97</cx:pt>
          <cx:pt idx="4741">114</cx:pt>
          <cx:pt idx="4742">112</cx:pt>
          <cx:pt idx="4743">112</cx:pt>
          <cx:pt idx="4744">112</cx:pt>
          <cx:pt idx="4745">99</cx:pt>
          <cx:pt idx="4746">99</cx:pt>
          <cx:pt idx="4747">98</cx:pt>
          <cx:pt idx="4748">96</cx:pt>
          <cx:pt idx="4749">93</cx:pt>
          <cx:pt idx="4750">102</cx:pt>
          <cx:pt idx="4751">96</cx:pt>
          <cx:pt idx="4752">123</cx:pt>
          <cx:pt idx="4753">115</cx:pt>
          <cx:pt idx="4754">118</cx:pt>
          <cx:pt idx="4755">115</cx:pt>
          <cx:pt idx="4756">138</cx:pt>
          <cx:pt idx="4757">93</cx:pt>
          <cx:pt idx="4758">113</cx:pt>
          <cx:pt idx="4759">114</cx:pt>
          <cx:pt idx="4760">123</cx:pt>
          <cx:pt idx="4761">88</cx:pt>
          <cx:pt idx="4762">113</cx:pt>
          <cx:pt idx="4763">87</cx:pt>
          <cx:pt idx="4764">97</cx:pt>
          <cx:pt idx="4765">86</cx:pt>
          <cx:pt idx="4766">92</cx:pt>
          <cx:pt idx="4767">99</cx:pt>
          <cx:pt idx="4768">103</cx:pt>
          <cx:pt idx="4769">88</cx:pt>
          <cx:pt idx="4770">124</cx:pt>
          <cx:pt idx="4771">104</cx:pt>
          <cx:pt idx="4772">102</cx:pt>
          <cx:pt idx="4773">97</cx:pt>
          <cx:pt idx="4774">106</cx:pt>
          <cx:pt idx="4775">94</cx:pt>
          <cx:pt idx="4776">92</cx:pt>
          <cx:pt idx="4777">142</cx:pt>
          <cx:pt idx="4778">102</cx:pt>
          <cx:pt idx="4779">104</cx:pt>
          <cx:pt idx="4780">105</cx:pt>
          <cx:pt idx="4781">76</cx:pt>
          <cx:pt idx="4782">101</cx:pt>
          <cx:pt idx="4783">99</cx:pt>
          <cx:pt idx="4784">96</cx:pt>
          <cx:pt idx="4785">128</cx:pt>
          <cx:pt idx="4786">99</cx:pt>
          <cx:pt idx="4787">123</cx:pt>
          <cx:pt idx="4788">104</cx:pt>
          <cx:pt idx="4789">100</cx:pt>
          <cx:pt idx="4790">93</cx:pt>
          <cx:pt idx="4791">115</cx:pt>
          <cx:pt idx="4792">104</cx:pt>
          <cx:pt idx="4793">115</cx:pt>
          <cx:pt idx="4794">104</cx:pt>
          <cx:pt idx="4795">115</cx:pt>
          <cx:pt idx="4796">90</cx:pt>
          <cx:pt idx="4797">111</cx:pt>
          <cx:pt idx="4798">134</cx:pt>
          <cx:pt idx="4799">102</cx:pt>
          <cx:pt idx="4800">95</cx:pt>
          <cx:pt idx="4801">103</cx:pt>
          <cx:pt idx="4802">93</cx:pt>
          <cx:pt idx="4803">121</cx:pt>
          <cx:pt idx="4804">104</cx:pt>
          <cx:pt idx="4805">93</cx:pt>
          <cx:pt idx="4806">102</cx:pt>
          <cx:pt idx="4807">93</cx:pt>
          <cx:pt idx="4808">96</cx:pt>
          <cx:pt idx="4809">87</cx:pt>
          <cx:pt idx="4810">108</cx:pt>
          <cx:pt idx="4811">114</cx:pt>
          <cx:pt idx="4812">110</cx:pt>
          <cx:pt idx="4813">98</cx:pt>
          <cx:pt idx="4814">99</cx:pt>
          <cx:pt idx="4815">91</cx:pt>
          <cx:pt idx="4816">93</cx:pt>
          <cx:pt idx="4817">100</cx:pt>
          <cx:pt idx="4818">108</cx:pt>
          <cx:pt idx="4819">109</cx:pt>
          <cx:pt idx="4820">88</cx:pt>
          <cx:pt idx="4821">115</cx:pt>
          <cx:pt idx="4822">91</cx:pt>
          <cx:pt idx="4823">105</cx:pt>
          <cx:pt idx="4824">107</cx:pt>
          <cx:pt idx="4825">110</cx:pt>
          <cx:pt idx="4826">104</cx:pt>
          <cx:pt idx="4827">95</cx:pt>
          <cx:pt idx="4828">115</cx:pt>
          <cx:pt idx="4829">97</cx:pt>
          <cx:pt idx="4830">99</cx:pt>
          <cx:pt idx="4831">86</cx:pt>
          <cx:pt idx="4832">97</cx:pt>
          <cx:pt idx="4833">100</cx:pt>
          <cx:pt idx="4834">74</cx:pt>
          <cx:pt idx="4835">111</cx:pt>
          <cx:pt idx="4836">109</cx:pt>
          <cx:pt idx="4837">101</cx:pt>
          <cx:pt idx="4838">148</cx:pt>
          <cx:pt idx="4839">113</cx:pt>
          <cx:pt idx="4840">102</cx:pt>
          <cx:pt idx="4841">114</cx:pt>
          <cx:pt idx="4842">94</cx:pt>
          <cx:pt idx="4843">111</cx:pt>
          <cx:pt idx="4844">161</cx:pt>
          <cx:pt idx="4845">107</cx:pt>
          <cx:pt idx="4846">90</cx:pt>
          <cx:pt idx="4847">134</cx:pt>
          <cx:pt idx="4848">91</cx:pt>
          <cx:pt idx="4849">116</cx:pt>
          <cx:pt idx="4850">99</cx:pt>
          <cx:pt idx="4851">84</cx:pt>
          <cx:pt idx="4852">98</cx:pt>
          <cx:pt idx="4853">90</cx:pt>
          <cx:pt idx="4854">95</cx:pt>
          <cx:pt idx="4855">106</cx:pt>
          <cx:pt idx="4856">110</cx:pt>
          <cx:pt idx="4857">129</cx:pt>
          <cx:pt idx="4858">106</cx:pt>
          <cx:pt idx="4859">97</cx:pt>
          <cx:pt idx="4860">91</cx:pt>
          <cx:pt idx="4861">108</cx:pt>
          <cx:pt idx="4862">102</cx:pt>
          <cx:pt idx="4863">134</cx:pt>
          <cx:pt idx="4864">89</cx:pt>
          <cx:pt idx="4865">104</cx:pt>
          <cx:pt idx="4866">102</cx:pt>
          <cx:pt idx="4867">99</cx:pt>
          <cx:pt idx="4868">95</cx:pt>
          <cx:pt idx="4869">92</cx:pt>
          <cx:pt idx="4870">95</cx:pt>
          <cx:pt idx="4871">111</cx:pt>
          <cx:pt idx="4872">103</cx:pt>
          <cx:pt idx="4873">125</cx:pt>
          <cx:pt idx="4874">95</cx:pt>
          <cx:pt idx="4875">144</cx:pt>
          <cx:pt idx="4876">95</cx:pt>
          <cx:pt idx="4877">96</cx:pt>
          <cx:pt idx="4878">101</cx:pt>
          <cx:pt idx="4879">107</cx:pt>
          <cx:pt idx="4880">117</cx:pt>
          <cx:pt idx="4881">103</cx:pt>
          <cx:pt idx="4882">108</cx:pt>
          <cx:pt idx="4883">128</cx:pt>
          <cx:pt idx="4884">92</cx:pt>
          <cx:pt idx="4885">99</cx:pt>
          <cx:pt idx="4886">106</cx:pt>
          <cx:pt idx="4887">114</cx:pt>
          <cx:pt idx="4888">84</cx:pt>
          <cx:pt idx="4889">108</cx:pt>
          <cx:pt idx="4890">93</cx:pt>
          <cx:pt idx="4891">108</cx:pt>
          <cx:pt idx="4892">108</cx:pt>
          <cx:pt idx="4893">101</cx:pt>
          <cx:pt idx="4894">87</cx:pt>
          <cx:pt idx="4895">105</cx:pt>
          <cx:pt idx="4896">110</cx:pt>
          <cx:pt idx="4897">107</cx:pt>
          <cx:pt idx="4898">99</cx:pt>
          <cx:pt idx="4899">128</cx:pt>
          <cx:pt idx="4900">88</cx:pt>
          <cx:pt idx="4901">109</cx:pt>
          <cx:pt idx="4902">98</cx:pt>
          <cx:pt idx="4903">111</cx:pt>
          <cx:pt idx="4904">109</cx:pt>
          <cx:pt idx="4905">98</cx:pt>
          <cx:pt idx="4906">103</cx:pt>
          <cx:pt idx="4907">105</cx:pt>
          <cx:pt idx="4908">112</cx:pt>
          <cx:pt idx="4909">118</cx:pt>
          <cx:pt idx="4910">120</cx:pt>
          <cx:pt idx="4911">105</cx:pt>
          <cx:pt idx="4912">99</cx:pt>
          <cx:pt idx="4913">88</cx:pt>
          <cx:pt idx="4914">106</cx:pt>
          <cx:pt idx="4915">107</cx:pt>
          <cx:pt idx="4916">105</cx:pt>
          <cx:pt idx="4917">100</cx:pt>
          <cx:pt idx="4918">104</cx:pt>
          <cx:pt idx="4919">102</cx:pt>
          <cx:pt idx="4920">95</cx:pt>
          <cx:pt idx="4921">144</cx:pt>
          <cx:pt idx="4922">106</cx:pt>
          <cx:pt idx="4923">105</cx:pt>
          <cx:pt idx="4924">100</cx:pt>
          <cx:pt idx="4925">99</cx:pt>
          <cx:pt idx="4926">179</cx:pt>
          <cx:pt idx="4927">101</cx:pt>
          <cx:pt idx="4928">107</cx:pt>
          <cx:pt idx="4929">102</cx:pt>
          <cx:pt idx="4930">119</cx:pt>
          <cx:pt idx="4931">153</cx:pt>
          <cx:pt idx="4932">103</cx:pt>
          <cx:pt idx="4933">108</cx:pt>
          <cx:pt idx="4934">106</cx:pt>
          <cx:pt idx="4935">95</cx:pt>
          <cx:pt idx="4936">108</cx:pt>
          <cx:pt idx="4937">114</cx:pt>
          <cx:pt idx="4938">101</cx:pt>
          <cx:pt idx="4939">106</cx:pt>
          <cx:pt idx="4940">100</cx:pt>
          <cx:pt idx="4941">95</cx:pt>
          <cx:pt idx="4942">135</cx:pt>
          <cx:pt idx="4943">97</cx:pt>
          <cx:pt idx="4944">115</cx:pt>
          <cx:pt idx="4945">96</cx:pt>
          <cx:pt idx="4946">90</cx:pt>
          <cx:pt idx="4947">118</cx:pt>
          <cx:pt idx="4948">116</cx:pt>
          <cx:pt idx="4949">108</cx:pt>
          <cx:pt idx="4950">97</cx:pt>
          <cx:pt idx="4951">124</cx:pt>
          <cx:pt idx="4952">111</cx:pt>
          <cx:pt idx="4953">113</cx:pt>
          <cx:pt idx="4954">92</cx:pt>
          <cx:pt idx="4955">104</cx:pt>
          <cx:pt idx="4956">91</cx:pt>
          <cx:pt idx="4957">95</cx:pt>
          <cx:pt idx="4958">108</cx:pt>
          <cx:pt idx="4959">123</cx:pt>
          <cx:pt idx="4960">134</cx:pt>
          <cx:pt idx="4961">96</cx:pt>
          <cx:pt idx="4962">134</cx:pt>
          <cx:pt idx="4963">111</cx:pt>
          <cx:pt idx="4964">89</cx:pt>
          <cx:pt idx="4965">86</cx:pt>
          <cx:pt idx="4966">158</cx:pt>
          <cx:pt idx="4967">117</cx:pt>
          <cx:pt idx="4968">109</cx:pt>
          <cx:pt idx="4969">136</cx:pt>
          <cx:pt idx="4970">115</cx:pt>
          <cx:pt idx="4971">144</cx:pt>
          <cx:pt idx="4972">114</cx:pt>
          <cx:pt idx="4973">139</cx:pt>
          <cx:pt idx="4974">137</cx:pt>
          <cx:pt idx="4975">122</cx:pt>
          <cx:pt idx="4976">137</cx:pt>
          <cx:pt idx="4977">99</cx:pt>
          <cx:pt idx="4978">114</cx:pt>
          <cx:pt idx="4979">147</cx:pt>
          <cx:pt idx="4980">122</cx:pt>
          <cx:pt idx="4981">119</cx:pt>
          <cx:pt idx="4982">97</cx:pt>
          <cx:pt idx="4983">118</cx:pt>
          <cx:pt idx="4984">165</cx:pt>
          <cx:pt idx="4985">102</cx:pt>
          <cx:pt idx="4986">130</cx:pt>
          <cx:pt idx="4987">98</cx:pt>
          <cx:pt idx="4988">118</cx:pt>
          <cx:pt idx="4989">119</cx:pt>
          <cx:pt idx="4990">93</cx:pt>
          <cx:pt idx="4991">100</cx:pt>
          <cx:pt idx="4992">108</cx:pt>
          <cx:pt idx="4993">101</cx:pt>
          <cx:pt idx="4994">158</cx:pt>
          <cx:pt idx="4995">94</cx:pt>
          <cx:pt idx="4996">102</cx:pt>
          <cx:pt idx="4997">134</cx:pt>
          <cx:pt idx="4998">124</cx:pt>
          <cx:pt idx="4999">132</cx:pt>
          <cx:pt idx="5000">104</cx:pt>
          <cx:pt idx="5001">115</cx:pt>
          <cx:pt idx="5002">141</cx:pt>
          <cx:pt idx="5003">104</cx:pt>
          <cx:pt idx="5004">103</cx:pt>
          <cx:pt idx="5005">123</cx:pt>
          <cx:pt idx="5006">153</cx:pt>
          <cx:pt idx="5007">130</cx:pt>
          <cx:pt idx="5008">119</cx:pt>
          <cx:pt idx="5009">117</cx:pt>
          <cx:pt idx="5010">109</cx:pt>
          <cx:pt idx="5011">110</cx:pt>
          <cx:pt idx="5012">114</cx:pt>
          <cx:pt idx="5013">110</cx:pt>
          <cx:pt idx="5014">185</cx:pt>
          <cx:pt idx="5015">114</cx:pt>
          <cx:pt idx="5016">95</cx:pt>
          <cx:pt idx="5017">148</cx:pt>
          <cx:pt idx="5018">113</cx:pt>
          <cx:pt idx="5019">122</cx:pt>
          <cx:pt idx="5020">140</cx:pt>
          <cx:pt idx="5021">102</cx:pt>
          <cx:pt idx="5022">103</cx:pt>
          <cx:pt idx="5023">95</cx:pt>
          <cx:pt idx="5024">140</cx:pt>
          <cx:pt idx="5025">118</cx:pt>
          <cx:pt idx="5026">102</cx:pt>
          <cx:pt idx="5027">142</cx:pt>
          <cx:pt idx="5028">140</cx:pt>
          <cx:pt idx="5029">102</cx:pt>
          <cx:pt idx="5030">106</cx:pt>
          <cx:pt idx="5031">158</cx:pt>
          <cx:pt idx="5032">150</cx:pt>
          <cx:pt idx="5033">147</cx:pt>
          <cx:pt idx="5034">107</cx:pt>
          <cx:pt idx="5035">97</cx:pt>
          <cx:pt idx="5036">91</cx:pt>
          <cx:pt idx="5037">96</cx:pt>
          <cx:pt idx="5038">131</cx:pt>
          <cx:pt idx="5039">131</cx:pt>
          <cx:pt idx="5040">170</cx:pt>
          <cx:pt idx="5041">112</cx:pt>
          <cx:pt idx="5042">121</cx:pt>
          <cx:pt idx="5043">119</cx:pt>
          <cx:pt idx="5044">108</cx:pt>
          <cx:pt idx="5045">151</cx:pt>
          <cx:pt idx="5046">123</cx:pt>
          <cx:pt idx="5047">132</cx:pt>
          <cx:pt idx="5048">139</cx:pt>
          <cx:pt idx="5049">106</cx:pt>
          <cx:pt idx="5050">148</cx:pt>
          <cx:pt idx="5051">133</cx:pt>
          <cx:pt idx="5052">104</cx:pt>
          <cx:pt idx="5053">161</cx:pt>
          <cx:pt idx="5054">124</cx:pt>
          <cx:pt idx="5055">177</cx:pt>
          <cx:pt idx="5056">117</cx:pt>
          <cx:pt idx="5057">119</cx:pt>
          <cx:pt idx="5058">139</cx:pt>
          <cx:pt idx="5059">123</cx:pt>
          <cx:pt idx="5060">97</cx:pt>
          <cx:pt idx="5061">115</cx:pt>
          <cx:pt idx="5062">117</cx:pt>
          <cx:pt idx="5063">135</cx:pt>
          <cx:pt idx="5064">151</cx:pt>
          <cx:pt idx="5065">135</cx:pt>
          <cx:pt idx="5066">120</cx:pt>
          <cx:pt idx="5067">93</cx:pt>
          <cx:pt idx="5068">103</cx:pt>
          <cx:pt idx="5069">124</cx:pt>
          <cx:pt idx="5070">108</cx:pt>
          <cx:pt idx="5071">94</cx:pt>
          <cx:pt idx="5072">114</cx:pt>
          <cx:pt idx="5073">148</cx:pt>
          <cx:pt idx="5074">144</cx:pt>
          <cx:pt idx="5075">125</cx:pt>
          <cx:pt idx="5076">110</cx:pt>
          <cx:pt idx="5077">118</cx:pt>
          <cx:pt idx="5078">131</cx:pt>
          <cx:pt idx="5079">108</cx:pt>
          <cx:pt idx="5080">100</cx:pt>
          <cx:pt idx="5081">108</cx:pt>
          <cx:pt idx="5082">113</cx:pt>
          <cx:pt idx="5083">99</cx:pt>
          <cx:pt idx="5084">105</cx:pt>
          <cx:pt idx="5085">137</cx:pt>
          <cx:pt idx="5086">115</cx:pt>
          <cx:pt idx="5087">97</cx:pt>
          <cx:pt idx="5088">143</cx:pt>
          <cx:pt idx="5089">124</cx:pt>
          <cx:pt idx="5090">127</cx:pt>
          <cx:pt idx="5091">109</cx:pt>
          <cx:pt idx="5092">136</cx:pt>
          <cx:pt idx="5093">95</cx:pt>
          <cx:pt idx="5094">116</cx:pt>
          <cx:pt idx="5095">98</cx:pt>
          <cx:pt idx="5096">133</cx:pt>
          <cx:pt idx="5097">150</cx:pt>
          <cx:pt idx="5098">131</cx:pt>
          <cx:pt idx="5099">129</cx:pt>
          <cx:pt idx="5100">121</cx:pt>
          <cx:pt idx="5101">161</cx:pt>
          <cx:pt idx="5102">110</cx:pt>
          <cx:pt idx="5103">95</cx:pt>
          <cx:pt idx="5104">134</cx:pt>
          <cx:pt idx="5105">143</cx:pt>
          <cx:pt idx="5106">122</cx:pt>
          <cx:pt idx="5107">105</cx:pt>
          <cx:pt idx="5108">116</cx:pt>
          <cx:pt idx="5109">113</cx:pt>
          <cx:pt idx="5110">96</cx:pt>
          <cx:pt idx="5111">114</cx:pt>
          <cx:pt idx="5112">99</cx:pt>
          <cx:pt idx="5113">108</cx:pt>
          <cx:pt idx="5114">147</cx:pt>
          <cx:pt idx="5115">130</cx:pt>
          <cx:pt idx="5116">109</cx:pt>
          <cx:pt idx="5117">123</cx:pt>
          <cx:pt idx="5118">146</cx:pt>
          <cx:pt idx="5119">107</cx:pt>
          <cx:pt idx="5120">129</cx:pt>
          <cx:pt idx="5121">88</cx:pt>
          <cx:pt idx="5122">100</cx:pt>
          <cx:pt idx="5123">132</cx:pt>
          <cx:pt idx="5124">92</cx:pt>
          <cx:pt idx="5125">114</cx:pt>
          <cx:pt idx="5126">103</cx:pt>
          <cx:pt idx="5127">158</cx:pt>
          <cx:pt idx="5128">122</cx:pt>
          <cx:pt idx="5129">163</cx:pt>
          <cx:pt idx="5130">130</cx:pt>
          <cx:pt idx="5131">134</cx:pt>
          <cx:pt idx="5132">107</cx:pt>
          <cx:pt idx="5133">106</cx:pt>
          <cx:pt idx="5134">128</cx:pt>
          <cx:pt idx="5135">106</cx:pt>
          <cx:pt idx="5136">143</cx:pt>
          <cx:pt idx="5137">98</cx:pt>
          <cx:pt idx="5138">145</cx:pt>
          <cx:pt idx="5139">116</cx:pt>
          <cx:pt idx="5140">125</cx:pt>
          <cx:pt idx="5141">131</cx:pt>
          <cx:pt idx="5142">103</cx:pt>
          <cx:pt idx="5143">101</cx:pt>
          <cx:pt idx="5144">141</cx:pt>
          <cx:pt idx="5145">111</cx:pt>
          <cx:pt idx="5146">149</cx:pt>
          <cx:pt idx="5147">99</cx:pt>
          <cx:pt idx="5148">147</cx:pt>
          <cx:pt idx="5149">108</cx:pt>
          <cx:pt idx="5150">105</cx:pt>
          <cx:pt idx="5151">123</cx:pt>
          <cx:pt idx="5152">101</cx:pt>
          <cx:pt idx="5153">111</cx:pt>
          <cx:pt idx="5154">97</cx:pt>
          <cx:pt idx="5155">105</cx:pt>
          <cx:pt idx="5156">101</cx:pt>
          <cx:pt idx="5157">122</cx:pt>
          <cx:pt idx="5158">131</cx:pt>
          <cx:pt idx="5159">163</cx:pt>
          <cx:pt idx="5160">143</cx:pt>
          <cx:pt idx="5161">125</cx:pt>
          <cx:pt idx="5162">157</cx:pt>
          <cx:pt idx="5163">96</cx:pt>
          <cx:pt idx="5164">101</cx:pt>
          <cx:pt idx="5165">96</cx:pt>
          <cx:pt idx="5166">121</cx:pt>
          <cx:pt idx="5167">137</cx:pt>
          <cx:pt idx="5168">145</cx:pt>
          <cx:pt idx="5169">99</cx:pt>
          <cx:pt idx="5170">125</cx:pt>
          <cx:pt idx="5171">103</cx:pt>
          <cx:pt idx="5172">83</cx:pt>
          <cx:pt idx="5173">162</cx:pt>
          <cx:pt idx="5174">103</cx:pt>
          <cx:pt idx="5175">105</cx:pt>
          <cx:pt idx="5176">104</cx:pt>
          <cx:pt idx="5177">117</cx:pt>
          <cx:pt idx="5178">113</cx:pt>
          <cx:pt idx="5179">138</cx:pt>
          <cx:pt idx="5180">93</cx:pt>
          <cx:pt idx="5181">107</cx:pt>
          <cx:pt idx="5182">120</cx:pt>
          <cx:pt idx="5183">95</cx:pt>
          <cx:pt idx="5184">112</cx:pt>
          <cx:pt idx="5185">102</cx:pt>
          <cx:pt idx="5186">113</cx:pt>
          <cx:pt idx="5187">96</cx:pt>
          <cx:pt idx="5188">91</cx:pt>
          <cx:pt idx="5189">99</cx:pt>
          <cx:pt idx="5190">116</cx:pt>
          <cx:pt idx="5191">104</cx:pt>
          <cx:pt idx="5192">91</cx:pt>
          <cx:pt idx="5193">94</cx:pt>
          <cx:pt idx="5194">147</cx:pt>
          <cx:pt idx="5195">127</cx:pt>
          <cx:pt idx="5196">103</cx:pt>
          <cx:pt idx="5197">194</cx:pt>
          <cx:pt idx="5198">132</cx:pt>
          <cx:pt idx="5199">167</cx:pt>
          <cx:pt idx="5200">110</cx:pt>
          <cx:pt idx="5201">101</cx:pt>
          <cx:pt idx="5202">100</cx:pt>
          <cx:pt idx="5203">110</cx:pt>
          <cx:pt idx="5204">100</cx:pt>
          <cx:pt idx="5205">107</cx:pt>
          <cx:pt idx="5206">153</cx:pt>
          <cx:pt idx="5207">105</cx:pt>
          <cx:pt idx="5208">122</cx:pt>
          <cx:pt idx="5209">107</cx:pt>
          <cx:pt idx="5210">108</cx:pt>
          <cx:pt idx="5211">198</cx:pt>
          <cx:pt idx="5212">150</cx:pt>
          <cx:pt idx="5213">144</cx:pt>
          <cx:pt idx="5214">109</cx:pt>
          <cx:pt idx="5215">122</cx:pt>
          <cx:pt idx="5216">139</cx:pt>
          <cx:pt idx="5217">129</cx:pt>
          <cx:pt idx="5218">88</cx:pt>
          <cx:pt idx="5219">122</cx:pt>
          <cx:pt idx="5220">101</cx:pt>
          <cx:pt idx="5221">89</cx:pt>
          <cx:pt idx="5222">107</cx:pt>
          <cx:pt idx="5223">147</cx:pt>
          <cx:pt idx="5224">105</cx:pt>
          <cx:pt idx="5225">121</cx:pt>
          <cx:pt idx="5226">103</cx:pt>
          <cx:pt idx="5227">102</cx:pt>
          <cx:pt idx="5228">163</cx:pt>
          <cx:pt idx="5229">95</cx:pt>
          <cx:pt idx="5230">109</cx:pt>
          <cx:pt idx="5231">140</cx:pt>
          <cx:pt idx="5232">113</cx:pt>
          <cx:pt idx="5233">140</cx:pt>
          <cx:pt idx="5234">117</cx:pt>
          <cx:pt idx="5235">123</cx:pt>
          <cx:pt idx="5236">150</cx:pt>
          <cx:pt idx="5237">119</cx:pt>
          <cx:pt idx="5238">149</cx:pt>
          <cx:pt idx="5239">149</cx:pt>
          <cx:pt idx="5240">153</cx:pt>
          <cx:pt idx="5241">89</cx:pt>
          <cx:pt idx="5242">144</cx:pt>
          <cx:pt idx="5243">96</cx:pt>
          <cx:pt idx="5244">113</cx:pt>
          <cx:pt idx="5245">108</cx:pt>
          <cx:pt idx="5246">122</cx:pt>
          <cx:pt idx="5247">100</cx:pt>
          <cx:pt idx="5248">155</cx:pt>
          <cx:pt idx="5249">91</cx:pt>
          <cx:pt idx="5250">120</cx:pt>
          <cx:pt idx="5251">158</cx:pt>
          <cx:pt idx="5252">117</cx:pt>
          <cx:pt idx="5253">146</cx:pt>
          <cx:pt idx="5254">145</cx:pt>
          <cx:pt idx="5255">107</cx:pt>
          <cx:pt idx="5256">98</cx:pt>
          <cx:pt idx="5257">107</cx:pt>
          <cx:pt idx="5258">90</cx:pt>
          <cx:pt idx="5259">99</cx:pt>
          <cx:pt idx="5260">150</cx:pt>
          <cx:pt idx="5261">111</cx:pt>
          <cx:pt idx="5262">123</cx:pt>
          <cx:pt idx="5263">91</cx:pt>
          <cx:pt idx="5264">129</cx:pt>
          <cx:pt idx="5265">109</cx:pt>
          <cx:pt idx="5266">103</cx:pt>
          <cx:pt idx="5267">84</cx:pt>
          <cx:pt idx="5268">177</cx:pt>
          <cx:pt idx="5269">155</cx:pt>
          <cx:pt idx="5270">124</cx:pt>
          <cx:pt idx="5271">117</cx:pt>
          <cx:pt idx="5272">94</cx:pt>
          <cx:pt idx="5273">98</cx:pt>
          <cx:pt idx="5274">117</cx:pt>
          <cx:pt idx="5275">95</cx:pt>
          <cx:pt idx="5276">101</cx:pt>
          <cx:pt idx="5277">105</cx:pt>
          <cx:pt idx="5278">158</cx:pt>
          <cx:pt idx="5279">92</cx:pt>
          <cx:pt idx="5280">138</cx:pt>
          <cx:pt idx="5281">111</cx:pt>
          <cx:pt idx="5282">84</cx:pt>
          <cx:pt idx="5283">102</cx:pt>
          <cx:pt idx="5284">147</cx:pt>
          <cx:pt idx="5285">110</cx:pt>
          <cx:pt idx="5286">117</cx:pt>
          <cx:pt idx="5287">99</cx:pt>
          <cx:pt idx="5288">86</cx:pt>
          <cx:pt idx="5289">110</cx:pt>
          <cx:pt idx="5290">136</cx:pt>
          <cx:pt idx="5291">103</cx:pt>
          <cx:pt idx="5292">114</cx:pt>
          <cx:pt idx="5293">105</cx:pt>
          <cx:pt idx="5294">144</cx:pt>
          <cx:pt idx="5295">103</cx:pt>
          <cx:pt idx="5296">139</cx:pt>
          <cx:pt idx="5297">108</cx:pt>
          <cx:pt idx="5298">136</cx:pt>
          <cx:pt idx="5299">91</cx:pt>
          <cx:pt idx="5300">121</cx:pt>
          <cx:pt idx="5301">130</cx:pt>
          <cx:pt idx="5302">116</cx:pt>
          <cx:pt idx="5303">132</cx:pt>
          <cx:pt idx="5304">135</cx:pt>
          <cx:pt idx="5305">131</cx:pt>
          <cx:pt idx="5306">91</cx:pt>
          <cx:pt idx="5307">101</cx:pt>
          <cx:pt idx="5308">164</cx:pt>
          <cx:pt idx="5309">103</cx:pt>
          <cx:pt idx="5310">100</cx:pt>
          <cx:pt idx="5311">117</cx:pt>
          <cx:pt idx="5312">126</cx:pt>
          <cx:pt idx="5313">115</cx:pt>
          <cx:pt idx="5314">120</cx:pt>
          <cx:pt idx="5315">88</cx:pt>
          <cx:pt idx="5316">147</cx:pt>
          <cx:pt idx="5317">93</cx:pt>
          <cx:pt idx="5318">178</cx:pt>
          <cx:pt idx="5319">111</cx:pt>
          <cx:pt idx="5320">97</cx:pt>
          <cx:pt idx="5321">94</cx:pt>
          <cx:pt idx="5322">123</cx:pt>
          <cx:pt idx="5323">123</cx:pt>
          <cx:pt idx="5324">120</cx:pt>
          <cx:pt idx="5325">131</cx:pt>
          <cx:pt idx="5326">128</cx:pt>
          <cx:pt idx="5327">92</cx:pt>
          <cx:pt idx="5328">97</cx:pt>
          <cx:pt idx="5329">182</cx:pt>
          <cx:pt idx="5330">108</cx:pt>
          <cx:pt idx="5331">99</cx:pt>
          <cx:pt idx="5332">86</cx:pt>
          <cx:pt idx="5333">114</cx:pt>
          <cx:pt idx="5334">109</cx:pt>
          <cx:pt idx="5335">160</cx:pt>
          <cx:pt idx="5336">111</cx:pt>
          <cx:pt idx="5337">153</cx:pt>
          <cx:pt idx="5338">171</cx:pt>
          <cx:pt idx="5339">129</cx:pt>
          <cx:pt idx="5340">92</cx:pt>
          <cx:pt idx="5341">131</cx:pt>
          <cx:pt idx="5342">150</cx:pt>
          <cx:pt idx="5343">119</cx:pt>
          <cx:pt idx="5344">99</cx:pt>
          <cx:pt idx="5345">122</cx:pt>
          <cx:pt idx="5346">125</cx:pt>
          <cx:pt idx="5347">129</cx:pt>
          <cx:pt idx="5348">112</cx:pt>
          <cx:pt idx="5349">130</cx:pt>
          <cx:pt idx="5350">117</cx:pt>
          <cx:pt idx="5351">114</cx:pt>
          <cx:pt idx="5352">91</cx:pt>
          <cx:pt idx="5353">175</cx:pt>
          <cx:pt idx="5354">130</cx:pt>
          <cx:pt idx="5355">132</cx:pt>
          <cx:pt idx="5356">81</cx:pt>
          <cx:pt idx="5357">147</cx:pt>
          <cx:pt idx="5358">99</cx:pt>
          <cx:pt idx="5359">103</cx:pt>
          <cx:pt idx="5360">115</cx:pt>
          <cx:pt idx="5361">87</cx:pt>
          <cx:pt idx="5362">103</cx:pt>
          <cx:pt idx="5363">111</cx:pt>
          <cx:pt idx="5364">170</cx:pt>
          <cx:pt idx="5365">156</cx:pt>
          <cx:pt idx="5366">99</cx:pt>
          <cx:pt idx="5367">134</cx:pt>
          <cx:pt idx="5368">228</cx:pt>
          <cx:pt idx="5369">155</cx:pt>
          <cx:pt idx="5370">83</cx:pt>
          <cx:pt idx="5371">108</cx:pt>
          <cx:pt idx="5372">128</cx:pt>
          <cx:pt idx="5373">115</cx:pt>
          <cx:pt idx="5374">106</cx:pt>
          <cx:pt idx="5375">120</cx:pt>
          <cx:pt idx="5376">121</cx:pt>
          <cx:pt idx="5377">104</cx:pt>
          <cx:pt idx="5378">165</cx:pt>
          <cx:pt idx="5379">100</cx:pt>
          <cx:pt idx="5380">88</cx:pt>
          <cx:pt idx="5381">97</cx:pt>
          <cx:pt idx="5382">106</cx:pt>
          <cx:pt idx="5383">133</cx:pt>
          <cx:pt idx="5384">100</cx:pt>
          <cx:pt idx="5385">142</cx:pt>
          <cx:pt idx="5386">125</cx:pt>
          <cx:pt idx="5387">118</cx:pt>
          <cx:pt idx="5388">119</cx:pt>
          <cx:pt idx="5389">169</cx:pt>
          <cx:pt idx="5390">157</cx:pt>
          <cx:pt idx="5391">104</cx:pt>
          <cx:pt idx="5392">93</cx:pt>
          <cx:pt idx="5393">107</cx:pt>
          <cx:pt idx="5394">123</cx:pt>
          <cx:pt idx="5395">149</cx:pt>
          <cx:pt idx="5396">90</cx:pt>
          <cx:pt idx="5397">102</cx:pt>
          <cx:pt idx="5398">153</cx:pt>
          <cx:pt idx="5399">110</cx:pt>
          <cx:pt idx="5400">125</cx:pt>
          <cx:pt idx="5401">102</cx:pt>
          <cx:pt idx="5402">148</cx:pt>
          <cx:pt idx="5403">121</cx:pt>
          <cx:pt idx="5404">124</cx:pt>
          <cx:pt idx="5405">94</cx:pt>
          <cx:pt idx="5406">104</cx:pt>
          <cx:pt idx="5407">105</cx:pt>
          <cx:pt idx="5408">151</cx:pt>
          <cx:pt idx="5409">113</cx:pt>
          <cx:pt idx="5410">110</cx:pt>
          <cx:pt idx="5411">122</cx:pt>
          <cx:pt idx="5412">123</cx:pt>
          <cx:pt idx="5413">104</cx:pt>
          <cx:pt idx="5414">109</cx:pt>
          <cx:pt idx="5415">96</cx:pt>
          <cx:pt idx="5416">93</cx:pt>
          <cx:pt idx="5417">105</cx:pt>
          <cx:pt idx="5418">111</cx:pt>
          <cx:pt idx="5419">138</cx:pt>
          <cx:pt idx="5420">102</cx:pt>
          <cx:pt idx="5421">107</cx:pt>
          <cx:pt idx="5422">82</cx:pt>
          <cx:pt idx="5423">96</cx:pt>
          <cx:pt idx="5424">113</cx:pt>
          <cx:pt idx="5425">116</cx:pt>
          <cx:pt idx="5426">94</cx:pt>
          <cx:pt idx="5427">110</cx:pt>
          <cx:pt idx="5428">107</cx:pt>
          <cx:pt idx="5429">112</cx:pt>
          <cx:pt idx="5430">120</cx:pt>
          <cx:pt idx="5431">106</cx:pt>
          <cx:pt idx="5432">105</cx:pt>
          <cx:pt idx="5433">129</cx:pt>
          <cx:pt idx="5434">107</cx:pt>
          <cx:pt idx="5435">123</cx:pt>
          <cx:pt idx="5436">145</cx:pt>
          <cx:pt idx="5437">96</cx:pt>
          <cx:pt idx="5438">126</cx:pt>
          <cx:pt idx="5439">128</cx:pt>
          <cx:pt idx="5440">127</cx:pt>
          <cx:pt idx="5441">94</cx:pt>
          <cx:pt idx="5442">143</cx:pt>
          <cx:pt idx="5443">161</cx:pt>
          <cx:pt idx="5444">107</cx:pt>
          <cx:pt idx="5445">139</cx:pt>
          <cx:pt idx="5446">154</cx:pt>
          <cx:pt idx="5447">135</cx:pt>
          <cx:pt idx="5448">151</cx:pt>
          <cx:pt idx="5449">124</cx:pt>
          <cx:pt idx="5450">88</cx:pt>
          <cx:pt idx="5451">145</cx:pt>
          <cx:pt idx="5452">102</cx:pt>
          <cx:pt idx="5453">122</cx:pt>
          <cx:pt idx="5454">94</cx:pt>
          <cx:pt idx="5455">133</cx:pt>
          <cx:pt idx="5456">112</cx:pt>
          <cx:pt idx="5457">158</cx:pt>
          <cx:pt idx="5458">118</cx:pt>
          <cx:pt idx="5459">110</cx:pt>
          <cx:pt idx="5460">120</cx:pt>
          <cx:pt idx="5461">99</cx:pt>
          <cx:pt idx="5462">129</cx:pt>
          <cx:pt idx="5463">111</cx:pt>
          <cx:pt idx="5464">99</cx:pt>
          <cx:pt idx="5465">102</cx:pt>
          <cx:pt idx="5466">83</cx:pt>
          <cx:pt idx="5467">99</cx:pt>
          <cx:pt idx="5468">122</cx:pt>
          <cx:pt idx="5469">90</cx:pt>
          <cx:pt idx="5470">108</cx:pt>
          <cx:pt idx="5471">108</cx:pt>
          <cx:pt idx="5472">148</cx:pt>
          <cx:pt idx="5473">124</cx:pt>
          <cx:pt idx="5474">116</cx:pt>
          <cx:pt idx="5475">114</cx:pt>
          <cx:pt idx="5476">117</cx:pt>
          <cx:pt idx="5477">102</cx:pt>
          <cx:pt idx="5478">125</cx:pt>
          <cx:pt idx="5479">103</cx:pt>
          <cx:pt idx="5480">95</cx:pt>
          <cx:pt idx="5481">102</cx:pt>
          <cx:pt idx="5482">112</cx:pt>
          <cx:pt idx="5483">119</cx:pt>
          <cx:pt idx="5484">132</cx:pt>
          <cx:pt idx="5485">92</cx:pt>
          <cx:pt idx="5486">103</cx:pt>
          <cx:pt idx="5487">138</cx:pt>
          <cx:pt idx="5488">146</cx:pt>
          <cx:pt idx="5489">117</cx:pt>
          <cx:pt idx="5490">107</cx:pt>
          <cx:pt idx="5491">122</cx:pt>
          <cx:pt idx="5492">105</cx:pt>
          <cx:pt idx="5493">124</cx:pt>
          <cx:pt idx="5494">90</cx:pt>
          <cx:pt idx="5495">108</cx:pt>
          <cx:pt idx="5496">122</cx:pt>
          <cx:pt idx="5497">138</cx:pt>
          <cx:pt idx="5498">123</cx:pt>
          <cx:pt idx="5499">117</cx:pt>
          <cx:pt idx="5500">132</cx:pt>
          <cx:pt idx="5501">116</cx:pt>
          <cx:pt idx="5502">103</cx:pt>
          <cx:pt idx="5503">118</cx:pt>
          <cx:pt idx="5504">130</cx:pt>
          <cx:pt idx="5505">104</cx:pt>
          <cx:pt idx="5506">94</cx:pt>
          <cx:pt idx="5507">122</cx:pt>
          <cx:pt idx="5508">101</cx:pt>
          <cx:pt idx="5509">115</cx:pt>
          <cx:pt idx="5510">119</cx:pt>
          <cx:pt idx="5511">113</cx:pt>
          <cx:pt idx="5512">89</cx:pt>
          <cx:pt idx="5513">83</cx:pt>
          <cx:pt idx="5514">99</cx:pt>
          <cx:pt idx="5515">88</cx:pt>
          <cx:pt idx="5516">105</cx:pt>
          <cx:pt idx="5517">95</cx:pt>
          <cx:pt idx="5518">113</cx:pt>
          <cx:pt idx="5519">116</cx:pt>
          <cx:pt idx="5520">124</cx:pt>
          <cx:pt idx="5521">96</cx:pt>
          <cx:pt idx="5522">97</cx:pt>
          <cx:pt idx="5523">120</cx:pt>
          <cx:pt idx="5524">162</cx:pt>
          <cx:pt idx="5525">91</cx:pt>
          <cx:pt idx="5526">124</cx:pt>
          <cx:pt idx="5527">117</cx:pt>
          <cx:pt idx="5528">121</cx:pt>
          <cx:pt idx="5529">129</cx:pt>
          <cx:pt idx="5530">111</cx:pt>
          <cx:pt idx="5531">103</cx:pt>
          <cx:pt idx="5532">122</cx:pt>
          <cx:pt idx="5533">120</cx:pt>
          <cx:pt idx="5534">140</cx:pt>
          <cx:pt idx="5535">156</cx:pt>
          <cx:pt idx="5536">134</cx:pt>
          <cx:pt idx="5537">102</cx:pt>
          <cx:pt idx="5538">125</cx:pt>
          <cx:pt idx="5539">115</cx:pt>
          <cx:pt idx="5540">112</cx:pt>
          <cx:pt idx="5541">168</cx:pt>
          <cx:pt idx="5542">93</cx:pt>
          <cx:pt idx="5543">129</cx:pt>
          <cx:pt idx="5544">106</cx:pt>
          <cx:pt idx="5545">98</cx:pt>
          <cx:pt idx="5546">109</cx:pt>
          <cx:pt idx="5547">147</cx:pt>
          <cx:pt idx="5548">122</cx:pt>
          <cx:pt idx="5549">121</cx:pt>
          <cx:pt idx="5550">139</cx:pt>
          <cx:pt idx="5551">120</cx:pt>
          <cx:pt idx="5552">114</cx:pt>
          <cx:pt idx="5553">112</cx:pt>
          <cx:pt idx="5554">116</cx:pt>
          <cx:pt idx="5555">130</cx:pt>
          <cx:pt idx="5556">122</cx:pt>
          <cx:pt idx="5557">132</cx:pt>
          <cx:pt idx="5558">104</cx:pt>
          <cx:pt idx="5559">143</cx:pt>
          <cx:pt idx="5560">129</cx:pt>
          <cx:pt idx="5561">129</cx:pt>
          <cx:pt idx="5562">110</cx:pt>
          <cx:pt idx="5563">96</cx:pt>
          <cx:pt idx="5564">96</cx:pt>
          <cx:pt idx="5565">87</cx:pt>
          <cx:pt idx="5566">125</cx:pt>
          <cx:pt idx="5567">117</cx:pt>
          <cx:pt idx="5568">106</cx:pt>
          <cx:pt idx="5569">112</cx:pt>
          <cx:pt idx="5570">115</cx:pt>
          <cx:pt idx="5571">116</cx:pt>
          <cx:pt idx="5572">115</cx:pt>
          <cx:pt idx="5573">97</cx:pt>
          <cx:pt idx="5574">107</cx:pt>
          <cx:pt idx="5575">137</cx:pt>
          <cx:pt idx="5576">119</cx:pt>
          <cx:pt idx="5577">138</cx:pt>
          <cx:pt idx="5578">108</cx:pt>
          <cx:pt idx="5579">110</cx:pt>
          <cx:pt idx="5580">174</cx:pt>
          <cx:pt idx="5581">104</cx:pt>
          <cx:pt idx="5582">109</cx:pt>
          <cx:pt idx="5583">106</cx:pt>
          <cx:pt idx="5584">128</cx:pt>
          <cx:pt idx="5585">118</cx:pt>
          <cx:pt idx="5586">116</cx:pt>
          <cx:pt idx="5587">122</cx:pt>
          <cx:pt idx="5588">111</cx:pt>
          <cx:pt idx="5589">103</cx:pt>
          <cx:pt idx="5590">116</cx:pt>
          <cx:pt idx="5591">112</cx:pt>
          <cx:pt idx="5592">112</cx:pt>
          <cx:pt idx="5593">127</cx:pt>
          <cx:pt idx="5594">94</cx:pt>
          <cx:pt idx="5595">111</cx:pt>
          <cx:pt idx="5596">152</cx:pt>
          <cx:pt idx="5597">106</cx:pt>
          <cx:pt idx="5598">104</cx:pt>
          <cx:pt idx="5599">111</cx:pt>
          <cx:pt idx="5600">131</cx:pt>
          <cx:pt idx="5601">166</cx:pt>
          <cx:pt idx="5602">101</cx:pt>
          <cx:pt idx="5603">135</cx:pt>
          <cx:pt idx="5604">118</cx:pt>
          <cx:pt idx="5605">118</cx:pt>
          <cx:pt idx="5606">99</cx:pt>
          <cx:pt idx="5607">122</cx:pt>
          <cx:pt idx="5608">78</cx:pt>
          <cx:pt idx="5609">126</cx:pt>
          <cx:pt idx="5610">101</cx:pt>
          <cx:pt idx="5611">138</cx:pt>
          <cx:pt idx="5612">94</cx:pt>
          <cx:pt idx="5613">97</cx:pt>
          <cx:pt idx="5614">106</cx:pt>
          <cx:pt idx="5615">107</cx:pt>
          <cx:pt idx="5616">120</cx:pt>
          <cx:pt idx="5617">100</cx:pt>
          <cx:pt idx="5618">105</cx:pt>
          <cx:pt idx="5619">126</cx:pt>
          <cx:pt idx="5620">116</cx:pt>
          <cx:pt idx="5621">107</cx:pt>
          <cx:pt idx="5622">117</cx:pt>
          <cx:pt idx="5623">104</cx:pt>
          <cx:pt idx="5624">103</cx:pt>
          <cx:pt idx="5625">107</cx:pt>
          <cx:pt idx="5626">128</cx:pt>
          <cx:pt idx="5627">109</cx:pt>
          <cx:pt idx="5628">138</cx:pt>
          <cx:pt idx="5629">152</cx:pt>
          <cx:pt idx="5630">102</cx:pt>
          <cx:pt idx="5631">97</cx:pt>
          <cx:pt idx="5632">114</cx:pt>
          <cx:pt idx="5633">76</cx:pt>
          <cx:pt idx="5634">99</cx:pt>
          <cx:pt idx="5635">105</cx:pt>
          <cx:pt idx="5636">98</cx:pt>
          <cx:pt idx="5637">104</cx:pt>
          <cx:pt idx="5638">119</cx:pt>
          <cx:pt idx="5639">106</cx:pt>
          <cx:pt idx="5640">97</cx:pt>
          <cx:pt idx="5641">88</cx:pt>
          <cx:pt idx="5642">101</cx:pt>
          <cx:pt idx="5643">162</cx:pt>
          <cx:pt idx="5644">116</cx:pt>
          <cx:pt idx="5645">114</cx:pt>
          <cx:pt idx="5646">110</cx:pt>
          <cx:pt idx="5647">95</cx:pt>
          <cx:pt idx="5648">103</cx:pt>
          <cx:pt idx="5649">107</cx:pt>
          <cx:pt idx="5650">98</cx:pt>
          <cx:pt idx="5651">159</cx:pt>
          <cx:pt idx="5652">137</cx:pt>
          <cx:pt idx="5653">124</cx:pt>
          <cx:pt idx="5654">106</cx:pt>
          <cx:pt idx="5655">137</cx:pt>
          <cx:pt idx="5656">113</cx:pt>
          <cx:pt idx="5657">111</cx:pt>
          <cx:pt idx="5658">112</cx:pt>
          <cx:pt idx="5659">92</cx:pt>
          <cx:pt idx="5660">150</cx:pt>
          <cx:pt idx="5661">136</cx:pt>
          <cx:pt idx="5662">112</cx:pt>
          <cx:pt idx="5663">146</cx:pt>
          <cx:pt idx="5664">102</cx:pt>
          <cx:pt idx="5665">130</cx:pt>
          <cx:pt idx="5666">130</cx:pt>
          <cx:pt idx="5667">117</cx:pt>
          <cx:pt idx="5668">123</cx:pt>
          <cx:pt idx="5669">107</cx:pt>
          <cx:pt idx="5670">94</cx:pt>
          <cx:pt idx="5671">89</cx:pt>
          <cx:pt idx="5672">95</cx:pt>
          <cx:pt idx="5673">135</cx:pt>
          <cx:pt idx="5674">104</cx:pt>
          <cx:pt idx="5675">130</cx:pt>
          <cx:pt idx="5676">108</cx:pt>
          <cx:pt idx="5677">118</cx:pt>
          <cx:pt idx="5678">120</cx:pt>
          <cx:pt idx="5679">115</cx:pt>
          <cx:pt idx="5680">116</cx:pt>
          <cx:pt idx="5681">112</cx:pt>
          <cx:pt idx="5682">114</cx:pt>
          <cx:pt idx="5683">91</cx:pt>
          <cx:pt idx="5684">131</cx:pt>
          <cx:pt idx="5685">113</cx:pt>
          <cx:pt idx="5686">122</cx:pt>
          <cx:pt idx="5687">126</cx:pt>
          <cx:pt idx="5688">134</cx:pt>
          <cx:pt idx="5689">142</cx:pt>
          <cx:pt idx="5690">136</cx:pt>
          <cx:pt idx="5691">164</cx:pt>
          <cx:pt idx="5692">156</cx:pt>
          <cx:pt idx="5693">101</cx:pt>
          <cx:pt idx="5694">108</cx:pt>
          <cx:pt idx="5695">109</cx:pt>
          <cx:pt idx="5696">97</cx:pt>
          <cx:pt idx="5697">105</cx:pt>
          <cx:pt idx="5698">144</cx:pt>
          <cx:pt idx="5699">92</cx:pt>
          <cx:pt idx="5700">132</cx:pt>
          <cx:pt idx="5701">141</cx:pt>
          <cx:pt idx="5702">89</cx:pt>
          <cx:pt idx="5703">90</cx:pt>
          <cx:pt idx="5704">87</cx:pt>
          <cx:pt idx="5705">104</cx:pt>
          <cx:pt idx="5706">93</cx:pt>
          <cx:pt idx="5707">152</cx:pt>
          <cx:pt idx="5708">119</cx:pt>
          <cx:pt idx="5709">111</cx:pt>
          <cx:pt idx="5710">101</cx:pt>
          <cx:pt idx="5711">112</cx:pt>
          <cx:pt idx="5712">137</cx:pt>
          <cx:pt idx="5713">116</cx:pt>
          <cx:pt idx="5714">95</cx:pt>
          <cx:pt idx="5715">119</cx:pt>
          <cx:pt idx="5716">104</cx:pt>
          <cx:pt idx="5717">98</cx:pt>
          <cx:pt idx="5718">160</cx:pt>
          <cx:pt idx="5719">106</cx:pt>
          <cx:pt idx="5720">142</cx:pt>
          <cx:pt idx="5721">94</cx:pt>
          <cx:pt idx="5722">116</cx:pt>
          <cx:pt idx="5723">96</cx:pt>
          <cx:pt idx="5724">107</cx:pt>
          <cx:pt idx="5725">94</cx:pt>
          <cx:pt idx="5726">148</cx:pt>
          <cx:pt idx="5727">118</cx:pt>
          <cx:pt idx="5728">97</cx:pt>
          <cx:pt idx="5729">103</cx:pt>
          <cx:pt idx="5730">122</cx:pt>
          <cx:pt idx="5731">92</cx:pt>
          <cx:pt idx="5732">93</cx:pt>
          <cx:pt idx="5733">141</cx:pt>
          <cx:pt idx="5734">144</cx:pt>
          <cx:pt idx="5735">156</cx:pt>
          <cx:pt idx="5736">130</cx:pt>
          <cx:pt idx="5737">131</cx:pt>
          <cx:pt idx="5738">111</cx:pt>
          <cx:pt idx="5739">103</cx:pt>
          <cx:pt idx="5740">91</cx:pt>
          <cx:pt idx="5741">109</cx:pt>
          <cx:pt idx="5742">101</cx:pt>
          <cx:pt idx="5743">107</cx:pt>
          <cx:pt idx="5744">136</cx:pt>
          <cx:pt idx="5745">111</cx:pt>
          <cx:pt idx="5746">105</cx:pt>
          <cx:pt idx="5747">104</cx:pt>
          <cx:pt idx="5748">88</cx:pt>
          <cx:pt idx="5749">112</cx:pt>
          <cx:pt idx="5750">140</cx:pt>
          <cx:pt idx="5751">119</cx:pt>
          <cx:pt idx="5752">135</cx:pt>
          <cx:pt idx="5753">106</cx:pt>
          <cx:pt idx="5754">140</cx:pt>
          <cx:pt idx="5755">112</cx:pt>
          <cx:pt idx="5756">110</cx:pt>
          <cx:pt idx="5757">146</cx:pt>
          <cx:pt idx="5758">178</cx:pt>
          <cx:pt idx="5759">181</cx:pt>
          <cx:pt idx="5760">114</cx:pt>
          <cx:pt idx="5761">96</cx:pt>
          <cx:pt idx="5762">130</cx:pt>
          <cx:pt idx="5763">110</cx:pt>
          <cx:pt idx="5764">127</cx:pt>
          <cx:pt idx="5765">106</cx:pt>
          <cx:pt idx="5766">114</cx:pt>
          <cx:pt idx="5767">93</cx:pt>
          <cx:pt idx="5768">117</cx:pt>
          <cx:pt idx="5769">108</cx:pt>
          <cx:pt idx="5770">81</cx:pt>
          <cx:pt idx="5771">91</cx:pt>
          <cx:pt idx="5772">129</cx:pt>
          <cx:pt idx="5773">123</cx:pt>
          <cx:pt idx="5774">99</cx:pt>
          <cx:pt idx="5775">143</cx:pt>
          <cx:pt idx="5776">173</cx:pt>
          <cx:pt idx="5777">148</cx:pt>
          <cx:pt idx="5778">100</cx:pt>
          <cx:pt idx="5779">91</cx:pt>
          <cx:pt idx="5780">107</cx:pt>
          <cx:pt idx="5781">88</cx:pt>
          <cx:pt idx="5782">102</cx:pt>
          <cx:pt idx="5783">110</cx:pt>
          <cx:pt idx="5784">129</cx:pt>
          <cx:pt idx="5785">117</cx:pt>
          <cx:pt idx="5786">105</cx:pt>
          <cx:pt idx="5787">71</cx:pt>
          <cx:pt idx="5788">116</cx:pt>
          <cx:pt idx="5789">104</cx:pt>
          <cx:pt idx="5790">118</cx:pt>
          <cx:pt idx="5791">93</cx:pt>
          <cx:pt idx="5792">136</cx:pt>
          <cx:pt idx="5793">127</cx:pt>
          <cx:pt idx="5794">132</cx:pt>
          <cx:pt idx="5795">90</cx:pt>
          <cx:pt idx="5796">78</cx:pt>
          <cx:pt idx="5797">117</cx:pt>
          <cx:pt idx="5798">105</cx:pt>
          <cx:pt idx="5799">101</cx:pt>
          <cx:pt idx="5800">140</cx:pt>
          <cx:pt idx="5801">114</cx:pt>
          <cx:pt idx="5802">102</cx:pt>
          <cx:pt idx="5803">89</cx:pt>
          <cx:pt idx="5804">124</cx:pt>
          <cx:pt idx="5805">100</cx:pt>
          <cx:pt idx="5806">101</cx:pt>
          <cx:pt idx="5807">108</cx:pt>
          <cx:pt idx="5808">103</cx:pt>
          <cx:pt idx="5809">129</cx:pt>
          <cx:pt idx="5810">89</cx:pt>
          <cx:pt idx="5811">97</cx:pt>
          <cx:pt idx="5812">127</cx:pt>
          <cx:pt idx="5813">123</cx:pt>
          <cx:pt idx="5814">125</cx:pt>
          <cx:pt idx="5815">111</cx:pt>
          <cx:pt idx="5816">86</cx:pt>
          <cx:pt idx="5817">110</cx:pt>
          <cx:pt idx="5818">91</cx:pt>
          <cx:pt idx="5819">98</cx:pt>
          <cx:pt idx="5820">133</cx:pt>
          <cx:pt idx="5821">147</cx:pt>
          <cx:pt idx="5822">105</cx:pt>
          <cx:pt idx="5823">138</cx:pt>
          <cx:pt idx="5824">89</cx:pt>
          <cx:pt idx="5825">139</cx:pt>
          <cx:pt idx="5826">100</cx:pt>
          <cx:pt idx="5827">116</cx:pt>
          <cx:pt idx="5828">108</cx:pt>
          <cx:pt idx="5829">97</cx:pt>
          <cx:pt idx="5830">140</cx:pt>
          <cx:pt idx="5831">85</cx:pt>
          <cx:pt idx="5832">107</cx:pt>
          <cx:pt idx="5833">90</cx:pt>
          <cx:pt idx="5834">147</cx:pt>
          <cx:pt idx="5835">159</cx:pt>
          <cx:pt idx="5836">159</cx:pt>
          <cx:pt idx="5837">136</cx:pt>
          <cx:pt idx="5838">94</cx:pt>
          <cx:pt idx="5839">90</cx:pt>
          <cx:pt idx="5840">88</cx:pt>
          <cx:pt idx="5841">98</cx:pt>
          <cx:pt idx="5842">144</cx:pt>
          <cx:pt idx="5843">124</cx:pt>
          <cx:pt idx="5844">142</cx:pt>
          <cx:pt idx="5845">108</cx:pt>
          <cx:pt idx="5846">95</cx:pt>
          <cx:pt idx="5847">119</cx:pt>
          <cx:pt idx="5848">116</cx:pt>
          <cx:pt idx="5849">108</cx:pt>
          <cx:pt idx="5850">85</cx:pt>
          <cx:pt idx="5851">95</cx:pt>
          <cx:pt idx="5852">125</cx:pt>
          <cx:pt idx="5853">87</cx:pt>
          <cx:pt idx="5854">112</cx:pt>
          <cx:pt idx="5855">96</cx:pt>
          <cx:pt idx="5856">97</cx:pt>
          <cx:pt idx="5857">112</cx:pt>
          <cx:pt idx="5858">90</cx:pt>
          <cx:pt idx="5859">83</cx:pt>
          <cx:pt idx="5860">85</cx:pt>
          <cx:pt idx="5861">146</cx:pt>
          <cx:pt idx="5862">116</cx:pt>
          <cx:pt idx="5863">157</cx:pt>
          <cx:pt idx="5864">127</cx:pt>
          <cx:pt idx="5865">90</cx:pt>
          <cx:pt idx="5866">106</cx:pt>
          <cx:pt idx="5867">157</cx:pt>
          <cx:pt idx="5868">149</cx:pt>
          <cx:pt idx="5869">97</cx:pt>
          <cx:pt idx="5870">101</cx:pt>
          <cx:pt idx="5871">143</cx:pt>
          <cx:pt idx="5872">100</cx:pt>
          <cx:pt idx="5873">117</cx:pt>
          <cx:pt idx="5874">140</cx:pt>
          <cx:pt idx="5875">110</cx:pt>
          <cx:pt idx="5876">107</cx:pt>
          <cx:pt idx="5877">91</cx:pt>
          <cx:pt idx="5878">116</cx:pt>
          <cx:pt idx="5879">104</cx:pt>
          <cx:pt idx="5880">146</cx:pt>
          <cx:pt idx="5881">121</cx:pt>
          <cx:pt idx="5882">117</cx:pt>
          <cx:pt idx="5883">95</cx:pt>
          <cx:pt idx="5884">108</cx:pt>
          <cx:pt idx="5885">110</cx:pt>
          <cx:pt idx="5886">139</cx:pt>
          <cx:pt idx="5887">134</cx:pt>
          <cx:pt idx="5888">104</cx:pt>
          <cx:pt idx="5889">118</cx:pt>
          <cx:pt idx="5890">130</cx:pt>
          <cx:pt idx="5891">149</cx:pt>
          <cx:pt idx="5892">102</cx:pt>
          <cx:pt idx="5893">88</cx:pt>
          <cx:pt idx="5894">107</cx:pt>
          <cx:pt idx="5895">140</cx:pt>
          <cx:pt idx="5896">100</cx:pt>
          <cx:pt idx="5897">111</cx:pt>
          <cx:pt idx="5898">173</cx:pt>
          <cx:pt idx="5899">111</cx:pt>
          <cx:pt idx="5900">97</cx:pt>
          <cx:pt idx="5901">111</cx:pt>
          <cx:pt idx="5902">96</cx:pt>
          <cx:pt idx="5903">97</cx:pt>
          <cx:pt idx="5904">97</cx:pt>
          <cx:pt idx="5905">92</cx:pt>
          <cx:pt idx="5906">103</cx:pt>
          <cx:pt idx="5907">125</cx:pt>
          <cx:pt idx="5908">122</cx:pt>
          <cx:pt idx="5909">126</cx:pt>
          <cx:pt idx="5910">138</cx:pt>
          <cx:pt idx="5911">95</cx:pt>
          <cx:pt idx="5912">98</cx:pt>
          <cx:pt idx="5913">121</cx:pt>
          <cx:pt idx="5914">110</cx:pt>
          <cx:pt idx="5915">100</cx:pt>
          <cx:pt idx="5916">95</cx:pt>
          <cx:pt idx="5917">86</cx:pt>
          <cx:pt idx="5918">104</cx:pt>
          <cx:pt idx="5919">153</cx:pt>
          <cx:pt idx="5920">93</cx:pt>
          <cx:pt idx="5921">109</cx:pt>
          <cx:pt idx="5922">112</cx:pt>
          <cx:pt idx="5923">85</cx:pt>
          <cx:pt idx="5924">99</cx:pt>
          <cx:pt idx="5925">127</cx:pt>
          <cx:pt idx="5926">109</cx:pt>
          <cx:pt idx="5927">105</cx:pt>
          <cx:pt idx="5928">105</cx:pt>
          <cx:pt idx="5929">128</cx:pt>
          <cx:pt idx="5930">97</cx:pt>
          <cx:pt idx="5931">117</cx:pt>
          <cx:pt idx="5932">114</cx:pt>
          <cx:pt idx="5933">97</cx:pt>
          <cx:pt idx="5934">115</cx:pt>
          <cx:pt idx="5935">119</cx:pt>
          <cx:pt idx="5936">135</cx:pt>
          <cx:pt idx="5937">108</cx:pt>
          <cx:pt idx="5938">133</cx:pt>
          <cx:pt idx="5939">110</cx:pt>
          <cx:pt idx="5940">204</cx:pt>
          <cx:pt idx="5941">110</cx:pt>
          <cx:pt idx="5942">105</cx:pt>
          <cx:pt idx="5943">120</cx:pt>
          <cx:pt idx="5944">97</cx:pt>
          <cx:pt idx="5945">84</cx:pt>
          <cx:pt idx="5946">100</cx:pt>
          <cx:pt idx="5947">137</cx:pt>
          <cx:pt idx="5948">114</cx:pt>
          <cx:pt idx="5949">104</cx:pt>
          <cx:pt idx="5950">122</cx:pt>
          <cx:pt idx="5951">95</cx:pt>
          <cx:pt idx="5952">108</cx:pt>
          <cx:pt idx="5953">94</cx:pt>
          <cx:pt idx="5954">114</cx:pt>
          <cx:pt idx="5955">94</cx:pt>
          <cx:pt idx="5956">95</cx:pt>
          <cx:pt idx="5957">120</cx:pt>
          <cx:pt idx="5958">110</cx:pt>
          <cx:pt idx="5959">99</cx:pt>
          <cx:pt idx="5960">97</cx:pt>
          <cx:pt idx="5961">81</cx:pt>
          <cx:pt idx="5962">107</cx:pt>
          <cx:pt idx="5963">99</cx:pt>
          <cx:pt idx="5964">102</cx:pt>
          <cx:pt idx="5965">100</cx:pt>
          <cx:pt idx="5966">87</cx:pt>
          <cx:pt idx="5967">95</cx:pt>
          <cx:pt idx="5968">166</cx:pt>
          <cx:pt idx="5969">112</cx:pt>
          <cx:pt idx="5970">164</cx:pt>
          <cx:pt idx="5971">89</cx:pt>
          <cx:pt idx="5972">112</cx:pt>
          <cx:pt idx="5973">108</cx:pt>
          <cx:pt idx="5974">111</cx:pt>
          <cx:pt idx="5975">95</cx:pt>
          <cx:pt idx="5976">109</cx:pt>
          <cx:pt idx="5977">169</cx:pt>
          <cx:pt idx="5978">149</cx:pt>
          <cx:pt idx="5979">78</cx:pt>
          <cx:pt idx="5980">108</cx:pt>
          <cx:pt idx="5981">101</cx:pt>
          <cx:pt idx="5982">89</cx:pt>
          <cx:pt idx="5983">132</cx:pt>
          <cx:pt idx="5984">100</cx:pt>
          <cx:pt idx="5985">109</cx:pt>
          <cx:pt idx="5986">98</cx:pt>
          <cx:pt idx="5987">116</cx:pt>
          <cx:pt idx="5988">105</cx:pt>
          <cx:pt idx="5989">98</cx:pt>
          <cx:pt idx="5990">87</cx:pt>
          <cx:pt idx="5991">93</cx:pt>
          <cx:pt idx="5992">156</cx:pt>
          <cx:pt idx="5993">110</cx:pt>
          <cx:pt idx="5994">146</cx:pt>
          <cx:pt idx="5995">107</cx:pt>
          <cx:pt idx="5996">106</cx:pt>
          <cx:pt idx="5997">132</cx:pt>
          <cx:pt idx="5998">92</cx:pt>
          <cx:pt idx="5999">106</cx:pt>
          <cx:pt idx="6000">130</cx:pt>
          <cx:pt idx="6001">147</cx:pt>
          <cx:pt idx="6002">116</cx:pt>
          <cx:pt idx="6003">95</cx:pt>
          <cx:pt idx="6004">97</cx:pt>
          <cx:pt idx="6005">160</cx:pt>
          <cx:pt idx="6006">125</cx:pt>
          <cx:pt idx="6007">106</cx:pt>
          <cx:pt idx="6008">120</cx:pt>
          <cx:pt idx="6009">96</cx:pt>
          <cx:pt idx="6010">151</cx:pt>
          <cx:pt idx="6011">96</cx:pt>
          <cx:pt idx="6012">129</cx:pt>
          <cx:pt idx="6013">101</cx:pt>
          <cx:pt idx="6014">142</cx:pt>
          <cx:pt idx="6015">96</cx:pt>
          <cx:pt idx="6016">120</cx:pt>
          <cx:pt idx="6017">105</cx:pt>
          <cx:pt idx="6018">91</cx:pt>
          <cx:pt idx="6019">94</cx:pt>
          <cx:pt idx="6020">88</cx:pt>
          <cx:pt idx="6021">91</cx:pt>
          <cx:pt idx="6022">125</cx:pt>
          <cx:pt idx="6023">104</cx:pt>
          <cx:pt idx="6024">96</cx:pt>
          <cx:pt idx="6025">96</cx:pt>
          <cx:pt idx="6026">101</cx:pt>
          <cx:pt idx="6027">93</cx:pt>
          <cx:pt idx="6028">104</cx:pt>
          <cx:pt idx="6029">86</cx:pt>
          <cx:pt idx="6030">108</cx:pt>
          <cx:pt idx="6031">96</cx:pt>
          <cx:pt idx="6032">108</cx:pt>
          <cx:pt idx="6033">177</cx:pt>
          <cx:pt idx="6034">109</cx:pt>
          <cx:pt idx="6035">107</cx:pt>
          <cx:pt idx="6036">108</cx:pt>
          <cx:pt idx="6037">92</cx:pt>
          <cx:pt idx="6038">152</cx:pt>
          <cx:pt idx="6039">105</cx:pt>
          <cx:pt idx="6040">101</cx:pt>
          <cx:pt idx="6041">99</cx:pt>
          <cx:pt idx="6042">98</cx:pt>
          <cx:pt idx="6043">128</cx:pt>
          <cx:pt idx="6044">109</cx:pt>
          <cx:pt idx="6045">118</cx:pt>
          <cx:pt idx="6046">106</cx:pt>
          <cx:pt idx="6047">98</cx:pt>
          <cx:pt idx="6048">161</cx:pt>
          <cx:pt idx="6049">127</cx:pt>
          <cx:pt idx="6050">114</cx:pt>
          <cx:pt idx="6051">103</cx:pt>
          <cx:pt idx="6052">127</cx:pt>
          <cx:pt idx="6053">136</cx:pt>
          <cx:pt idx="6054">102</cx:pt>
          <cx:pt idx="6055">134</cx:pt>
          <cx:pt idx="6056">144</cx:pt>
          <cx:pt idx="6057">170</cx:pt>
          <cx:pt idx="6058">154</cx:pt>
          <cx:pt idx="6059">126</cx:pt>
          <cx:pt idx="6060">138</cx:pt>
          <cx:pt idx="6061">100</cx:pt>
          <cx:pt idx="6062">105</cx:pt>
          <cx:pt idx="6063">114</cx:pt>
          <cx:pt idx="6064">102</cx:pt>
          <cx:pt idx="6065">97</cx:pt>
          <cx:pt idx="6066">94</cx:pt>
          <cx:pt idx="6067">121</cx:pt>
          <cx:pt idx="6068">118</cx:pt>
          <cx:pt idx="6069">159</cx:pt>
          <cx:pt idx="6070">139</cx:pt>
          <cx:pt idx="6071">136</cx:pt>
          <cx:pt idx="6072">175</cx:pt>
          <cx:pt idx="6073">156</cx:pt>
          <cx:pt idx="6074">127</cx:pt>
          <cx:pt idx="6075">102</cx:pt>
          <cx:pt idx="6076">92</cx:pt>
          <cx:pt idx="6077">102</cx:pt>
          <cx:pt idx="6078">140</cx:pt>
          <cx:pt idx="6079">95</cx:pt>
          <cx:pt idx="6080">165</cx:pt>
          <cx:pt idx="6081">95</cx:pt>
          <cx:pt idx="6082">100</cx:pt>
          <cx:pt idx="6083">93</cx:pt>
          <cx:pt idx="6084">127</cx:pt>
          <cx:pt idx="6085">109</cx:pt>
          <cx:pt idx="6086">119</cx:pt>
          <cx:pt idx="6087">93</cx:pt>
          <cx:pt idx="6088">99</cx:pt>
          <cx:pt idx="6089">103</cx:pt>
          <cx:pt idx="6090">101</cx:pt>
          <cx:pt idx="6091">106</cx:pt>
          <cx:pt idx="6092">137</cx:pt>
          <cx:pt idx="6093">122</cx:pt>
          <cx:pt idx="6094">103</cx:pt>
          <cx:pt idx="6095">93</cx:pt>
          <cx:pt idx="6096">104</cx:pt>
          <cx:pt idx="6097">96</cx:pt>
          <cx:pt idx="6098">116</cx:pt>
          <cx:pt idx="6099">94</cx:pt>
          <cx:pt idx="6100">102</cx:pt>
          <cx:pt idx="6101">196</cx:pt>
          <cx:pt idx="6102">117</cx:pt>
          <cx:pt idx="6103">89</cx:pt>
          <cx:pt idx="6104">93</cx:pt>
          <cx:pt idx="6105">115</cx:pt>
          <cx:pt idx="6106">117</cx:pt>
          <cx:pt idx="6107">109</cx:pt>
          <cx:pt idx="6108">91</cx:pt>
          <cx:pt idx="6109">89</cx:pt>
          <cx:pt idx="6110">99</cx:pt>
          <cx:pt idx="6111">116</cx:pt>
          <cx:pt idx="6112">102</cx:pt>
          <cx:pt idx="6113">107</cx:pt>
          <cx:pt idx="6114">111</cx:pt>
          <cx:pt idx="6115">87</cx:pt>
          <cx:pt idx="6116">88</cx:pt>
          <cx:pt idx="6117">106</cx:pt>
          <cx:pt idx="6118">106</cx:pt>
          <cx:pt idx="6119">89</cx:pt>
          <cx:pt idx="6120">91</cx:pt>
          <cx:pt idx="6121">115</cx:pt>
          <cx:pt idx="6122">122</cx:pt>
          <cx:pt idx="6123">95</cx:pt>
          <cx:pt idx="6124">115</cx:pt>
          <cx:pt idx="6125">177</cx:pt>
          <cx:pt idx="6126">118</cx:pt>
          <cx:pt idx="6127">92</cx:pt>
          <cx:pt idx="6128">86</cx:pt>
          <cx:pt idx="6129">111</cx:pt>
          <cx:pt idx="6130">137</cx:pt>
          <cx:pt idx="6131">127</cx:pt>
          <cx:pt idx="6132">99</cx:pt>
          <cx:pt idx="6133">103</cx:pt>
          <cx:pt idx="6134">144</cx:pt>
          <cx:pt idx="6135">112</cx:pt>
          <cx:pt idx="6136">107</cx:pt>
          <cx:pt idx="6137">129</cx:pt>
          <cx:pt idx="6138">124</cx:pt>
          <cx:pt idx="6139">106</cx:pt>
          <cx:pt idx="6140">96</cx:pt>
          <cx:pt idx="6141">100</cx:pt>
          <cx:pt idx="6142">87</cx:pt>
          <cx:pt idx="6143">93</cx:pt>
          <cx:pt idx="6144">105</cx:pt>
          <cx:pt idx="6145">86</cx:pt>
          <cx:pt idx="6146">95</cx:pt>
          <cx:pt idx="6147">105</cx:pt>
          <cx:pt idx="6148">97</cx:pt>
          <cx:pt idx="6149">146</cx:pt>
          <cx:pt idx="6150">122</cx:pt>
          <cx:pt idx="6151">96</cx:pt>
          <cx:pt idx="6152">114</cx:pt>
          <cx:pt idx="6153">88</cx:pt>
          <cx:pt idx="6154">97</cx:pt>
          <cx:pt idx="6155">105</cx:pt>
          <cx:pt idx="6156">120</cx:pt>
          <cx:pt idx="6157">94</cx:pt>
          <cx:pt idx="6158">135</cx:pt>
          <cx:pt idx="6159">107</cx:pt>
          <cx:pt idx="6160">124</cx:pt>
          <cx:pt idx="6161">108</cx:pt>
          <cx:pt idx="6162">116</cx:pt>
          <cx:pt idx="6163">151</cx:pt>
          <cx:pt idx="6164">140</cx:pt>
          <cx:pt idx="6165">145</cx:pt>
          <cx:pt idx="6166">106</cx:pt>
          <cx:pt idx="6167">139</cx:pt>
          <cx:pt idx="6168">102</cx:pt>
          <cx:pt idx="6169">97</cx:pt>
          <cx:pt idx="6170">119</cx:pt>
          <cx:pt idx="6171">102</cx:pt>
          <cx:pt idx="6172">108</cx:pt>
          <cx:pt idx="6173">101</cx:pt>
          <cx:pt idx="6174">95</cx:pt>
          <cx:pt idx="6175">114</cx:pt>
          <cx:pt idx="6176">93</cx:pt>
          <cx:pt idx="6177">97</cx:pt>
          <cx:pt idx="6178">143</cx:pt>
          <cx:pt idx="6179">137</cx:pt>
          <cx:pt idx="6180">97</cx:pt>
          <cx:pt idx="6181">124</cx:pt>
          <cx:pt idx="6182">97</cx:pt>
          <cx:pt idx="6183">90</cx:pt>
          <cx:pt idx="6184">100</cx:pt>
          <cx:pt idx="6185">100</cx:pt>
          <cx:pt idx="6186">83</cx:pt>
          <cx:pt idx="6187">98</cx:pt>
          <cx:pt idx="6188">165</cx:pt>
          <cx:pt idx="6189">155</cx:pt>
          <cx:pt idx="6190">90</cx:pt>
          <cx:pt idx="6191">105</cx:pt>
          <cx:pt idx="6192">110</cx:pt>
          <cx:pt idx="6193">130</cx:pt>
          <cx:pt idx="6194">110</cx:pt>
          <cx:pt idx="6195">98</cx:pt>
          <cx:pt idx="6196">98</cx:pt>
          <cx:pt idx="6197">101</cx:pt>
          <cx:pt idx="6198">105</cx:pt>
          <cx:pt idx="6199">86</cx:pt>
          <cx:pt idx="6200">90</cx:pt>
          <cx:pt idx="6201">93</cx:pt>
          <cx:pt idx="6202">138</cx:pt>
          <cx:pt idx="6203">115</cx:pt>
          <cx:pt idx="6204">116</cx:pt>
          <cx:pt idx="6205">151</cx:pt>
          <cx:pt idx="6206">107</cx:pt>
          <cx:pt idx="6207">85</cx:pt>
          <cx:pt idx="6208">108</cx:pt>
          <cx:pt idx="6209">102</cx:pt>
          <cx:pt idx="6210">149</cx:pt>
          <cx:pt idx="6211">92</cx:pt>
          <cx:pt idx="6212">106</cx:pt>
          <cx:pt idx="6213">103</cx:pt>
          <cx:pt idx="6214">88</cx:pt>
          <cx:pt idx="6215">147</cx:pt>
          <cx:pt idx="6216">131</cx:pt>
          <cx:pt idx="6217">95</cx:pt>
          <cx:pt idx="6218">163</cx:pt>
          <cx:pt idx="6219">105</cx:pt>
          <cx:pt idx="6220">99</cx:pt>
          <cx:pt idx="6221">108</cx:pt>
          <cx:pt idx="6222">103</cx:pt>
          <cx:pt idx="6223">95</cx:pt>
          <cx:pt idx="6224">110</cx:pt>
          <cx:pt idx="6225">106</cx:pt>
          <cx:pt idx="6226">83</cx:pt>
          <cx:pt idx="6227">101</cx:pt>
          <cx:pt idx="6228">94</cx:pt>
          <cx:pt idx="6229">131</cx:pt>
          <cx:pt idx="6230">122</cx:pt>
          <cx:pt idx="6231">91</cx:pt>
          <cx:pt idx="6232">161</cx:pt>
          <cx:pt idx="6233">122</cx:pt>
          <cx:pt idx="6234">125</cx:pt>
          <cx:pt idx="6235">140</cx:pt>
          <cx:pt idx="6236">138</cx:pt>
          <cx:pt idx="6237">108</cx:pt>
          <cx:pt idx="6238">111</cx:pt>
          <cx:pt idx="6239">110</cx:pt>
          <cx:pt idx="6240">152</cx:pt>
          <cx:pt idx="6241">93</cx:pt>
          <cx:pt idx="6242">131</cx:pt>
          <cx:pt idx="6243">112</cx:pt>
          <cx:pt idx="6244">106</cx:pt>
          <cx:pt idx="6245">87</cx:pt>
          <cx:pt idx="6246">98</cx:pt>
          <cx:pt idx="6247">124</cx:pt>
          <cx:pt idx="6248">141</cx:pt>
          <cx:pt idx="6249">110</cx:pt>
          <cx:pt idx="6250">108</cx:pt>
          <cx:pt idx="6251">112</cx:pt>
          <cx:pt idx="6252">139</cx:pt>
          <cx:pt idx="6253">99</cx:pt>
          <cx:pt idx="6254">100</cx:pt>
          <cx:pt idx="6255">96</cx:pt>
          <cx:pt idx="6256">104</cx:pt>
          <cx:pt idx="6257">99</cx:pt>
          <cx:pt idx="6258">105</cx:pt>
          <cx:pt idx="6259">94</cx:pt>
          <cx:pt idx="6260">109</cx:pt>
          <cx:pt idx="6261">115</cx:pt>
          <cx:pt idx="6262">92</cx:pt>
          <cx:pt idx="6263">114</cx:pt>
          <cx:pt idx="6264">130</cx:pt>
          <cx:pt idx="6265">112</cx:pt>
          <cx:pt idx="6266">105</cx:pt>
          <cx:pt idx="6267">114</cx:pt>
          <cx:pt idx="6268">108</cx:pt>
          <cx:pt idx="6269">134</cx:pt>
          <cx:pt idx="6270">147</cx:pt>
          <cx:pt idx="6271">165</cx:pt>
          <cx:pt idx="6272">96</cx:pt>
          <cx:pt idx="6273">82</cx:pt>
          <cx:pt idx="6274">140</cx:pt>
          <cx:pt idx="6275">110</cx:pt>
          <cx:pt idx="6276">94</cx:pt>
          <cx:pt idx="6277">128</cx:pt>
          <cx:pt idx="6278">96</cx:pt>
          <cx:pt idx="6279">135</cx:pt>
          <cx:pt idx="6280">136</cx:pt>
          <cx:pt idx="6281">84</cx:pt>
          <cx:pt idx="6282">129</cx:pt>
          <cx:pt idx="6283">133</cx:pt>
          <cx:pt idx="6284">124</cx:pt>
          <cx:pt idx="6285">109</cx:pt>
          <cx:pt idx="6286">116</cx:pt>
          <cx:pt idx="6287">111</cx:pt>
          <cx:pt idx="6288">105</cx:pt>
          <cx:pt idx="6289">104</cx:pt>
          <cx:pt idx="6290">88</cx:pt>
          <cx:pt idx="6291">86</cx:pt>
          <cx:pt idx="6292">99</cx:pt>
          <cx:pt idx="6293">120</cx:pt>
          <cx:pt idx="6294">98</cx:pt>
          <cx:pt idx="6295">96</cx:pt>
          <cx:pt idx="6296">128</cx:pt>
          <cx:pt idx="6297">88</cx:pt>
          <cx:pt idx="6298">95</cx:pt>
          <cx:pt idx="6299">99</cx:pt>
          <cx:pt idx="6300">89</cx:pt>
          <cx:pt idx="6301">105</cx:pt>
          <cx:pt idx="6302">104</cx:pt>
          <cx:pt idx="6303">102</cx:pt>
          <cx:pt idx="6304">99</cx:pt>
          <cx:pt idx="6305">94</cx:pt>
          <cx:pt idx="6306">108</cx:pt>
          <cx:pt idx="6307">116</cx:pt>
          <cx:pt idx="6308">103</cx:pt>
          <cx:pt idx="6309">94</cx:pt>
          <cx:pt idx="6310">110</cx:pt>
          <cx:pt idx="6311">94</cx:pt>
          <cx:pt idx="6312">99</cx:pt>
          <cx:pt idx="6313">108</cx:pt>
          <cx:pt idx="6314">85</cx:pt>
          <cx:pt idx="6315">91</cx:pt>
          <cx:pt idx="6316">126</cx:pt>
          <cx:pt idx="6317">142</cx:pt>
          <cx:pt idx="6318">113</cx:pt>
          <cx:pt idx="6319">119</cx:pt>
          <cx:pt idx="6320">141</cx:pt>
          <cx:pt idx="6321">108</cx:pt>
          <cx:pt idx="6322">94</cx:pt>
          <cx:pt idx="6323">98</cx:pt>
          <cx:pt idx="6324">116</cx:pt>
          <cx:pt idx="6325">104</cx:pt>
          <cx:pt idx="6326">101</cx:pt>
          <cx:pt idx="6327">112</cx:pt>
          <cx:pt idx="6328">95</cx:pt>
          <cx:pt idx="6329">92</cx:pt>
          <cx:pt idx="6330">95</cx:pt>
          <cx:pt idx="6331">109</cx:pt>
          <cx:pt idx="6332">88</cx:pt>
          <cx:pt idx="6333">113</cx:pt>
          <cx:pt idx="6334">90</cx:pt>
          <cx:pt idx="6335">139</cx:pt>
          <cx:pt idx="6336">96</cx:pt>
          <cx:pt idx="6337">137</cx:pt>
          <cx:pt idx="6338">136</cx:pt>
          <cx:pt idx="6339">98</cx:pt>
          <cx:pt idx="6340">106</cx:pt>
          <cx:pt idx="6341">101</cx:pt>
          <cx:pt idx="6342">92</cx:pt>
          <cx:pt idx="6343">129</cx:pt>
          <cx:pt idx="6344">120</cx:pt>
          <cx:pt idx="6345">152</cx:pt>
          <cx:pt idx="6346">107</cx:pt>
          <cx:pt idx="6347">90</cx:pt>
          <cx:pt idx="6348">129</cx:pt>
          <cx:pt idx="6349">92</cx:pt>
          <cx:pt idx="6350">94</cx:pt>
          <cx:pt idx="6351">102</cx:pt>
          <cx:pt idx="6352">100</cx:pt>
          <cx:pt idx="6353">111</cx:pt>
          <cx:pt idx="6354">94</cx:pt>
          <cx:pt idx="6355">87</cx:pt>
          <cx:pt idx="6356">102</cx:pt>
          <cx:pt idx="6357">95</cx:pt>
          <cx:pt idx="6358">181</cx:pt>
          <cx:pt idx="6359">145</cx:pt>
          <cx:pt idx="6360">86</cx:pt>
          <cx:pt idx="6361">149</cx:pt>
          <cx:pt idx="6362">128</cx:pt>
          <cx:pt idx="6363">104</cx:pt>
          <cx:pt idx="6364">110</cx:pt>
          <cx:pt idx="6365">118</cx:pt>
          <cx:pt idx="6366">114</cx:pt>
          <cx:pt idx="6367">91</cx:pt>
          <cx:pt idx="6368">119</cx:pt>
          <cx:pt idx="6369">103</cx:pt>
          <cx:pt idx="6370">113</cx:pt>
          <cx:pt idx="6371">118</cx:pt>
          <cx:pt idx="6372">93</cx:pt>
          <cx:pt idx="6373">106</cx:pt>
          <cx:pt idx="6374">107</cx:pt>
          <cx:pt idx="6375">111</cx:pt>
          <cx:pt idx="6376">103</cx:pt>
          <cx:pt idx="6377">131</cx:pt>
          <cx:pt idx="6378">100</cx:pt>
          <cx:pt idx="6379">127</cx:pt>
          <cx:pt idx="6380">88</cx:pt>
          <cx:pt idx="6381">121</cx:pt>
          <cx:pt idx="6382">105</cx:pt>
          <cx:pt idx="6383">153</cx:pt>
          <cx:pt idx="6384">137</cx:pt>
          <cx:pt idx="6385">158</cx:pt>
          <cx:pt idx="6386">105</cx:pt>
          <cx:pt idx="6387">114</cx:pt>
          <cx:pt idx="6388">97</cx:pt>
          <cx:pt idx="6389">115</cx:pt>
          <cx:pt idx="6390">117</cx:pt>
          <cx:pt idx="6391">131</cx:pt>
          <cx:pt idx="6392">100</cx:pt>
          <cx:pt idx="6393">95</cx:pt>
          <cx:pt idx="6394">135</cx:pt>
          <cx:pt idx="6395">130</cx:pt>
          <cx:pt idx="6396">114</cx:pt>
          <cx:pt idx="6397">119</cx:pt>
          <cx:pt idx="6398">106</cx:pt>
          <cx:pt idx="6399">125</cx:pt>
          <cx:pt idx="6400">128</cx:pt>
          <cx:pt idx="6401">135</cx:pt>
          <cx:pt idx="6402">113</cx:pt>
          <cx:pt idx="6403">103</cx:pt>
          <cx:pt idx="6404">84</cx:pt>
          <cx:pt idx="6405">90</cx:pt>
          <cx:pt idx="6406">130</cx:pt>
          <cx:pt idx="6407">135</cx:pt>
          <cx:pt idx="6408">122</cx:pt>
          <cx:pt idx="6409">93</cx:pt>
          <cx:pt idx="6410">99</cx:pt>
          <cx:pt idx="6411">92</cx:pt>
          <cx:pt idx="6412">129</cx:pt>
          <cx:pt idx="6413">90</cx:pt>
          <cx:pt idx="6414">115</cx:pt>
          <cx:pt idx="6415">112</cx:pt>
          <cx:pt idx="6416">91</cx:pt>
          <cx:pt idx="6417">109</cx:pt>
          <cx:pt idx="6418">101</cx:pt>
          <cx:pt idx="6419">90</cx:pt>
          <cx:pt idx="6420">87</cx:pt>
          <cx:pt idx="6421">119</cx:pt>
          <cx:pt idx="6422">92</cx:pt>
          <cx:pt idx="6423">123</cx:pt>
          <cx:pt idx="6424">100</cx:pt>
          <cx:pt idx="6425">88</cx:pt>
          <cx:pt idx="6426">160</cx:pt>
          <cx:pt idx="6427">104</cx:pt>
          <cx:pt idx="6428">120</cx:pt>
          <cx:pt idx="6429">100</cx:pt>
          <cx:pt idx="6430">100</cx:pt>
          <cx:pt idx="6431">148</cx:pt>
          <cx:pt idx="6432">101</cx:pt>
          <cx:pt idx="6433">86</cx:pt>
          <cx:pt idx="6434">99</cx:pt>
          <cx:pt idx="6435">113</cx:pt>
          <cx:pt idx="6436">137</cx:pt>
          <cx:pt idx="6437">91</cx:pt>
          <cx:pt idx="6438">97</cx:pt>
          <cx:pt idx="6439">137</cx:pt>
          <cx:pt idx="6440">104</cx:pt>
          <cx:pt idx="6441">100</cx:pt>
          <cx:pt idx="6442">109</cx:pt>
          <cx:pt idx="6443">101</cx:pt>
          <cx:pt idx="6444">93</cx:pt>
          <cx:pt idx="6445">95</cx:pt>
          <cx:pt idx="6446">141</cx:pt>
          <cx:pt idx="6447">126</cx:pt>
          <cx:pt idx="6448">95</cx:pt>
          <cx:pt idx="6449">90</cx:pt>
          <cx:pt idx="6450">99</cx:pt>
          <cx:pt idx="6451">105</cx:pt>
          <cx:pt idx="6452">96</cx:pt>
          <cx:pt idx="6453">93</cx:pt>
          <cx:pt idx="6454">98</cx:pt>
          <cx:pt idx="6455">88</cx:pt>
          <cx:pt idx="6456">90</cx:pt>
          <cx:pt idx="6457">95</cx:pt>
          <cx:pt idx="6458">117</cx:pt>
          <cx:pt idx="6459">95</cx:pt>
          <cx:pt idx="6460">93</cx:pt>
          <cx:pt idx="6461">103</cx:pt>
          <cx:pt idx="6462">93</cx:pt>
          <cx:pt idx="6463">105</cx:pt>
          <cx:pt idx="6464">111</cx:pt>
          <cx:pt idx="6465">119</cx:pt>
          <cx:pt idx="6466">155</cx:pt>
          <cx:pt idx="6467">128</cx:pt>
          <cx:pt idx="6468">122</cx:pt>
          <cx:pt idx="6469">136</cx:pt>
          <cx:pt idx="6470">133</cx:pt>
          <cx:pt idx="6471">135</cx:pt>
          <cx:pt idx="6472">95</cx:pt>
          <cx:pt idx="6473">88</cx:pt>
          <cx:pt idx="6474">102</cx:pt>
          <cx:pt idx="6475">125</cx:pt>
          <cx:pt idx="6476">111</cx:pt>
          <cx:pt idx="6477">113</cx:pt>
          <cx:pt idx="6478">108</cx:pt>
          <cx:pt idx="6479">102</cx:pt>
          <cx:pt idx="6480">105</cx:pt>
          <cx:pt idx="6481">93</cx:pt>
          <cx:pt idx="6482">109</cx:pt>
          <cx:pt idx="6483">100</cx:pt>
          <cx:pt idx="6484">100</cx:pt>
          <cx:pt idx="6485">99</cx:pt>
          <cx:pt idx="6486">120</cx:pt>
          <cx:pt idx="6487">128</cx:pt>
          <cx:pt idx="6488">93</cx:pt>
          <cx:pt idx="6489">93</cx:pt>
          <cx:pt idx="6490">111</cx:pt>
          <cx:pt idx="6491">133</cx:pt>
          <cx:pt idx="6492">101</cx:pt>
          <cx:pt idx="6493">137</cx:pt>
          <cx:pt idx="6494">87</cx:pt>
          <cx:pt idx="6495">96</cx:pt>
          <cx:pt idx="6496">124</cx:pt>
          <cx:pt idx="6497">93</cx:pt>
          <cx:pt idx="6498">109</cx:pt>
          <cx:pt idx="6499">128</cx:pt>
          <cx:pt idx="6500">136</cx:pt>
          <cx:pt idx="6501">146</cx:pt>
          <cx:pt idx="6502">176</cx:pt>
          <cx:pt idx="6503">149</cx:pt>
          <cx:pt idx="6504">93</cx:pt>
          <cx:pt idx="6505">130</cx:pt>
          <cx:pt idx="6506">124</cx:pt>
          <cx:pt idx="6507">102</cx:pt>
          <cx:pt idx="6508">93</cx:pt>
          <cx:pt idx="6509">96</cx:pt>
          <cx:pt idx="6510">103</cx:pt>
          <cx:pt idx="6511">118</cx:pt>
          <cx:pt idx="6512">101</cx:pt>
          <cx:pt idx="6513">97</cx:pt>
          <cx:pt idx="6514">89</cx:pt>
          <cx:pt idx="6515">120</cx:pt>
          <cx:pt idx="6516">99</cx:pt>
          <cx:pt idx="6517">101</cx:pt>
          <cx:pt idx="6518">101</cx:pt>
          <cx:pt idx="6519">138</cx:pt>
          <cx:pt idx="6520">97</cx:pt>
          <cx:pt idx="6521">108</cx:pt>
          <cx:pt idx="6522">83</cx:pt>
          <cx:pt idx="6523">113</cx:pt>
          <cx:pt idx="6524">104</cx:pt>
          <cx:pt idx="6525">100</cx:pt>
          <cx:pt idx="6526">76</cx:pt>
          <cx:pt idx="6527">93</cx:pt>
          <cx:pt idx="6528">130</cx:pt>
          <cx:pt idx="6529">101</cx:pt>
          <cx:pt idx="6530">95</cx:pt>
          <cx:pt idx="6531">90</cx:pt>
          <cx:pt idx="6532">93</cx:pt>
          <cx:pt idx="6533">123</cx:pt>
          <cx:pt idx="6534">117</cx:pt>
          <cx:pt idx="6535">125</cx:pt>
          <cx:pt idx="6536">92</cx:pt>
          <cx:pt idx="6537">119</cx:pt>
          <cx:pt idx="6538">147</cx:pt>
          <cx:pt idx="6539">96</cx:pt>
          <cx:pt idx="6540">169</cx:pt>
          <cx:pt idx="6541">75</cx:pt>
          <cx:pt idx="6542">135</cx:pt>
          <cx:pt idx="6543">149</cx:pt>
          <cx:pt idx="6544">100</cx:pt>
          <cx:pt idx="6545">133</cx:pt>
          <cx:pt idx="6546">98</cx:pt>
          <cx:pt idx="6547">96</cx:pt>
          <cx:pt idx="6548">99</cx:pt>
          <cx:pt idx="6549">143</cx:pt>
          <cx:pt idx="6550">97</cx:pt>
          <cx:pt idx="6551">92</cx:pt>
          <cx:pt idx="6552">145</cx:pt>
          <cx:pt idx="6553">147</cx:pt>
          <cx:pt idx="6554">97</cx:pt>
          <cx:pt idx="6555">108</cx:pt>
          <cx:pt idx="6556">103</cx:pt>
          <cx:pt idx="6557">89</cx:pt>
          <cx:pt idx="6558">89</cx:pt>
          <cx:pt idx="6559">106</cx:pt>
          <cx:pt idx="6560">107</cx:pt>
          <cx:pt idx="6561">89</cx:pt>
          <cx:pt idx="6562">109</cx:pt>
          <cx:pt idx="6563">162</cx:pt>
          <cx:pt idx="6564">94</cx:pt>
          <cx:pt idx="6565">94</cx:pt>
          <cx:pt idx="6566">104</cx:pt>
          <cx:pt idx="6567">97</cx:pt>
          <cx:pt idx="6568">101</cx:pt>
          <cx:pt idx="6569">158</cx:pt>
          <cx:pt idx="6570">136</cx:pt>
          <cx:pt idx="6571">90</cx:pt>
          <cx:pt idx="6572">99</cx:pt>
          <cx:pt idx="6573">126</cx:pt>
          <cx:pt idx="6574">98</cx:pt>
          <cx:pt idx="6575">110</cx:pt>
          <cx:pt idx="6576">94</cx:pt>
          <cx:pt idx="6577">103</cx:pt>
          <cx:pt idx="6578">134</cx:pt>
          <cx:pt idx="6579">94</cx:pt>
          <cx:pt idx="6580">137</cx:pt>
          <cx:pt idx="6581">94</cx:pt>
          <cx:pt idx="6582">88</cx:pt>
          <cx:pt idx="6583">117</cx:pt>
          <cx:pt idx="6584">107</cx:pt>
          <cx:pt idx="6585">156</cx:pt>
          <cx:pt idx="6586">88</cx:pt>
          <cx:pt idx="6587">110</cx:pt>
          <cx:pt idx="6588">102</cx:pt>
          <cx:pt idx="6589">96</cx:pt>
          <cx:pt idx="6590">107</cx:pt>
          <cx:pt idx="6591">115</cx:pt>
          <cx:pt idx="6592">121</cx:pt>
          <cx:pt idx="6593">89</cx:pt>
          <cx:pt idx="6594">97</cx:pt>
          <cx:pt idx="6595">133</cx:pt>
          <cx:pt idx="6596">108</cx:pt>
          <cx:pt idx="6597">97</cx:pt>
          <cx:pt idx="6598">175</cx:pt>
          <cx:pt idx="6599">103</cx:pt>
          <cx:pt idx="6600">86</cx:pt>
          <cx:pt idx="6601">126</cx:pt>
          <cx:pt idx="6602">104</cx:pt>
          <cx:pt idx="6603">106</cx:pt>
          <cx:pt idx="6604">105</cx:pt>
          <cx:pt idx="6605">91</cx:pt>
          <cx:pt idx="6606">104</cx:pt>
          <cx:pt idx="6607">101</cx:pt>
          <cx:pt idx="6608">125</cx:pt>
          <cx:pt idx="6609">119</cx:pt>
          <cx:pt idx="6610">85</cx:pt>
          <cx:pt idx="6611">100</cx:pt>
          <cx:pt idx="6612">102</cx:pt>
          <cx:pt idx="6613">115</cx:pt>
          <cx:pt idx="6614">124</cx:pt>
          <cx:pt idx="6615">99</cx:pt>
          <cx:pt idx="6616">85</cx:pt>
          <cx:pt idx="6617">139</cx:pt>
          <cx:pt idx="6618">125</cx:pt>
          <cx:pt idx="6619">134</cx:pt>
          <cx:pt idx="6620">100</cx:pt>
          <cx:pt idx="6621">89</cx:pt>
          <cx:pt idx="6622">94</cx:pt>
          <cx:pt idx="6623">109</cx:pt>
          <cx:pt idx="6624">107</cx:pt>
          <cx:pt idx="6625">112</cx:pt>
          <cx:pt idx="6626">96</cx:pt>
          <cx:pt idx="6627">92</cx:pt>
          <cx:pt idx="6628">86</cx:pt>
          <cx:pt idx="6629">93</cx:pt>
          <cx:pt idx="6630">128</cx:pt>
          <cx:pt idx="6631">90</cx:pt>
          <cx:pt idx="6632">98</cx:pt>
          <cx:pt idx="6633">98</cx:pt>
          <cx:pt idx="6634">97</cx:pt>
          <cx:pt idx="6635">92</cx:pt>
          <cx:pt idx="6636">90</cx:pt>
          <cx:pt idx="6637">131</cx:pt>
          <cx:pt idx="6638">128</cx:pt>
          <cx:pt idx="6639">98</cx:pt>
          <cx:pt idx="6640">92</cx:pt>
          <cx:pt idx="6641">112</cx:pt>
          <cx:pt idx="6642">98</cx:pt>
          <cx:pt idx="6643">96</cx:pt>
          <cx:pt idx="6644">115</cx:pt>
          <cx:pt idx="6645">101</cx:pt>
          <cx:pt idx="6646">101</cx:pt>
          <cx:pt idx="6647">140</cx:pt>
          <cx:pt idx="6648">86</cx:pt>
          <cx:pt idx="6649">137</cx:pt>
          <cx:pt idx="6650">112</cx:pt>
          <cx:pt idx="6651">159</cx:pt>
          <cx:pt idx="6652">96</cx:pt>
          <cx:pt idx="6653">95</cx:pt>
          <cx:pt idx="6654">99</cx:pt>
          <cx:pt idx="6655">99</cx:pt>
          <cx:pt idx="6656">126</cx:pt>
          <cx:pt idx="6657">124</cx:pt>
          <cx:pt idx="6658">106</cx:pt>
          <cx:pt idx="6659">88</cx:pt>
          <cx:pt idx="6660">107</cx:pt>
          <cx:pt idx="6661">92</cx:pt>
          <cx:pt idx="6662">150</cx:pt>
          <cx:pt idx="6663">105</cx:pt>
          <cx:pt idx="6664">102</cx:pt>
          <cx:pt idx="6665">109</cx:pt>
          <cx:pt idx="6666">93</cx:pt>
          <cx:pt idx="6667">114</cx:pt>
          <cx:pt idx="6668">100</cx:pt>
          <cx:pt idx="6669">112</cx:pt>
          <cx:pt idx="6670">94</cx:pt>
          <cx:pt idx="6671">113</cx:pt>
          <cx:pt idx="6672">126</cx:pt>
          <cx:pt idx="6673">90</cx:pt>
          <cx:pt idx="6674">98</cx:pt>
          <cx:pt idx="6675">94</cx:pt>
          <cx:pt idx="6676">94</cx:pt>
          <cx:pt idx="6677">91</cx:pt>
          <cx:pt idx="6678">94</cx:pt>
          <cx:pt idx="6679">95</cx:pt>
          <cx:pt idx="6680">151</cx:pt>
          <cx:pt idx="6681">160</cx:pt>
          <cx:pt idx="6682">100</cx:pt>
          <cx:pt idx="6683">117</cx:pt>
          <cx:pt idx="6684">109</cx:pt>
          <cx:pt idx="6685">127</cx:pt>
          <cx:pt idx="6686">110</cx:pt>
          <cx:pt idx="6687">100</cx:pt>
          <cx:pt idx="6688">136</cx:pt>
          <cx:pt idx="6689">108</cx:pt>
          <cx:pt idx="6690">115</cx:pt>
          <cx:pt idx="6691">112</cx:pt>
          <cx:pt idx="6692">135</cx:pt>
          <cx:pt idx="6693">102</cx:pt>
          <cx:pt idx="6694">144</cx:pt>
          <cx:pt idx="6695">85</cx:pt>
          <cx:pt idx="6696">100</cx:pt>
          <cx:pt idx="6697">92</cx:pt>
          <cx:pt idx="6698">136</cx:pt>
          <cx:pt idx="6699">104</cx:pt>
          <cx:pt idx="6700">87</cx:pt>
          <cx:pt idx="6701">141</cx:pt>
          <cx:pt idx="6702">95</cx:pt>
          <cx:pt idx="6703">119</cx:pt>
          <cx:pt idx="6704">112</cx:pt>
          <cx:pt idx="6705">123</cx:pt>
          <cx:pt idx="6706">101</cx:pt>
          <cx:pt idx="6707">99</cx:pt>
          <cx:pt idx="6708">111</cx:pt>
          <cx:pt idx="6709">95</cx:pt>
          <cx:pt idx="6710">115</cx:pt>
          <cx:pt idx="6711">135</cx:pt>
          <cx:pt idx="6712">142</cx:pt>
          <cx:pt idx="6713">146</cx:pt>
          <cx:pt idx="6714">128</cx:pt>
          <cx:pt idx="6715">139</cx:pt>
          <cx:pt idx="6716">112</cx:pt>
          <cx:pt idx="6717">91</cx:pt>
          <cx:pt idx="6718">88</cx:pt>
          <cx:pt idx="6719">145</cx:pt>
          <cx:pt idx="6720">120</cx:pt>
          <cx:pt idx="6721">122</cx:pt>
          <cx:pt idx="6722">109</cx:pt>
          <cx:pt idx="6723">100</cx:pt>
          <cx:pt idx="6724">80</cx:pt>
          <cx:pt idx="6725">79</cx:pt>
          <cx:pt idx="6726">94</cx:pt>
          <cx:pt idx="6727">124</cx:pt>
          <cx:pt idx="6728">104</cx:pt>
          <cx:pt idx="6729">89</cx:pt>
          <cx:pt idx="6730">165</cx:pt>
          <cx:pt idx="6731">91</cx:pt>
          <cx:pt idx="6732">99</cx:pt>
          <cx:pt idx="6733">102</cx:pt>
          <cx:pt idx="6734">151</cx:pt>
          <cx:pt idx="6735">130</cx:pt>
          <cx:pt idx="6736">108</cx:pt>
          <cx:pt idx="6737">179</cx:pt>
          <cx:pt idx="6738">129</cx:pt>
          <cx:pt idx="6739">113</cx:pt>
          <cx:pt idx="6740">102</cx:pt>
          <cx:pt idx="6741">123</cx:pt>
          <cx:pt idx="6742">117</cx:pt>
          <cx:pt idx="6743">113</cx:pt>
          <cx:pt idx="6744">103</cx:pt>
          <cx:pt idx="6745">94</cx:pt>
          <cx:pt idx="6746">96</cx:pt>
          <cx:pt idx="6747">113</cx:pt>
          <cx:pt idx="6748">137</cx:pt>
          <cx:pt idx="6749">110</cx:pt>
        </cx:lvl>
      </cx:numDim>
    </cx:data>
  </cx:chartData>
  <cx:chart>
    <cx:title pos="t" align="ctr" overlay="0">
      <cx:tx>
        <cx:txData>
          <cx:v>Room Time - Primary TKA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Room Time - Primary TKA</a:t>
          </a:r>
        </a:p>
      </cx:txPr>
    </cx:title>
    <cx:plotArea>
      <cx:plotAreaRegion>
        <cx:series layoutId="boxWhisker" uniqueId="{260213E9-BC03-4B2E-B1BF-ED50FED17EB6}"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endParaRPr lang="en-US" sz="9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B053-79E6-CC48-BD95-EEAAB69FE8E5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EEF15-5609-C848-B62A-20DC87DAC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FDB166-F1B6-CD4D-A10D-92B0AC46D4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6941" y="0"/>
            <a:ext cx="887505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55A136-B19D-B94B-BF41-7A3102F058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229" y="5634347"/>
            <a:ext cx="2884313" cy="63787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0BF9FBD-4C4F-4C41-BC9D-258C24AEF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412" y="1021842"/>
            <a:ext cx="5937058" cy="2436975"/>
          </a:xfrm>
        </p:spPr>
        <p:txBody>
          <a:bodyPr anchor="b" anchorCtr="0">
            <a:norm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9D07F-C129-B94E-9110-77E5342C93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411" y="3429000"/>
            <a:ext cx="6255323" cy="191369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8E34BA-B9AA-5E40-855A-582872C483DA}"/>
              </a:ext>
            </a:extLst>
          </p:cNvPr>
          <p:cNvSpPr/>
          <p:nvPr userDrawn="1"/>
        </p:nvSpPr>
        <p:spPr>
          <a:xfrm>
            <a:off x="1048215" y="6348761"/>
            <a:ext cx="557561" cy="349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1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5552AE-C7ED-E146-A91D-81A5CD5B34F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706F95-E131-6E4A-AD1F-5A4FE3200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585" y="827926"/>
            <a:ext cx="1018413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32C6221-780E-8B4A-B45F-9EF182996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935" y="3419043"/>
            <a:ext cx="10184130" cy="158877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B6ED70-FD1C-4B4C-BC96-E21178D33E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808904" y="5753527"/>
            <a:ext cx="2571954" cy="62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DDBD12-B174-564A-B4CD-531E3C34DC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6CE9E3-EF3A-C440-B68D-10002A7AC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585" y="827926"/>
            <a:ext cx="1018413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8853C84-0896-D947-B70B-F40FBF6A9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935" y="3419043"/>
            <a:ext cx="10184130" cy="158877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4E5F2E-1114-E144-8090-DFFBDB0AA3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08904" y="5753527"/>
            <a:ext cx="2571954" cy="62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8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7FF91B-CEFA-A34F-83F5-28C232E88C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706F95-E131-6E4A-AD1F-5A4FE3200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3935" y="827926"/>
            <a:ext cx="1018413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32C6221-780E-8B4A-B45F-9EF182996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935" y="3419043"/>
            <a:ext cx="10184130" cy="158877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C7BB9A-870B-9D46-9854-0178776404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08904" y="5753527"/>
            <a:ext cx="2571954" cy="62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53574F-EB2E-3842-A5EB-4A94037F11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2722" y="6356350"/>
            <a:ext cx="841345" cy="365125"/>
          </a:xfrm>
        </p:spPr>
        <p:txBody>
          <a:bodyPr/>
          <a:lstStyle/>
          <a:p>
            <a:r>
              <a:rPr lang="en-US"/>
              <a:t>0</a:t>
            </a:r>
            <a:fld id="{0C35E03E-6DF7-EC40-B984-6F34ED1DBB6C}" type="datetime1">
              <a:rPr lang="en-US" smtClean="0"/>
              <a:t>10/3/2023</a:t>
            </a:fld>
            <a:r>
              <a:rPr lang="en-US"/>
              <a:t>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F6625E-3F28-6F47-A0EC-99E3DA744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TRIA PPT Template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7A1FA-DC89-E046-AEF4-6115CF2C5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3EA8-7F0B-DE44-B535-550C9408B3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ACD449-D8A9-9F4A-9B39-9997F41DC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1277"/>
            <a:ext cx="10515600" cy="6917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E7807E5-53FD-7C49-94AD-8B0CD7AF34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77340"/>
            <a:ext cx="10515600" cy="3758025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  <a:p>
            <a:pPr lvl="1"/>
            <a:r>
              <a:rPr lang="en-US" dirty="0"/>
              <a:t>First level bullets</a:t>
            </a:r>
          </a:p>
          <a:p>
            <a:pPr lvl="2"/>
            <a:r>
              <a:rPr lang="en-US" dirty="0"/>
              <a:t>Second level bullets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2C160F-714D-234B-90AA-E4A594DA633E}"/>
              </a:ext>
            </a:extLst>
          </p:cNvPr>
          <p:cNvSpPr/>
          <p:nvPr userDrawn="1"/>
        </p:nvSpPr>
        <p:spPr>
          <a:xfrm rot="16200000">
            <a:off x="711327" y="5815299"/>
            <a:ext cx="612648" cy="731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DDFFEA46-C188-CE4E-9F2E-F1A561E2B8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1100" y="5541095"/>
            <a:ext cx="10172700" cy="60952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Callout or call to action goes here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705969-15DE-214A-8310-D10DCEFAAC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969" y="187309"/>
            <a:ext cx="11453446" cy="4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0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DA948-8A82-8949-85BA-0DA292371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89C8-4CFA-C24E-8C6B-E0AC4C12F0DD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C55D6-CF0C-1449-8F5A-83731F52C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TRIA PPT Template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22A590-803D-AA48-B99C-5B49318CB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3EA8-7F0B-DE44-B535-550C9408B3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66C74B-7065-1F4A-B810-7E1F25BA2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1277"/>
            <a:ext cx="10515600" cy="6917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C830DE-C6A8-6548-B777-7016651549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77340"/>
            <a:ext cx="10515600" cy="4504146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  <a:p>
            <a:pPr lvl="1"/>
            <a:r>
              <a:rPr lang="en-US" dirty="0"/>
              <a:t>First level bullets</a:t>
            </a:r>
          </a:p>
          <a:p>
            <a:pPr lvl="2"/>
            <a:r>
              <a:rPr lang="en-US" dirty="0"/>
              <a:t>Second level bullets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8D2F8C-8A46-2948-BF6F-157FA91E88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969" y="187309"/>
            <a:ext cx="11453446" cy="4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2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A6A8A9-88AE-2C42-94A2-7548A40BF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C17D-99A8-B94E-9D26-B290355AD773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16F95B-6959-064A-A005-1AEAB351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TRIA PPT Template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1AC5C-F100-2F4C-8419-C746B21E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3EA8-7F0B-DE44-B535-550C9408B3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AACA8999-1342-944A-911C-9A6E64FE66D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969" y="762000"/>
            <a:ext cx="11453446" cy="5392614"/>
          </a:xfrm>
          <a:pattFill prst="dotDmnd">
            <a:fgClr>
              <a:schemeClr val="accent4"/>
            </a:fgClr>
            <a:bgClr>
              <a:schemeClr val="bg1"/>
            </a:bgClr>
          </a:patt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Museo Sans 500" panose="02000000000000000000" pitchFamily="2" charset="77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Place image</a:t>
            </a:r>
            <a:br>
              <a:rPr lang="en-US" dirty="0"/>
            </a:br>
            <a:r>
              <a:rPr lang="en-US" dirty="0"/>
              <a:t>Right click and choose ”Crop” to scale and adjust placement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1202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E40B19-2979-BB4B-8C0E-6CF058B8B7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969" y="199032"/>
            <a:ext cx="11453446" cy="4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0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F103A-43D3-F245-A574-ECA9278406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2723" y="6356350"/>
            <a:ext cx="8562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0</a:t>
            </a:r>
            <a:fld id="{D309380E-581F-8F4F-892D-DD11BA4BF932}" type="datetime1">
              <a:rPr lang="en-US" smtClean="0"/>
              <a:t>10/3/2023</a:t>
            </a:fld>
            <a:r>
              <a:rPr lang="en-US"/>
              <a:t>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4B7F-EB97-A244-8BDB-01F26E59B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762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TRIA PPT Template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8865C-E121-3F45-BF6B-BE3236F19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93370" y="6356350"/>
            <a:ext cx="16517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D0D3EA8-7F0B-DE44-B535-550C9408B37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EC364E-E61B-E84B-B7DE-7CB6E95DA9F9}"/>
              </a:ext>
            </a:extLst>
          </p:cNvPr>
          <p:cNvCxnSpPr/>
          <p:nvPr userDrawn="1"/>
        </p:nvCxnSpPr>
        <p:spPr>
          <a:xfrm>
            <a:off x="10322169" y="6426676"/>
            <a:ext cx="0" cy="22447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02AFE5D-77EB-C848-9E96-284417C04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77340"/>
            <a:ext cx="10515600" cy="4599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8B08E15-4D27-A341-BEB4-F74F8B54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1433"/>
            <a:ext cx="10515600" cy="91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690BEF-D679-B84F-8663-9D4051F64D5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99213" y="6394632"/>
            <a:ext cx="1309204" cy="28855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ECB68B-820E-1241-B524-7F42CD0893DB}"/>
              </a:ext>
            </a:extLst>
          </p:cNvPr>
          <p:cNvCxnSpPr/>
          <p:nvPr userDrawn="1"/>
        </p:nvCxnSpPr>
        <p:spPr>
          <a:xfrm>
            <a:off x="1256228" y="6426676"/>
            <a:ext cx="0" cy="22447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9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7" r:id="rId2"/>
    <p:sldLayoutId id="2147483768" r:id="rId3"/>
    <p:sldLayoutId id="2147483769" r:id="rId4"/>
    <p:sldLayoutId id="2147483772" r:id="rId5"/>
    <p:sldLayoutId id="2147483773" r:id="rId6"/>
    <p:sldLayoutId id="2147483774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14/relationships/chartEx" Target="../charts/chartEx4.xml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14/relationships/chartEx" Target="../charts/chartEx6.xml"/><Relationship Id="rId2" Type="http://schemas.microsoft.com/office/2014/relationships/chartEx" Target="../charts/chartEx1.xml"/><Relationship Id="rId1" Type="http://schemas.openxmlformats.org/officeDocument/2006/relationships/slideLayout" Target="../slideLayouts/slideLayout6.xml"/><Relationship Id="rId6" Type="http://schemas.microsoft.com/office/2014/relationships/chartEx" Target="../charts/chartEx3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14/relationships/chartEx" Target="../charts/chartEx5.xml"/><Relationship Id="rId4" Type="http://schemas.microsoft.com/office/2014/relationships/chartEx" Target="../charts/chartEx2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CEC8F-F74D-3C4A-BC87-00E037D3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411" y="1021842"/>
            <a:ext cx="6542081" cy="2436975"/>
          </a:xfrm>
        </p:spPr>
        <p:txBody>
          <a:bodyPr>
            <a:normAutofit/>
          </a:bodyPr>
          <a:lstStyle/>
          <a:p>
            <a:r>
              <a:rPr lang="en-US" dirty="0"/>
              <a:t>Service Line QI Support of the ASC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68FD2-88AC-0A44-A58E-26BA681A54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411" y="3409381"/>
            <a:ext cx="9011904" cy="1483130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/>
              <a:t>Ryan Larson</a:t>
            </a:r>
          </a:p>
          <a:p>
            <a:r>
              <a:rPr lang="en-US" sz="2600" i="1" dirty="0"/>
              <a:t>Director, System Quality Improvement &amp; Specialty Program Development</a:t>
            </a:r>
          </a:p>
          <a:p>
            <a:r>
              <a:rPr lang="en-US" sz="2600" i="1" dirty="0"/>
              <a:t>TRIA Orthopedics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356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A40696-E334-4822-8CB0-AF10DE0E7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89C8-4CFA-C24E-8C6B-E0AC4C12F0DD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436D9-87DF-E2F5-F2EC-CF70C7EF0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3EA8-7F0B-DE44-B535-550C9408B37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104BFA-074A-4A94-D11B-8F50BE0D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QI is not QA (Assurance) or QC (Control)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8E693684-3CA9-5BF1-3739-472A0892BED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0D3EA8-7F0B-DE44-B535-550C9408B370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274256F-65B2-F027-996B-68D9C4052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340"/>
            <a:ext cx="10515600" cy="4504146"/>
          </a:xfrm>
        </p:spPr>
        <p:txBody>
          <a:bodyPr>
            <a:normAutofit/>
          </a:bodyPr>
          <a:lstStyle/>
          <a:p>
            <a:pPr lvl="1" indent="0">
              <a:buNone/>
            </a:pPr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8BF9E23B-8AC2-9A91-7000-4260F97B7021}"/>
              </a:ext>
            </a:extLst>
          </p:cNvPr>
          <p:cNvSpPr/>
          <p:nvPr/>
        </p:nvSpPr>
        <p:spPr>
          <a:xfrm>
            <a:off x="5320369" y="2826126"/>
            <a:ext cx="2174788" cy="86615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9044D1C0-49A0-3605-D4E0-7620BDC7E019}"/>
              </a:ext>
            </a:extLst>
          </p:cNvPr>
          <p:cNvSpPr/>
          <p:nvPr/>
        </p:nvSpPr>
        <p:spPr>
          <a:xfrm>
            <a:off x="779478" y="3955599"/>
            <a:ext cx="3930766" cy="667265"/>
          </a:xfrm>
          <a:prstGeom prst="roundRect">
            <a:avLst/>
          </a:prstGeom>
          <a:noFill/>
          <a:ln w="285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BC58BA-5038-BBD4-3B0F-2FE4AB1CD3F4}"/>
              </a:ext>
            </a:extLst>
          </p:cNvPr>
          <p:cNvSpPr txBox="1"/>
          <p:nvPr/>
        </p:nvSpPr>
        <p:spPr>
          <a:xfrm>
            <a:off x="743465" y="2856328"/>
            <a:ext cx="340908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QA &amp; QC monitor current level of performance/ quality of the process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FA9F65F-A08C-9E73-2C56-77D448D017DF}"/>
              </a:ext>
            </a:extLst>
          </p:cNvPr>
          <p:cNvCxnSpPr>
            <a:stCxn id="13" idx="2"/>
          </p:cNvCxnSpPr>
          <p:nvPr/>
        </p:nvCxnSpPr>
        <p:spPr>
          <a:xfrm>
            <a:off x="2448008" y="3441103"/>
            <a:ext cx="1432014" cy="514496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8CF1AD-C8AA-3F3C-7037-F14BA7BC806B}"/>
              </a:ext>
            </a:extLst>
          </p:cNvPr>
          <p:cNvSpPr txBox="1"/>
          <p:nvPr/>
        </p:nvSpPr>
        <p:spPr>
          <a:xfrm>
            <a:off x="3453090" y="5624802"/>
            <a:ext cx="5909345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QI responds and Process Owner “hands over” process and provides necessary staff to act as team members. QI Identifies causes with team and implements solutions.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04BC73-2B41-5D25-43FF-31CB355A6299}"/>
              </a:ext>
            </a:extLst>
          </p:cNvPr>
          <p:cNvCxnSpPr>
            <a:stCxn id="15" idx="0"/>
            <a:endCxn id="11" idx="2"/>
          </p:cNvCxnSpPr>
          <p:nvPr/>
        </p:nvCxnSpPr>
        <p:spPr>
          <a:xfrm flipV="1">
            <a:off x="6407763" y="3692285"/>
            <a:ext cx="0" cy="19325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29">
            <a:extLst>
              <a:ext uri="{FF2B5EF4-FFF2-40B4-BE49-F238E27FC236}">
                <a16:creationId xmlns:a16="http://schemas.microsoft.com/office/drawing/2014/main" id="{B3A8FD2E-FDB3-CCC1-5236-D23BCC9E77F0}"/>
              </a:ext>
            </a:extLst>
          </p:cNvPr>
          <p:cNvSpPr/>
          <p:nvPr/>
        </p:nvSpPr>
        <p:spPr>
          <a:xfrm>
            <a:off x="7717282" y="2843660"/>
            <a:ext cx="257248" cy="1796738"/>
          </a:xfrm>
          <a:prstGeom prst="roundRect">
            <a:avLst/>
          </a:prstGeom>
          <a:noFill/>
          <a:ln w="28575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ounded Rectangle 33">
            <a:extLst>
              <a:ext uri="{FF2B5EF4-FFF2-40B4-BE49-F238E27FC236}">
                <a16:creationId xmlns:a16="http://schemas.microsoft.com/office/drawing/2014/main" id="{CE87B9F7-40C9-1E3D-0111-7BE31E7B69EB}"/>
              </a:ext>
            </a:extLst>
          </p:cNvPr>
          <p:cNvSpPr/>
          <p:nvPr/>
        </p:nvSpPr>
        <p:spPr>
          <a:xfrm>
            <a:off x="8155816" y="4289231"/>
            <a:ext cx="3932720" cy="667265"/>
          </a:xfrm>
          <a:prstGeom prst="roundRect">
            <a:avLst/>
          </a:prstGeom>
          <a:noFill/>
          <a:ln w="285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43">
            <a:extLst>
              <a:ext uri="{FF2B5EF4-FFF2-40B4-BE49-F238E27FC236}">
                <a16:creationId xmlns:a16="http://schemas.microsoft.com/office/drawing/2014/main" id="{44388466-C29A-C612-F27A-DDC5DABB9044}"/>
              </a:ext>
            </a:extLst>
          </p:cNvPr>
          <p:cNvSpPr/>
          <p:nvPr/>
        </p:nvSpPr>
        <p:spPr>
          <a:xfrm>
            <a:off x="4931678" y="2870687"/>
            <a:ext cx="257248" cy="1752177"/>
          </a:xfrm>
          <a:prstGeom prst="roundRect">
            <a:avLst/>
          </a:prstGeom>
          <a:noFill/>
          <a:ln w="28575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AEFA2D-162E-72C5-F6B3-9BC5DB7F5455}"/>
              </a:ext>
            </a:extLst>
          </p:cNvPr>
          <p:cNvSpPr txBox="1"/>
          <p:nvPr/>
        </p:nvSpPr>
        <p:spPr>
          <a:xfrm>
            <a:off x="7071859" y="1586073"/>
            <a:ext cx="327858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Process Owner “takes back” process and promotes improvements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402B13B-40CA-A814-6C34-966884C2ADB7}"/>
              </a:ext>
            </a:extLst>
          </p:cNvPr>
          <p:cNvCxnSpPr>
            <a:endCxn id="19" idx="0"/>
          </p:cNvCxnSpPr>
          <p:nvPr/>
        </p:nvCxnSpPr>
        <p:spPr>
          <a:xfrm>
            <a:off x="3571114" y="2209836"/>
            <a:ext cx="1489188" cy="660851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487A628-BFC3-54C4-E2D8-C07AFED1A565}"/>
              </a:ext>
            </a:extLst>
          </p:cNvPr>
          <p:cNvCxnSpPr>
            <a:stCxn id="20" idx="2"/>
          </p:cNvCxnSpPr>
          <p:nvPr/>
        </p:nvCxnSpPr>
        <p:spPr>
          <a:xfrm flipH="1">
            <a:off x="7845906" y="2170848"/>
            <a:ext cx="865246" cy="655278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FA8A0AC-08A9-2D2D-62A8-F74F0F1A48C5}"/>
              </a:ext>
            </a:extLst>
          </p:cNvPr>
          <p:cNvSpPr txBox="1"/>
          <p:nvPr/>
        </p:nvSpPr>
        <p:spPr>
          <a:xfrm>
            <a:off x="8196655" y="3354536"/>
            <a:ext cx="386390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QA &amp; QC monitor new level of performance/ quality of the process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CC2D8CE-4DE0-CDE1-3F4C-15936859E4CF}"/>
              </a:ext>
            </a:extLst>
          </p:cNvPr>
          <p:cNvCxnSpPr/>
          <p:nvPr/>
        </p:nvCxnSpPr>
        <p:spPr>
          <a:xfrm>
            <a:off x="10122176" y="3939311"/>
            <a:ext cx="0" cy="34992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FA2AA020-AEFB-D56A-6AC3-2B012B766B1D}"/>
              </a:ext>
            </a:extLst>
          </p:cNvPr>
          <p:cNvGraphicFramePr>
            <a:graphicFrameLocks/>
          </p:cNvGraphicFramePr>
          <p:nvPr/>
        </p:nvGraphicFramePr>
        <p:xfrm>
          <a:off x="0" y="2454131"/>
          <a:ext cx="12192000" cy="3411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3363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A52593-20A5-DA44-806A-B14D8686E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296D-28EE-524F-9DB2-B61BFB434429}" type="datetime1">
              <a:rPr lang="en-US" smtClean="0"/>
              <a:t>10/3/2023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6C0F47-4AC5-9342-BF67-3381BB93C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3EA8-7F0B-DE44-B535-550C9408B370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122327-10F9-704E-A7B8-8706B8AED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QI Activities We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1253B4-151B-2046-A646-B4AF7578E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708" y="1717565"/>
            <a:ext cx="10706492" cy="5394960"/>
          </a:xfrm>
        </p:spPr>
        <p:txBody>
          <a:bodyPr>
            <a:normAutofit fontScale="40000" lnSpcReduction="20000"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5000" b="1" dirty="0">
                <a:solidFill>
                  <a:schemeClr val="accent3"/>
                </a:solidFill>
              </a:rPr>
              <a:t>Analysis</a:t>
            </a:r>
          </a:p>
          <a:p>
            <a:pPr marL="114300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3500" dirty="0"/>
              <a:t>An operational question needs to be answered</a:t>
            </a:r>
          </a:p>
          <a:p>
            <a:pPr marL="114300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3500" dirty="0"/>
              <a:t>Data can either already exist (pull from data base), or needs to be gathered (manual observations)</a:t>
            </a:r>
          </a:p>
          <a:p>
            <a:r>
              <a:rPr lang="en-US" sz="5000" b="1" dirty="0"/>
              <a:t>Metric Creation</a:t>
            </a:r>
          </a:p>
          <a:p>
            <a:pPr marL="114300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3500" dirty="0"/>
              <a:t>Development of operational KPIs to improve process understanding and control</a:t>
            </a:r>
          </a:p>
          <a:p>
            <a:r>
              <a:rPr lang="en-US" sz="5000" b="1" dirty="0"/>
              <a:t>Education &amp; Coaching</a:t>
            </a:r>
          </a:p>
          <a:p>
            <a:pPr marL="114300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3500" dirty="0"/>
              <a:t>Educating and coaching team on QI tools and principles</a:t>
            </a:r>
          </a:p>
          <a:p>
            <a:r>
              <a:rPr lang="en-US" sz="5000" b="1" dirty="0"/>
              <a:t>Just-Do-It </a:t>
            </a:r>
          </a:p>
          <a:p>
            <a:pPr marL="1143000" lvl="1" indent="-457200"/>
            <a:r>
              <a:rPr lang="en-US" sz="3500" dirty="0"/>
              <a:t>The cause of a process issue is known and a solution is relatively simple</a:t>
            </a:r>
          </a:p>
          <a:p>
            <a:pPr marL="114300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3500" dirty="0"/>
              <a:t>Usually contained to one team or department</a:t>
            </a:r>
          </a:p>
          <a:p>
            <a:r>
              <a:rPr lang="en-US" sz="5000" b="1" dirty="0"/>
              <a:t>Tool Facilitation</a:t>
            </a:r>
          </a:p>
          <a:p>
            <a:pPr marL="114300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3500" dirty="0"/>
              <a:t>Facilitation for a group or team currently engaged in an initiative is required (i.e. brainstorming session, issue identification and prioritization, process mapping, 5-whys/ root cause analysis, etc.)</a:t>
            </a:r>
            <a:endParaRPr lang="en-US" sz="3500" b="1" dirty="0"/>
          </a:p>
          <a:p>
            <a:r>
              <a:rPr lang="en-US" sz="5000" b="1" dirty="0"/>
              <a:t>QI Project:</a:t>
            </a:r>
          </a:p>
          <a:p>
            <a:pPr marL="114300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3500" dirty="0"/>
              <a:t>Begins with an issue, the cause of which is unknown and improvement is needed</a:t>
            </a:r>
          </a:p>
          <a:p>
            <a:pPr marL="114300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3500" dirty="0"/>
              <a:t>Focus is on processes and operations </a:t>
            </a:r>
          </a:p>
          <a:p>
            <a:pPr marL="114300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3500" dirty="0"/>
              <a:t>Can span multiple departments or facilities</a:t>
            </a:r>
          </a:p>
        </p:txBody>
      </p:sp>
    </p:spTree>
    <p:extLst>
      <p:ext uri="{BB962C8B-B14F-4D97-AF65-F5344CB8AC3E}">
        <p14:creationId xmlns:p14="http://schemas.microsoft.com/office/powerpoint/2010/main" val="1351223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83F5DF-E90E-634D-AF61-75D885C4C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89C8-4CFA-C24E-8C6B-E0AC4C12F0DD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618FFF-74A2-F490-4D30-0EE6E5DAA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7627" y="6356350"/>
            <a:ext cx="5652155" cy="462415"/>
          </a:xfrm>
        </p:spPr>
        <p:txBody>
          <a:bodyPr/>
          <a:lstStyle/>
          <a:p>
            <a:r>
              <a:rPr lang="en-US"/>
              <a:t>TRIA PPT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75ABD-B6F4-6995-04EE-CE613D3B0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3370" y="6356350"/>
            <a:ext cx="2268878" cy="462415"/>
          </a:xfrm>
        </p:spPr>
        <p:txBody>
          <a:bodyPr/>
          <a:lstStyle/>
          <a:p>
            <a:fld id="{9D0D3EA8-7F0B-DE44-B535-550C9408B37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9034C7-3B44-13B6-B837-94D0784F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 Locations – Framing the Problem</a:t>
            </a:r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25D9BD92-E660-5144-C33D-0F1275B6C3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87" t="2989" r="1589" b="12690"/>
          <a:stretch/>
        </p:blipFill>
        <p:spPr>
          <a:xfrm>
            <a:off x="1606731" y="1630414"/>
            <a:ext cx="8882456" cy="5159123"/>
          </a:xfrm>
          <a:prstGeom prst="rect">
            <a:avLst/>
          </a:prstGeom>
          <a:ln>
            <a:noFill/>
          </a:ln>
        </p:spPr>
      </p:pic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8D29E39-2F26-9880-C59C-712D42B1B1FA}"/>
              </a:ext>
            </a:extLst>
          </p:cNvPr>
          <p:cNvGrpSpPr/>
          <p:nvPr/>
        </p:nvGrpSpPr>
        <p:grpSpPr>
          <a:xfrm>
            <a:off x="9627809" y="5155807"/>
            <a:ext cx="3211664" cy="895978"/>
            <a:chOff x="9128452" y="5454062"/>
            <a:chExt cx="3211664" cy="895978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1816E70E-ECE1-5B03-B559-0911F3E1DCA7}"/>
                </a:ext>
              </a:extLst>
            </p:cNvPr>
            <p:cNvSpPr/>
            <p:nvPr/>
          </p:nvSpPr>
          <p:spPr>
            <a:xfrm>
              <a:off x="9128452" y="5501122"/>
              <a:ext cx="182880" cy="182880"/>
            </a:xfrm>
            <a:prstGeom prst="ellipse">
              <a:avLst/>
            </a:prstGeom>
            <a:solidFill>
              <a:srgbClr val="009B48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EDD9CA05-5289-4664-D0A9-AFCD41C02F29}"/>
                </a:ext>
              </a:extLst>
            </p:cNvPr>
            <p:cNvSpPr/>
            <p:nvPr/>
          </p:nvSpPr>
          <p:spPr>
            <a:xfrm>
              <a:off x="9160801" y="6142961"/>
              <a:ext cx="137160" cy="137160"/>
            </a:xfrm>
            <a:prstGeom prst="ellipse">
              <a:avLst/>
            </a:prstGeom>
            <a:solidFill>
              <a:srgbClr val="3D7EDB"/>
            </a:solidFill>
            <a:ln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3" name="TextBox 1">
              <a:extLst>
                <a:ext uri="{FF2B5EF4-FFF2-40B4-BE49-F238E27FC236}">
                  <a16:creationId xmlns:a16="http://schemas.microsoft.com/office/drawing/2014/main" id="{21017E2D-E22C-1CF1-3F18-8E19AE42FBB9}"/>
                </a:ext>
              </a:extLst>
            </p:cNvPr>
            <p:cNvSpPr txBox="1"/>
            <p:nvPr/>
          </p:nvSpPr>
          <p:spPr>
            <a:xfrm>
              <a:off x="9358848" y="5454062"/>
              <a:ext cx="2162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Full-service site: ASC, Clinic, Ortho Urgent Care, Rehab </a:t>
              </a: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B19F7141-AF3C-0B31-5E4D-043AED6F90F7}"/>
                </a:ext>
              </a:extLst>
            </p:cNvPr>
            <p:cNvSpPr/>
            <p:nvPr/>
          </p:nvSpPr>
          <p:spPr>
            <a:xfrm>
              <a:off x="9151312" y="5925035"/>
              <a:ext cx="137160" cy="137160"/>
            </a:xfrm>
            <a:prstGeom prst="ellipse">
              <a:avLst/>
            </a:prstGeom>
            <a:solidFill>
              <a:srgbClr val="522398"/>
            </a:solidFill>
            <a:ln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5" name="TextBox 12">
              <a:extLst>
                <a:ext uri="{FF2B5EF4-FFF2-40B4-BE49-F238E27FC236}">
                  <a16:creationId xmlns:a16="http://schemas.microsoft.com/office/drawing/2014/main" id="{05AD8515-CD1E-C400-131B-0D6C5D6F390C}"/>
                </a:ext>
              </a:extLst>
            </p:cNvPr>
            <p:cNvSpPr txBox="1"/>
            <p:nvPr/>
          </p:nvSpPr>
          <p:spPr>
            <a:xfrm>
              <a:off x="9358848" y="5855115"/>
              <a:ext cx="29812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Clinic / Doctors</a:t>
              </a:r>
            </a:p>
          </p:txBody>
        </p:sp>
        <p:sp>
          <p:nvSpPr>
            <p:cNvPr id="146" name="TextBox 19">
              <a:extLst>
                <a:ext uri="{FF2B5EF4-FFF2-40B4-BE49-F238E27FC236}">
                  <a16:creationId xmlns:a16="http://schemas.microsoft.com/office/drawing/2014/main" id="{EA6D783F-954E-9F36-1DF2-571C34C3E017}"/>
                </a:ext>
              </a:extLst>
            </p:cNvPr>
            <p:cNvSpPr txBox="1"/>
            <p:nvPr/>
          </p:nvSpPr>
          <p:spPr>
            <a:xfrm>
              <a:off x="9358848" y="6073041"/>
              <a:ext cx="29812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Rehabilitation</a:t>
              </a:r>
            </a:p>
          </p:txBody>
        </p:sp>
      </p:grpSp>
      <p:sp>
        <p:nvSpPr>
          <p:cNvPr id="124" name="Oval 123">
            <a:extLst>
              <a:ext uri="{FF2B5EF4-FFF2-40B4-BE49-F238E27FC236}">
                <a16:creationId xmlns:a16="http://schemas.microsoft.com/office/drawing/2014/main" id="{79F5BC38-A096-12EA-90C2-91827A782CC5}"/>
              </a:ext>
            </a:extLst>
          </p:cNvPr>
          <p:cNvSpPr/>
          <p:nvPr/>
        </p:nvSpPr>
        <p:spPr>
          <a:xfrm>
            <a:off x="6600228" y="5337588"/>
            <a:ext cx="182880" cy="182880"/>
          </a:xfrm>
          <a:prstGeom prst="ellipse">
            <a:avLst/>
          </a:prstGeom>
          <a:solidFill>
            <a:srgbClr val="009B48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C0AFDE43-2EAB-7692-F224-8093BE8B3496}"/>
              </a:ext>
            </a:extLst>
          </p:cNvPr>
          <p:cNvSpPr/>
          <p:nvPr/>
        </p:nvSpPr>
        <p:spPr>
          <a:xfrm>
            <a:off x="6508788" y="4864571"/>
            <a:ext cx="182880" cy="182880"/>
          </a:xfrm>
          <a:prstGeom prst="ellipse">
            <a:avLst/>
          </a:prstGeom>
          <a:solidFill>
            <a:srgbClr val="009B48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A8F7F257-1079-7EDE-C5ED-9DE515DD7871}"/>
              </a:ext>
            </a:extLst>
          </p:cNvPr>
          <p:cNvSpPr/>
          <p:nvPr/>
        </p:nvSpPr>
        <p:spPr>
          <a:xfrm>
            <a:off x="6138673" y="3884856"/>
            <a:ext cx="182880" cy="182880"/>
          </a:xfrm>
          <a:prstGeom prst="ellipse">
            <a:avLst/>
          </a:prstGeom>
          <a:solidFill>
            <a:srgbClr val="009B48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39C40B1B-5772-17EF-7CD4-C1E7E1C05C65}"/>
              </a:ext>
            </a:extLst>
          </p:cNvPr>
          <p:cNvSpPr/>
          <p:nvPr/>
        </p:nvSpPr>
        <p:spPr>
          <a:xfrm>
            <a:off x="7684445" y="4446558"/>
            <a:ext cx="182880" cy="182880"/>
          </a:xfrm>
          <a:prstGeom prst="ellipse">
            <a:avLst/>
          </a:prstGeom>
          <a:solidFill>
            <a:srgbClr val="009B48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25071BBD-3951-F508-5123-DE52B2701433}"/>
              </a:ext>
            </a:extLst>
          </p:cNvPr>
          <p:cNvSpPr/>
          <p:nvPr/>
        </p:nvSpPr>
        <p:spPr>
          <a:xfrm>
            <a:off x="3540254" y="4629438"/>
            <a:ext cx="137160" cy="137160"/>
          </a:xfrm>
          <a:prstGeom prst="ellipse">
            <a:avLst/>
          </a:prstGeom>
          <a:solidFill>
            <a:srgbClr val="522398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70534184-F822-DF1C-29C2-7C8862E46933}"/>
              </a:ext>
            </a:extLst>
          </p:cNvPr>
          <p:cNvSpPr/>
          <p:nvPr/>
        </p:nvSpPr>
        <p:spPr>
          <a:xfrm>
            <a:off x="3540254" y="4709993"/>
            <a:ext cx="137160" cy="137160"/>
          </a:xfrm>
          <a:prstGeom prst="ellipse">
            <a:avLst/>
          </a:prstGeom>
          <a:solidFill>
            <a:srgbClr val="3D7EDB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33BDDCE9-441A-6136-5676-A87A7A26C4C9}"/>
              </a:ext>
            </a:extLst>
          </p:cNvPr>
          <p:cNvSpPr/>
          <p:nvPr/>
        </p:nvSpPr>
        <p:spPr>
          <a:xfrm>
            <a:off x="6500860" y="4461510"/>
            <a:ext cx="137160" cy="137160"/>
          </a:xfrm>
          <a:prstGeom prst="ellipse">
            <a:avLst/>
          </a:prstGeom>
          <a:solidFill>
            <a:srgbClr val="522398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BB3C37B9-D66D-2137-DD99-B3D18ECA1934}"/>
              </a:ext>
            </a:extLst>
          </p:cNvPr>
          <p:cNvSpPr/>
          <p:nvPr/>
        </p:nvSpPr>
        <p:spPr>
          <a:xfrm>
            <a:off x="6500860" y="4542065"/>
            <a:ext cx="137160" cy="137160"/>
          </a:xfrm>
          <a:prstGeom prst="ellipse">
            <a:avLst/>
          </a:prstGeom>
          <a:solidFill>
            <a:srgbClr val="3D7EDB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0218B709-2A9E-55FE-475C-D20D5A0020EF}"/>
              </a:ext>
            </a:extLst>
          </p:cNvPr>
          <p:cNvSpPr/>
          <p:nvPr/>
        </p:nvSpPr>
        <p:spPr>
          <a:xfrm>
            <a:off x="7092652" y="4481943"/>
            <a:ext cx="137160" cy="137160"/>
          </a:xfrm>
          <a:prstGeom prst="ellipse">
            <a:avLst/>
          </a:prstGeom>
          <a:solidFill>
            <a:srgbClr val="522398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B933B144-6122-DCE4-6322-0C032FDDB27C}"/>
              </a:ext>
            </a:extLst>
          </p:cNvPr>
          <p:cNvSpPr/>
          <p:nvPr/>
        </p:nvSpPr>
        <p:spPr>
          <a:xfrm>
            <a:off x="7092652" y="4562498"/>
            <a:ext cx="137160" cy="137160"/>
          </a:xfrm>
          <a:prstGeom prst="ellipse">
            <a:avLst/>
          </a:prstGeom>
          <a:solidFill>
            <a:srgbClr val="3D7EDB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7331C07B-1D45-529F-2F67-A39C46CAE375}"/>
              </a:ext>
            </a:extLst>
          </p:cNvPr>
          <p:cNvSpPr/>
          <p:nvPr/>
        </p:nvSpPr>
        <p:spPr>
          <a:xfrm>
            <a:off x="8687020" y="3705890"/>
            <a:ext cx="137160" cy="137160"/>
          </a:xfrm>
          <a:prstGeom prst="ellipse">
            <a:avLst/>
          </a:prstGeom>
          <a:solidFill>
            <a:srgbClr val="522398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691C44A8-E3A1-BE7C-5120-A08E302A3D55}"/>
              </a:ext>
            </a:extLst>
          </p:cNvPr>
          <p:cNvSpPr/>
          <p:nvPr/>
        </p:nvSpPr>
        <p:spPr>
          <a:xfrm>
            <a:off x="6001513" y="5200428"/>
            <a:ext cx="137160" cy="137160"/>
          </a:xfrm>
          <a:prstGeom prst="ellipse">
            <a:avLst/>
          </a:prstGeom>
          <a:solidFill>
            <a:srgbClr val="522398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44C891CF-E431-FFF8-9853-A64E1AFBED8E}"/>
              </a:ext>
            </a:extLst>
          </p:cNvPr>
          <p:cNvSpPr/>
          <p:nvPr/>
        </p:nvSpPr>
        <p:spPr>
          <a:xfrm>
            <a:off x="7942437" y="3999156"/>
            <a:ext cx="137160" cy="137160"/>
          </a:xfrm>
          <a:prstGeom prst="ellipse">
            <a:avLst/>
          </a:prstGeom>
          <a:solidFill>
            <a:srgbClr val="522398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5975A19A-E331-D02F-E94A-AD419F599413}"/>
              </a:ext>
            </a:extLst>
          </p:cNvPr>
          <p:cNvSpPr/>
          <p:nvPr/>
        </p:nvSpPr>
        <p:spPr>
          <a:xfrm>
            <a:off x="7206471" y="4326499"/>
            <a:ext cx="137160" cy="137160"/>
          </a:xfrm>
          <a:prstGeom prst="ellipse">
            <a:avLst/>
          </a:prstGeom>
          <a:solidFill>
            <a:srgbClr val="522398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6F8B2A05-150A-A558-2228-25DF92A71357}"/>
              </a:ext>
            </a:extLst>
          </p:cNvPr>
          <p:cNvSpPr/>
          <p:nvPr/>
        </p:nvSpPr>
        <p:spPr>
          <a:xfrm>
            <a:off x="6955492" y="4070574"/>
            <a:ext cx="137160" cy="137160"/>
          </a:xfrm>
          <a:prstGeom prst="ellipse">
            <a:avLst/>
          </a:prstGeom>
          <a:solidFill>
            <a:srgbClr val="3D7EDB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9192AFFC-8996-D325-CB87-6C110F7AF5D1}"/>
              </a:ext>
            </a:extLst>
          </p:cNvPr>
          <p:cNvSpPr/>
          <p:nvPr/>
        </p:nvSpPr>
        <p:spPr>
          <a:xfrm>
            <a:off x="7388548" y="4437823"/>
            <a:ext cx="137160" cy="137160"/>
          </a:xfrm>
          <a:prstGeom prst="ellipse">
            <a:avLst/>
          </a:prstGeom>
          <a:solidFill>
            <a:srgbClr val="3D7EDB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14A7D2AC-FB2E-FEB3-2B46-662FB2A66653}"/>
              </a:ext>
            </a:extLst>
          </p:cNvPr>
          <p:cNvSpPr/>
          <p:nvPr/>
        </p:nvSpPr>
        <p:spPr>
          <a:xfrm>
            <a:off x="6010012" y="4340239"/>
            <a:ext cx="137160" cy="137160"/>
          </a:xfrm>
          <a:prstGeom prst="ellipse">
            <a:avLst/>
          </a:prstGeom>
          <a:solidFill>
            <a:srgbClr val="3D7EDB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F1BA804C-5242-673C-CAC6-87087038E3A8}"/>
              </a:ext>
            </a:extLst>
          </p:cNvPr>
          <p:cNvSpPr/>
          <p:nvPr/>
        </p:nvSpPr>
        <p:spPr>
          <a:xfrm>
            <a:off x="6078592" y="4153171"/>
            <a:ext cx="137160" cy="137160"/>
          </a:xfrm>
          <a:prstGeom prst="ellipse">
            <a:avLst/>
          </a:prstGeom>
          <a:solidFill>
            <a:srgbClr val="3D7EDB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C1B39C2B-C801-2F69-8026-B711EACDBBC3}"/>
              </a:ext>
            </a:extLst>
          </p:cNvPr>
          <p:cNvSpPr/>
          <p:nvPr/>
        </p:nvSpPr>
        <p:spPr>
          <a:xfrm>
            <a:off x="6192731" y="4888561"/>
            <a:ext cx="137160" cy="137160"/>
          </a:xfrm>
          <a:prstGeom prst="ellipse">
            <a:avLst/>
          </a:prstGeom>
          <a:solidFill>
            <a:srgbClr val="3D7EDB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986A7B0E-56E2-E446-6138-EF8241D5DFF9}"/>
              </a:ext>
            </a:extLst>
          </p:cNvPr>
          <p:cNvSpPr/>
          <p:nvPr/>
        </p:nvSpPr>
        <p:spPr>
          <a:xfrm>
            <a:off x="5880003" y="4825052"/>
            <a:ext cx="137160" cy="137160"/>
          </a:xfrm>
          <a:prstGeom prst="ellipse">
            <a:avLst/>
          </a:prstGeom>
          <a:solidFill>
            <a:srgbClr val="3D7EDB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89ACF343-B6CB-21FD-BEA7-37ADBDE2811E}"/>
              </a:ext>
            </a:extLst>
          </p:cNvPr>
          <p:cNvSpPr/>
          <p:nvPr/>
        </p:nvSpPr>
        <p:spPr>
          <a:xfrm>
            <a:off x="6625467" y="4309243"/>
            <a:ext cx="137160" cy="137160"/>
          </a:xfrm>
          <a:prstGeom prst="ellipse">
            <a:avLst/>
          </a:prstGeom>
          <a:solidFill>
            <a:srgbClr val="3D7EDB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B1926F3F-B0BD-70C7-D550-2062E73DD42C}"/>
              </a:ext>
            </a:extLst>
          </p:cNvPr>
          <p:cNvSpPr/>
          <p:nvPr/>
        </p:nvSpPr>
        <p:spPr>
          <a:xfrm>
            <a:off x="6059628" y="5254760"/>
            <a:ext cx="137160" cy="137160"/>
          </a:xfrm>
          <a:prstGeom prst="ellipse">
            <a:avLst/>
          </a:prstGeom>
          <a:solidFill>
            <a:srgbClr val="3D7EDB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2DF166F5-87A3-448D-66D4-CD7A7B1C5301}"/>
              </a:ext>
            </a:extLst>
          </p:cNvPr>
          <p:cNvSpPr/>
          <p:nvPr/>
        </p:nvSpPr>
        <p:spPr>
          <a:xfrm>
            <a:off x="7638725" y="4610645"/>
            <a:ext cx="137160" cy="137160"/>
          </a:xfrm>
          <a:prstGeom prst="ellipse">
            <a:avLst/>
          </a:prstGeom>
          <a:solidFill>
            <a:srgbClr val="3D7EDB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99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E0CE74-960D-0467-D523-324466328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89C8-4CFA-C24E-8C6B-E0AC4C12F0DD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46956-AACE-BD46-B2C6-913FFA3CB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3EA8-7F0B-DE44-B535-550C9408B37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1B7A81-791A-9DE7-1BD7-7F297E60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Operational Issue/Question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F8F498-441F-151C-1C8D-663D87632CAE}"/>
              </a:ext>
            </a:extLst>
          </p:cNvPr>
          <p:cNvGrpSpPr/>
          <p:nvPr/>
        </p:nvGrpSpPr>
        <p:grpSpPr>
          <a:xfrm>
            <a:off x="6840432" y="1719736"/>
            <a:ext cx="1797040" cy="4741889"/>
            <a:chOff x="6766604" y="1306422"/>
            <a:chExt cx="2022001" cy="496635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9F8759-134A-1296-43E2-406662E4E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66604" y="1306422"/>
              <a:ext cx="2022001" cy="496635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799A40-4DE1-1AD0-8EA5-EF9FDCF28445}"/>
                </a:ext>
              </a:extLst>
            </p:cNvPr>
            <p:cNvSpPr txBox="1"/>
            <p:nvPr/>
          </p:nvSpPr>
          <p:spPr>
            <a:xfrm>
              <a:off x="7044267" y="2809010"/>
              <a:ext cx="1081640" cy="153888"/>
            </a:xfrm>
            <a:prstGeom prst="rect">
              <a:avLst/>
            </a:prstGeom>
            <a:solidFill>
              <a:srgbClr val="F9F0DF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b="1" dirty="0"/>
                <a:t>SURGEON 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35FC9D-6439-7B42-08FC-483D57C9F7ED}"/>
                </a:ext>
              </a:extLst>
            </p:cNvPr>
            <p:cNvSpPr txBox="1"/>
            <p:nvPr/>
          </p:nvSpPr>
          <p:spPr>
            <a:xfrm>
              <a:off x="7044267" y="3712655"/>
              <a:ext cx="1081640" cy="153888"/>
            </a:xfrm>
            <a:prstGeom prst="rect">
              <a:avLst/>
            </a:prstGeom>
            <a:solidFill>
              <a:srgbClr val="F9F0DF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b="1" dirty="0"/>
                <a:t>SURGEON 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DDC4827-3B04-56FA-6B1B-6BC4A605E9A6}"/>
                </a:ext>
              </a:extLst>
            </p:cNvPr>
            <p:cNvSpPr txBox="1"/>
            <p:nvPr/>
          </p:nvSpPr>
          <p:spPr>
            <a:xfrm>
              <a:off x="7044267" y="4618118"/>
              <a:ext cx="1081640" cy="153888"/>
            </a:xfrm>
            <a:prstGeom prst="rect">
              <a:avLst/>
            </a:prstGeom>
            <a:solidFill>
              <a:srgbClr val="F9F0DF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b="1" dirty="0"/>
                <a:t>SURGEON 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DBFBBC-0136-ACCC-436D-BBC668904EF2}"/>
                </a:ext>
              </a:extLst>
            </p:cNvPr>
            <p:cNvSpPr txBox="1"/>
            <p:nvPr/>
          </p:nvSpPr>
          <p:spPr>
            <a:xfrm>
              <a:off x="7044267" y="5526737"/>
              <a:ext cx="1081640" cy="153888"/>
            </a:xfrm>
            <a:prstGeom prst="rect">
              <a:avLst/>
            </a:prstGeom>
            <a:solidFill>
              <a:srgbClr val="F9F0DF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b="1" dirty="0"/>
                <a:t>SURGEON 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059F6FD-58FC-CD6C-AEDE-43A581851EA4}"/>
              </a:ext>
            </a:extLst>
          </p:cNvPr>
          <p:cNvGrpSpPr/>
          <p:nvPr/>
        </p:nvGrpSpPr>
        <p:grpSpPr>
          <a:xfrm>
            <a:off x="8894983" y="1197429"/>
            <a:ext cx="2090270" cy="4702464"/>
            <a:chOff x="8969156" y="1327068"/>
            <a:chExt cx="2351939" cy="492506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0AF3A26-B648-4D45-4E89-83658348B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69156" y="1327068"/>
              <a:ext cx="2351939" cy="492506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B5B426-80D7-F09A-1195-1BA3DE89716C}"/>
                </a:ext>
              </a:extLst>
            </p:cNvPr>
            <p:cNvSpPr txBox="1"/>
            <p:nvPr/>
          </p:nvSpPr>
          <p:spPr>
            <a:xfrm>
              <a:off x="9281467" y="3626753"/>
              <a:ext cx="1081640" cy="153888"/>
            </a:xfrm>
            <a:prstGeom prst="rect">
              <a:avLst/>
            </a:prstGeom>
            <a:solidFill>
              <a:srgbClr val="80FFFF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b="1" dirty="0"/>
                <a:t>SURGEON 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EA84EB-95C9-E0AD-4DCD-FE35AF97CA1A}"/>
                </a:ext>
              </a:extLst>
            </p:cNvPr>
            <p:cNvSpPr txBox="1"/>
            <p:nvPr/>
          </p:nvSpPr>
          <p:spPr>
            <a:xfrm>
              <a:off x="9281467" y="2896229"/>
              <a:ext cx="1081640" cy="153888"/>
            </a:xfrm>
            <a:prstGeom prst="rect">
              <a:avLst/>
            </a:prstGeom>
            <a:solidFill>
              <a:srgbClr val="80FFFF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b="1" dirty="0"/>
                <a:t>SURGEON 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8208BE-BF97-A2A4-531B-FB1E4C58C1AD}"/>
                </a:ext>
              </a:extLst>
            </p:cNvPr>
            <p:cNvSpPr txBox="1"/>
            <p:nvPr/>
          </p:nvSpPr>
          <p:spPr>
            <a:xfrm>
              <a:off x="9281467" y="4357277"/>
              <a:ext cx="1081640" cy="153888"/>
            </a:xfrm>
            <a:prstGeom prst="rect">
              <a:avLst/>
            </a:prstGeom>
            <a:solidFill>
              <a:srgbClr val="80FFFF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b="1" dirty="0"/>
                <a:t>SURGEON 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3BFA5D-2512-081C-E793-2D684610E55F}"/>
                </a:ext>
              </a:extLst>
            </p:cNvPr>
            <p:cNvSpPr txBox="1"/>
            <p:nvPr/>
          </p:nvSpPr>
          <p:spPr>
            <a:xfrm>
              <a:off x="9281467" y="5039605"/>
              <a:ext cx="1081640" cy="153888"/>
            </a:xfrm>
            <a:prstGeom prst="rect">
              <a:avLst/>
            </a:prstGeom>
            <a:solidFill>
              <a:srgbClr val="80FFFF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b="1" dirty="0"/>
                <a:t>SURGEON 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BEF624-F222-BDD5-9FD0-23A8E81CF2B0}"/>
                </a:ext>
              </a:extLst>
            </p:cNvPr>
            <p:cNvSpPr txBox="1"/>
            <p:nvPr/>
          </p:nvSpPr>
          <p:spPr>
            <a:xfrm>
              <a:off x="9290899" y="5738952"/>
              <a:ext cx="1081640" cy="153888"/>
            </a:xfrm>
            <a:prstGeom prst="rect">
              <a:avLst/>
            </a:prstGeom>
            <a:solidFill>
              <a:srgbClr val="80FFFF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b="1" dirty="0"/>
                <a:t>SURGEON 2</a:t>
              </a:r>
            </a:p>
          </p:txBody>
        </p:sp>
      </p:grp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77F6D345-2F98-958A-E54A-42B8CD9E5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778" y="2070255"/>
            <a:ext cx="5880456" cy="376703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Our goal is to safely perform all appropriate Total Joint Arthroplasty cases at our ASC’s in a timely manner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Our ability to do this has been variable by geography (east vs. west)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primary barrier has been access to operating time</a:t>
            </a:r>
          </a:p>
          <a:p>
            <a:pPr marL="1143000" lvl="1" indent="-457200"/>
            <a:r>
              <a:rPr lang="en-US" sz="2000" dirty="0"/>
              <a:t>Is more time the solution?</a:t>
            </a:r>
            <a:endParaRPr lang="en-US" sz="2000" dirty="0">
              <a:solidFill>
                <a:schemeClr val="tx1"/>
              </a:solidFill>
            </a:endParaRPr>
          </a:p>
          <a:p>
            <a:pPr lvl="1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9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F19C89-74AD-5D7B-76E2-C60FA0815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89C8-4CFA-C24E-8C6B-E0AC4C12F0DD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90A5EB-F0B3-67A9-1463-70CD8773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TRIA PPT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F41F6-B04C-DC2E-B87D-8F1C0B4B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3370" y="6463756"/>
            <a:ext cx="1089983" cy="257719"/>
          </a:xfrm>
        </p:spPr>
        <p:txBody>
          <a:bodyPr/>
          <a:lstStyle/>
          <a:p>
            <a:fld id="{9D0D3EA8-7F0B-DE44-B535-550C9408B37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DD909F-EB74-E8FB-8B89-55E2E021B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830" y="809311"/>
            <a:ext cx="10515600" cy="691763"/>
          </a:xfrm>
        </p:spPr>
        <p:txBody>
          <a:bodyPr/>
          <a:lstStyle/>
          <a:p>
            <a:r>
              <a:rPr lang="en-US" dirty="0"/>
              <a:t>Initial Data Analysis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ADCECEAA-CAFA-4FE7-A259-4E8FE5D11AF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55804188"/>
                  </p:ext>
                </p:extLst>
              </p:nvPr>
            </p:nvGraphicFramePr>
            <p:xfrm>
              <a:off x="289100" y="2797137"/>
              <a:ext cx="3105928" cy="184661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ADCECEAA-CAFA-4FE7-A259-4E8FE5D11A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100" y="2797137"/>
                <a:ext cx="3105928" cy="1846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Chart 7">
                <a:extLst>
                  <a:ext uri="{FF2B5EF4-FFF2-40B4-BE49-F238E27FC236}">
                    <a16:creationId xmlns:a16="http://schemas.microsoft.com/office/drawing/2014/main" id="{AE269139-EC55-4321-8425-E6A8BDAF57F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6380038"/>
                  </p:ext>
                </p:extLst>
              </p:nvPr>
            </p:nvGraphicFramePr>
            <p:xfrm>
              <a:off x="3206638" y="2026734"/>
              <a:ext cx="3032808" cy="196394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8" name="Chart 7">
                <a:extLst>
                  <a:ext uri="{FF2B5EF4-FFF2-40B4-BE49-F238E27FC236}">
                    <a16:creationId xmlns:a16="http://schemas.microsoft.com/office/drawing/2014/main" id="{AE269139-EC55-4321-8425-E6A8BDAF57F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6638" y="2026734"/>
                <a:ext cx="3032808" cy="1963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AE0B728B-F208-4DA1-A85B-96CC0A0F39D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05921305"/>
                  </p:ext>
                </p:extLst>
              </p:nvPr>
            </p:nvGraphicFramePr>
            <p:xfrm>
              <a:off x="3169491" y="4124630"/>
              <a:ext cx="3030836" cy="196209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9" name="Chart 8">
                <a:extLst>
                  <a:ext uri="{FF2B5EF4-FFF2-40B4-BE49-F238E27FC236}">
                    <a16:creationId xmlns:a16="http://schemas.microsoft.com/office/drawing/2014/main" id="{AE0B728B-F208-4DA1-A85B-96CC0A0F39D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69491" y="4124630"/>
                <a:ext cx="3030836" cy="1962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" name="Chart 9">
                <a:extLst>
                  <a:ext uri="{FF2B5EF4-FFF2-40B4-BE49-F238E27FC236}">
                    <a16:creationId xmlns:a16="http://schemas.microsoft.com/office/drawing/2014/main" id="{DFE58C88-2210-467A-83A7-3A242B10136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78264265"/>
                  </p:ext>
                </p:extLst>
              </p:nvPr>
            </p:nvGraphicFramePr>
            <p:xfrm>
              <a:off x="9031899" y="2001304"/>
              <a:ext cx="3032808" cy="196209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8"/>
              </a:graphicData>
            </a:graphic>
          </p:graphicFrame>
        </mc:Choice>
        <mc:Fallback xmlns="">
          <p:pic>
            <p:nvPicPr>
              <p:cNvPr id="10" name="Chart 9">
                <a:extLst>
                  <a:ext uri="{FF2B5EF4-FFF2-40B4-BE49-F238E27FC236}">
                    <a16:creationId xmlns:a16="http://schemas.microsoft.com/office/drawing/2014/main" id="{DFE58C88-2210-467A-83A7-3A242B1013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31899" y="2001304"/>
                <a:ext cx="3032808" cy="1962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1" name="Chart 10">
                <a:extLst>
                  <a:ext uri="{FF2B5EF4-FFF2-40B4-BE49-F238E27FC236}">
                    <a16:creationId xmlns:a16="http://schemas.microsoft.com/office/drawing/2014/main" id="{2DCBC2E5-C906-40D3-BCD6-EF3CB65BED7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67816890"/>
                  </p:ext>
                </p:extLst>
              </p:nvPr>
            </p:nvGraphicFramePr>
            <p:xfrm>
              <a:off x="9033871" y="4124629"/>
              <a:ext cx="3030836" cy="196209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0"/>
              </a:graphicData>
            </a:graphic>
          </p:graphicFrame>
        </mc:Choice>
        <mc:Fallback xmlns="">
          <p:pic>
            <p:nvPicPr>
              <p:cNvPr id="11" name="Chart 10">
                <a:extLst>
                  <a:ext uri="{FF2B5EF4-FFF2-40B4-BE49-F238E27FC236}">
                    <a16:creationId xmlns:a16="http://schemas.microsoft.com/office/drawing/2014/main" id="{2DCBC2E5-C906-40D3-BCD6-EF3CB65BED7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33871" y="4124629"/>
                <a:ext cx="3030836" cy="1962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2" name="Chart 11">
                <a:extLst>
                  <a:ext uri="{FF2B5EF4-FFF2-40B4-BE49-F238E27FC236}">
                    <a16:creationId xmlns:a16="http://schemas.microsoft.com/office/drawing/2014/main" id="{2996967F-97BD-4125-9157-13B311CC686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67429363"/>
                  </p:ext>
                </p:extLst>
              </p:nvPr>
            </p:nvGraphicFramePr>
            <p:xfrm>
              <a:off x="6277026" y="2797137"/>
              <a:ext cx="3105928" cy="184661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2"/>
              </a:graphicData>
            </a:graphic>
          </p:graphicFrame>
        </mc:Choice>
        <mc:Fallback xmlns="">
          <p:pic>
            <p:nvPicPr>
              <p:cNvPr id="12" name="Chart 11">
                <a:extLst>
                  <a:ext uri="{FF2B5EF4-FFF2-40B4-BE49-F238E27FC236}">
                    <a16:creationId xmlns:a16="http://schemas.microsoft.com/office/drawing/2014/main" id="{2996967F-97BD-4125-9157-13B311CC686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77026" y="2797137"/>
                <a:ext cx="3105928" cy="1846615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5314AD6-763F-E021-16A4-F290FBCE0EBF}"/>
              </a:ext>
            </a:extLst>
          </p:cNvPr>
          <p:cNvSpPr txBox="1"/>
          <p:nvPr/>
        </p:nvSpPr>
        <p:spPr>
          <a:xfrm>
            <a:off x="2263363" y="2190609"/>
            <a:ext cx="12705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83BBC8-33C1-307D-0F9F-3ADFD125A836}"/>
              </a:ext>
            </a:extLst>
          </p:cNvPr>
          <p:cNvSpPr txBox="1"/>
          <p:nvPr/>
        </p:nvSpPr>
        <p:spPr>
          <a:xfrm>
            <a:off x="7959914" y="2197040"/>
            <a:ext cx="12705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TKA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BE6EF9-D12E-951B-1A3E-68216C7CBBED}"/>
              </a:ext>
            </a:extLst>
          </p:cNvPr>
          <p:cNvSpPr txBox="1"/>
          <p:nvPr/>
        </p:nvSpPr>
        <p:spPr>
          <a:xfrm>
            <a:off x="1445160" y="3105834"/>
            <a:ext cx="1225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40-45 Min Longer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90E246-AB27-70A9-3F3F-0E6B683B5B80}"/>
              </a:ext>
            </a:extLst>
          </p:cNvPr>
          <p:cNvSpPr txBox="1"/>
          <p:nvPr/>
        </p:nvSpPr>
        <p:spPr>
          <a:xfrm>
            <a:off x="7442179" y="3105834"/>
            <a:ext cx="1225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20-25 Min Longer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82E93A-A62A-CC59-37D4-BB40C87F180C}"/>
              </a:ext>
            </a:extLst>
          </p:cNvPr>
          <p:cNvSpPr txBox="1"/>
          <p:nvPr/>
        </p:nvSpPr>
        <p:spPr>
          <a:xfrm>
            <a:off x="4214739" y="2281849"/>
            <a:ext cx="1225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10 Min Longer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624903-D5CC-262D-594F-B1F9A4A4EBE8}"/>
              </a:ext>
            </a:extLst>
          </p:cNvPr>
          <p:cNvSpPr txBox="1"/>
          <p:nvPr/>
        </p:nvSpPr>
        <p:spPr>
          <a:xfrm>
            <a:off x="9972482" y="2185598"/>
            <a:ext cx="1225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7 Min Longer</a:t>
            </a:r>
          </a:p>
        </p:txBody>
      </p:sp>
    </p:spTree>
    <p:extLst>
      <p:ext uri="{BB962C8B-B14F-4D97-AF65-F5344CB8AC3E}">
        <p14:creationId xmlns:p14="http://schemas.microsoft.com/office/powerpoint/2010/main" val="619073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A52593-20A5-DA44-806A-B14D8686E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296D-28EE-524F-9DB2-B61BFB434429}" type="datetime1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F8610E-D067-E546-9EBC-4D4DD9103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TRIA PPT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6C0F47-4AC5-9342-BF67-3381BB93C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3EA8-7F0B-DE44-B535-550C9408B370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122327-10F9-704E-A7B8-8706B8AED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Study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1253B4-151B-2046-A646-B4AF7578E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Trial Observation (10 cases) to develop scope/areas of focus</a:t>
            </a:r>
          </a:p>
          <a:p>
            <a:r>
              <a:rPr lang="en-US" dirty="0"/>
              <a:t>Scope:</a:t>
            </a:r>
          </a:p>
          <a:p>
            <a:pPr marL="1143000" lvl="1" indent="-457200"/>
            <a:r>
              <a:rPr lang="en-US" dirty="0"/>
              <a:t>“Patient In” to “Patient Out”</a:t>
            </a:r>
          </a:p>
          <a:p>
            <a:pPr marL="1143000" lvl="1" indent="-457200"/>
            <a:r>
              <a:rPr lang="en-US" i="1" u="sng" dirty="0"/>
              <a:t>Procs:</a:t>
            </a:r>
            <a:r>
              <a:rPr lang="en-US" dirty="0"/>
              <a:t> Anterior THA, Posterior THA, TKA, Robotic TKA</a:t>
            </a:r>
          </a:p>
          <a:p>
            <a:pPr marL="1143000" lvl="1" indent="-457200"/>
            <a:r>
              <a:rPr lang="en-US" i="1" u="sng" dirty="0"/>
              <a:t>Locations:</a:t>
            </a:r>
            <a:r>
              <a:rPr lang="en-US" dirty="0"/>
              <a:t> TRIA BL, TRIA WB, Methodist, Lakeview</a:t>
            </a:r>
          </a:p>
          <a:p>
            <a:r>
              <a:rPr lang="en-US" dirty="0"/>
              <a:t>Areas of Focus defined by trial observation:</a:t>
            </a:r>
          </a:p>
          <a:p>
            <a:pPr marL="1143000" lvl="1" indent="-457200"/>
            <a:r>
              <a:rPr lang="en-US" dirty="0"/>
              <a:t>“Patient In” to “Time Out” – Process Focus</a:t>
            </a:r>
          </a:p>
          <a:p>
            <a:pPr marL="1143000" lvl="1" indent="-457200"/>
            <a:r>
              <a:rPr lang="en-US" dirty="0"/>
              <a:t>Number of instrument handoffs</a:t>
            </a:r>
          </a:p>
          <a:p>
            <a:pPr marL="1143000" lvl="1" indent="-457200"/>
            <a:r>
              <a:rPr lang="en-US" dirty="0"/>
              <a:t>Time from Request to Handoff </a:t>
            </a:r>
          </a:p>
          <a:p>
            <a:pPr marL="1143000" lvl="1" indent="-457200"/>
            <a:r>
              <a:rPr lang="en-US" dirty="0"/>
              <a:t>Closure – Assist Experience</a:t>
            </a:r>
          </a:p>
          <a:p>
            <a:pPr marL="1143000" lvl="1" indent="-457200"/>
            <a:endParaRPr lang="en-US" dirty="0"/>
          </a:p>
          <a:p>
            <a:r>
              <a:rPr lang="en-US" sz="2400" i="1" dirty="0">
                <a:solidFill>
                  <a:schemeClr val="tx1"/>
                </a:solidFill>
              </a:rPr>
              <a:t>*To Date we have completed more than 50 observations with 12 of our surgeons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301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A52593-20A5-DA44-806A-B14D8686E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296D-28EE-524F-9DB2-B61BFB434429}" type="datetime1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F8610E-D067-E546-9EBC-4D4DD9103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TRIA PPT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6C0F47-4AC5-9342-BF67-3381BB93C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3EA8-7F0B-DE44-B535-550C9408B370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122327-10F9-704E-A7B8-8706B8AED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Time Study Findings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1253B4-151B-2046-A646-B4AF7578E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340"/>
            <a:ext cx="11114988" cy="45041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Room to Incision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Anesthesia Type (General vs. Spinal)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Equipment/Table Selection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Linear vs. Concurrent “Flow”</a:t>
            </a:r>
          </a:p>
          <a:p>
            <a:r>
              <a:rPr lang="en-US" dirty="0"/>
              <a:t>Cut to Close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Anterior vs. Posterior Approach – Anterior adds 10-20% to case length vs. posterior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Robot/Navigation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Tech Experience – &lt;200 cases/year = 33% longer per instrument handoff vs. &gt;200 cases/year </a:t>
            </a:r>
          </a:p>
          <a:p>
            <a:r>
              <a:rPr lang="en-US" dirty="0"/>
              <a:t>Closure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Varying techniques, product use, skillset/confidence/trust can drive as much as a 50% difference in time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12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2EBAF3-85DF-9ECB-FAE3-C393032F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89C8-4CFA-C24E-8C6B-E0AC4C12F0DD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DDAF81-4D06-66A6-FFE5-401F105C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TRIA PPT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B0DB7-15DB-466E-1DB2-3657D259B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3EA8-7F0B-DE44-B535-550C9408B37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313B61-17C0-97CA-AADF-A6D5E5F67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Remember our goal: </a:t>
            </a:r>
            <a:r>
              <a:rPr lang="en-US" dirty="0">
                <a:solidFill>
                  <a:schemeClr val="tx1"/>
                </a:solidFill>
              </a:rPr>
              <a:t>Our goal is to safely perform all appropriate Total Joint Arthroplasty cases at our ASC’s in a timely manner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It isn’t just about a single metric (time), we need to balance this with an outcome metric(s) to ensure we are providing both efficient care/access to care but also optimal care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B6C6105-9C46-1336-5AC9-F9E7ADA73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1277"/>
            <a:ext cx="10515600" cy="691763"/>
          </a:xfrm>
        </p:spPr>
        <p:txBody>
          <a:bodyPr/>
          <a:lstStyle/>
          <a:p>
            <a:r>
              <a:rPr lang="en-US" dirty="0"/>
              <a:t>Closing Note</a:t>
            </a:r>
          </a:p>
        </p:txBody>
      </p:sp>
    </p:spTree>
    <p:extLst>
      <p:ext uri="{BB962C8B-B14F-4D97-AF65-F5344CB8AC3E}">
        <p14:creationId xmlns:p14="http://schemas.microsoft.com/office/powerpoint/2010/main" val="334980222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HP BRAND">
      <a:dk1>
        <a:srgbClr val="212020"/>
      </a:dk1>
      <a:lt1>
        <a:srgbClr val="FFFFFF"/>
      </a:lt1>
      <a:dk2>
        <a:srgbClr val="868A8E"/>
      </a:dk2>
      <a:lt2>
        <a:srgbClr val="C7C8C8"/>
      </a:lt2>
      <a:accent1>
        <a:srgbClr val="60489D"/>
      </a:accent1>
      <a:accent2>
        <a:srgbClr val="B25EA4"/>
      </a:accent2>
      <a:accent3>
        <a:srgbClr val="1776B5"/>
      </a:accent3>
      <a:accent4>
        <a:srgbClr val="36C3DC"/>
      </a:accent4>
      <a:accent5>
        <a:srgbClr val="7EC352"/>
      </a:accent5>
      <a:accent6>
        <a:srgbClr val="00A650"/>
      </a:accent6>
      <a:hlink>
        <a:srgbClr val="0563C1"/>
      </a:hlink>
      <a:folHlink>
        <a:srgbClr val="EF416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9D6D820-9BC4-0A47-80DB-9BBC8F647623}" vid="{AF518159-F188-7846-BCAE-0B05F4B3D5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7BA25F9C11A64C9BEA25327273FA89" ma:contentTypeVersion="14" ma:contentTypeDescription="Create a new document." ma:contentTypeScope="" ma:versionID="f95e08d950e69974578ba318c2acd79e">
  <xsd:schema xmlns:xsd="http://www.w3.org/2001/XMLSchema" xmlns:xs="http://www.w3.org/2001/XMLSchema" xmlns:p="http://schemas.microsoft.com/office/2006/metadata/properties" xmlns:ns2="068d0159-ae3b-42e3-83d1-f20cfebd243a" xmlns:ns3="0180a46f-af7e-4ff1-a24c-1b62590d18be" targetNamespace="http://schemas.microsoft.com/office/2006/metadata/properties" ma:root="true" ma:fieldsID="ba340b5189788bab097ee03835fc4554" ns2:_="" ns3:_="">
    <xsd:import namespace="068d0159-ae3b-42e3-83d1-f20cfebd243a"/>
    <xsd:import namespace="0180a46f-af7e-4ff1-a24c-1b62590d18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d0159-ae3b-42e3-83d1-f20cfebd24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805b07c-4066-43c9-8718-516fb3c0f2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80a46f-af7e-4ff1-a24c-1b62590d18b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8de2fd8-e373-4100-85bc-ae70114448bb}" ma:internalName="TaxCatchAll" ma:showField="CatchAllData" ma:web="0180a46f-af7e-4ff1-a24c-1b62590d1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180a46f-af7e-4ff1-a24c-1b62590d18be">
      <UserInfo>
        <DisplayName/>
        <AccountId xsi:nil="true"/>
        <AccountType/>
      </UserInfo>
    </SharedWithUsers>
    <TaxCatchAll xmlns="0180a46f-af7e-4ff1-a24c-1b62590d18be" xsi:nil="true"/>
    <lcf76f155ced4ddcb4097134ff3c332f xmlns="068d0159-ae3b-42e3-83d1-f20cfebd243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EDDC7B-3BD8-4E62-B5EC-8F1EAF29499D}"/>
</file>

<file path=customXml/itemProps2.xml><?xml version="1.0" encoding="utf-8"?>
<ds:datastoreItem xmlns:ds="http://schemas.openxmlformats.org/officeDocument/2006/customXml" ds:itemID="{66B07131-59E4-4E04-AB4E-5DBB7FD62B4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25d057f1-a226-41da-a149-c5c9a0120608"/>
    <ds:schemaRef ds:uri="0fbb407a-d524-4bd2-a8fa-c8cb2b2c2a0b"/>
    <ds:schemaRef ds:uri="c20933c3-e8a1-4f9f-9bab-1c19d041b245"/>
  </ds:schemaRefs>
</ds:datastoreItem>
</file>

<file path=customXml/itemProps3.xml><?xml version="1.0" encoding="utf-8"?>
<ds:datastoreItem xmlns:ds="http://schemas.openxmlformats.org/officeDocument/2006/customXml" ds:itemID="{FA087E4A-8F01-4101-884D-5CBC19A916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761</TotalTime>
  <Words>681</Words>
  <Application>Microsoft Office PowerPoint</Application>
  <PresentationFormat>Widescreen</PresentationFormat>
  <Paragraphs>112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Museo Sans 500</vt:lpstr>
      <vt:lpstr>Custom Design</vt:lpstr>
      <vt:lpstr>Service Line QI Support of the ASC</vt:lpstr>
      <vt:lpstr>QI is not QA (Assurance) or QC (Control)</vt:lpstr>
      <vt:lpstr>QI Activities We Support</vt:lpstr>
      <vt:lpstr>TRIA Locations – Framing the Problem</vt:lpstr>
      <vt:lpstr>Operational Issue/Question</vt:lpstr>
      <vt:lpstr>Initial Data Analysis</vt:lpstr>
      <vt:lpstr>Time Study</vt:lpstr>
      <vt:lpstr>Preliminary Time Study Findings</vt:lpstr>
      <vt:lpstr>Closing Note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- TRIA</dc:title>
  <dc:subject/>
  <dc:creator>Microsoft Office User</dc:creator>
  <cp:keywords/>
  <dc:description/>
  <cp:lastModifiedBy>Larson, Ryan A</cp:lastModifiedBy>
  <cp:revision>37</cp:revision>
  <cp:lastPrinted>2020-05-14T21:31:05Z</cp:lastPrinted>
  <dcterms:created xsi:type="dcterms:W3CDTF">2020-05-13T19:57:10Z</dcterms:created>
  <dcterms:modified xsi:type="dcterms:W3CDTF">2023-10-03T18:02:02Z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0x010100CF7BA25F9C11A64C9BEA25327273FA89</vt:lpwstr>
  </property>
  <property fmtid="{D5CDD505-2E9C-101B-9397-08002B2CF9AE}" pid="3" name="MyPartner_Company">
    <vt:lpwstr>1;#All|a6dd3d44-e4b3-4242-8f2c-2c5e8b68457d</vt:lpwstr>
  </property>
  <property fmtid="{D5CDD505-2E9C-101B-9397-08002B2CF9AE}" pid="4" name="MyPartner_Location">
    <vt:lpwstr>2;#All|a4371ede-3940-4b8d-9d0c-aa07c46df45e</vt:lpwstr>
  </property>
  <property fmtid="{D5CDD505-2E9C-101B-9397-08002B2CF9AE}" pid="5" name="MyPartner_Union">
    <vt:lpwstr>3;#All union ＆ non-union colleagues|7efd11fe-7f60-45d8-acf3-8d3111040db5</vt:lpwstr>
  </property>
  <property fmtid="{D5CDD505-2E9C-101B-9397-08002B2CF9AE}" pid="6" name="MyPartner_Keywords">
    <vt:lpwstr/>
  </property>
  <property fmtid="{D5CDD505-2E9C-101B-9397-08002B2CF9AE}" pid="7" name="MyPartner_DocType">
    <vt:lpwstr/>
  </property>
  <property fmtid="{D5CDD505-2E9C-101B-9397-08002B2CF9AE}" pid="8" name="MyPartner_PageType">
    <vt:lpwstr/>
  </property>
  <property fmtid="{D5CDD505-2E9C-101B-9397-08002B2CF9AE}" pid="9" name="MyPartner_TopicCategory">
    <vt:lpwstr/>
  </property>
  <property fmtid="{D5CDD505-2E9C-101B-9397-08002B2CF9AE}" pid="10" name="Order">
    <vt:r8>20000</vt:r8>
  </property>
  <property fmtid="{D5CDD505-2E9C-101B-9397-08002B2CF9AE}" pid="11" name="xd_ProgID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GUID">
    <vt:lpwstr>16d0a5f8-5587-4e8a-8f65-0c410275a592</vt:lpwstr>
  </property>
  <property fmtid="{D5CDD505-2E9C-101B-9397-08002B2CF9AE}" pid="15" name="xd_Signature">
    <vt:bool>false</vt:bool>
  </property>
  <property fmtid="{D5CDD505-2E9C-101B-9397-08002B2CF9AE}" pid="16" name="TriggerFlowInfo">
    <vt:lpwstr/>
  </property>
  <property fmtid="{D5CDD505-2E9C-101B-9397-08002B2CF9AE}" pid="17" name="_ExtendedDescription">
    <vt:lpwstr/>
  </property>
  <property fmtid="{D5CDD505-2E9C-101B-9397-08002B2CF9AE}" pid="18" name="MediaServiceImageTags">
    <vt:lpwstr/>
  </property>
</Properties>
</file>