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0" r:id="rId4"/>
  </p:sldMasterIdLst>
  <p:notesMasterIdLst>
    <p:notesMasterId r:id="rId19"/>
  </p:notesMasterIdLst>
  <p:handoutMasterIdLst>
    <p:handoutMasterId r:id="rId20"/>
  </p:handoutMasterIdLst>
  <p:sldIdLst>
    <p:sldId id="946" r:id="rId5"/>
    <p:sldId id="944" r:id="rId6"/>
    <p:sldId id="269" r:id="rId7"/>
    <p:sldId id="948" r:id="rId8"/>
    <p:sldId id="955" r:id="rId9"/>
    <p:sldId id="956" r:id="rId10"/>
    <p:sldId id="957" r:id="rId11"/>
    <p:sldId id="958" r:id="rId12"/>
    <p:sldId id="960" r:id="rId13"/>
    <p:sldId id="961" r:id="rId14"/>
    <p:sldId id="962" r:id="rId15"/>
    <p:sldId id="963" r:id="rId16"/>
    <p:sldId id="959" r:id="rId17"/>
    <p:sldId id="268" r:id="rId1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A3E2"/>
    <a:srgbClr val="99D1FF"/>
    <a:srgbClr val="D6EDFF"/>
    <a:srgbClr val="003865"/>
    <a:srgbClr val="78BE21"/>
    <a:srgbClr val="E8E8E8"/>
    <a:srgbClr val="0D0D0D"/>
    <a:srgbClr val="B20738"/>
    <a:srgbClr val="2C2C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0A13C9-1935-4F30-9B39-2DA2B00F8931}" v="9" dt="2023-02-10T03:20:33.5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383" autoAdjust="0"/>
  </p:normalViewPr>
  <p:slideViewPr>
    <p:cSldViewPr snapToGrid="0">
      <p:cViewPr varScale="1">
        <p:scale>
          <a:sx n="115" d="100"/>
          <a:sy n="115" d="100"/>
        </p:scale>
        <p:origin x="432" y="10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0" d="100"/>
          <a:sy n="80" d="100"/>
        </p:scale>
        <p:origin x="277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latin typeface="Calibri" panose="020F0502020204030204" pitchFamily="34" charset="0"/>
            </a:endParaRPr>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2A04DE5-F1A9-4D45-BF54-BEFDBA739CA2}" type="datetimeFigureOut">
              <a:rPr lang="en-US" smtClean="0">
                <a:latin typeface="Calibri" panose="020F0502020204030204" pitchFamily="34" charset="0"/>
              </a:rPr>
              <a:t>10/03/2023</a:t>
            </a:fld>
            <a:endParaRPr lang="en-US" dirty="0">
              <a:latin typeface="Calibri" panose="020F0502020204030204" pitchFamily="34" charset="0"/>
            </a:endParaRPr>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latin typeface="Calibri" panose="020F0502020204030204" pitchFamily="34" charset="0"/>
            </a:endParaRP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3886E1E-70B3-41D2-AD41-BEE4979EC759}" type="slidenum">
              <a:rPr lang="en-US" smtClean="0">
                <a:latin typeface="Calibri" panose="020F0502020204030204" pitchFamily="34" charset="0"/>
              </a:rPr>
              <a:t>‹#›</a:t>
            </a:fld>
            <a:endParaRPr lang="en-US" dirty="0">
              <a:latin typeface="Calibri" panose="020F0502020204030204" pitchFamily="34" charset="0"/>
            </a:endParaRPr>
          </a:p>
        </p:txBody>
      </p:sp>
    </p:spTree>
    <p:extLst>
      <p:ext uri="{BB962C8B-B14F-4D97-AF65-F5344CB8AC3E}">
        <p14:creationId xmlns:p14="http://schemas.microsoft.com/office/powerpoint/2010/main" val="55661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atin typeface="Calibri" panose="020F0502020204030204" pitchFamily="34" charset="0"/>
              </a:defRPr>
            </a:lvl1pPr>
          </a:lstStyle>
          <a:p>
            <a:fld id="{A50CD39D-89B0-4C68-805A-35C75A7C20C8}" type="datetimeFigureOut">
              <a:rPr lang="en-US" smtClean="0"/>
              <a:pPr/>
              <a:t>10/03/2023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atin typeface="Calibri" panose="020F0502020204030204" pitchFamily="34" charset="0"/>
              </a:defRPr>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atin typeface="Calibri" panose="020F0502020204030204" pitchFamily="34" charset="0"/>
              </a:defRPr>
            </a:lvl1pPr>
          </a:lstStyle>
          <a:p>
            <a:fld id="{F9F08466-AEA7-4FC0-9459-6A32F61DA297}" type="slidenum">
              <a:rPr lang="en-US" smtClean="0"/>
              <a:pPr/>
              <a:t>‹#›</a:t>
            </a:fld>
            <a:endParaRPr lang="en-US" dirty="0"/>
          </a:p>
        </p:txBody>
      </p:sp>
    </p:spTree>
    <p:extLst>
      <p:ext uri="{BB962C8B-B14F-4D97-AF65-F5344CB8AC3E}">
        <p14:creationId xmlns:p14="http://schemas.microsoft.com/office/powerpoint/2010/main" val="3209786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mn-lt"/>
            </a:endParaRPr>
          </a:p>
        </p:txBody>
      </p:sp>
      <p:sp>
        <p:nvSpPr>
          <p:cNvPr id="4" name="Slide Number Placeholder 3"/>
          <p:cNvSpPr>
            <a:spLocks noGrp="1"/>
          </p:cNvSpPr>
          <p:nvPr>
            <p:ph type="sldNum" sz="quarter" idx="10"/>
          </p:nvPr>
        </p:nvSpPr>
        <p:spPr/>
        <p:txBody>
          <a:bodyPr/>
          <a:lstStyle/>
          <a:p>
            <a:fld id="{F9F08466-AEA7-4FC0-9459-6A32F61DA297}" type="slidenum">
              <a:rPr lang="en-US" smtClean="0"/>
              <a:pPr/>
              <a:t>14</a:t>
            </a:fld>
            <a:endParaRPr lang="en-US" dirty="0"/>
          </a:p>
        </p:txBody>
      </p:sp>
    </p:spTree>
    <p:extLst>
      <p:ext uri="{BB962C8B-B14F-4D97-AF65-F5344CB8AC3E}">
        <p14:creationId xmlns:p14="http://schemas.microsoft.com/office/powerpoint/2010/main" val="38091855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go)">
    <p:bg bwMode="gray">
      <p:bgPr>
        <a:solidFill>
          <a:schemeClr val="bg1"/>
        </a:solidFill>
        <a:effectLst/>
      </p:bgPr>
    </p:bg>
    <p:spTree>
      <p:nvGrpSpPr>
        <p:cNvPr id="1" name=""/>
        <p:cNvGrpSpPr/>
        <p:nvPr/>
      </p:nvGrpSpPr>
      <p:grpSpPr>
        <a:xfrm>
          <a:off x="0" y="0"/>
          <a:ext cx="0" cy="0"/>
          <a:chOff x="0" y="0"/>
          <a:chExt cx="0" cy="0"/>
        </a:xfrm>
      </p:grpSpPr>
      <p:sp>
        <p:nvSpPr>
          <p:cNvPr id="10" name="Rectangle 1"/>
          <p:cNvSpPr txBox="1">
            <a:spLocks/>
          </p:cNvSpPr>
          <p:nvPr userDrawn="1"/>
        </p:nvSpPr>
        <p:spPr bwMode="black">
          <a:xfrm>
            <a:off x="0" y="4092602"/>
            <a:ext cx="12192000" cy="1295182"/>
          </a:xfrm>
          <a:prstGeom prst="rect">
            <a:avLst/>
          </a:prstGeom>
          <a:solidFill>
            <a:schemeClr val="accent1"/>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12" name="Title 2"/>
          <p:cNvSpPr>
            <a:spLocks noGrp="1"/>
          </p:cNvSpPr>
          <p:nvPr>
            <p:ph type="ctrTitle" hasCustomPrompt="1"/>
          </p:nvPr>
        </p:nvSpPr>
        <p:spPr bwMode="white">
          <a:xfrm>
            <a:off x="266700" y="4092602"/>
            <a:ext cx="11658600" cy="1295182"/>
          </a:xfrm>
          <a:noFill/>
        </p:spPr>
        <p:txBody>
          <a:bodyPr wrap="square" lIns="182880" tIns="91440" rIns="182880" bIns="91440" anchor="ctr">
            <a:normAutofit/>
          </a:bodyPr>
          <a:lstStyle>
            <a:lvl1pPr algn="ctr">
              <a:defRPr sz="3600">
                <a:solidFill>
                  <a:schemeClr val="bg1"/>
                </a:solidFill>
              </a:defRPr>
            </a:lvl1pPr>
          </a:lstStyle>
          <a:p>
            <a:r>
              <a:rPr lang="en-US" dirty="0"/>
              <a:t>Click to enter the slideshow title</a:t>
            </a:r>
          </a:p>
        </p:txBody>
      </p:sp>
      <p:sp>
        <p:nvSpPr>
          <p:cNvPr id="3" name="Rectangle 3"/>
          <p:cNvSpPr/>
          <p:nvPr userDrawn="1"/>
        </p:nvSpPr>
        <p:spPr bwMode="white">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6" name="Text Placeholder 4"/>
          <p:cNvSpPr>
            <a:spLocks noGrp="1"/>
          </p:cNvSpPr>
          <p:nvPr>
            <p:ph type="body" sz="quarter" idx="17" hasCustomPrompt="1"/>
          </p:nvPr>
        </p:nvSpPr>
        <p:spPr bwMode="black">
          <a:xfrm>
            <a:off x="838200" y="5644883"/>
            <a:ext cx="10515600" cy="711465"/>
          </a:xfrm>
        </p:spPr>
        <p:txBody>
          <a:bodyPr>
            <a:normAutofit/>
          </a:bodyPr>
          <a:lstStyle>
            <a:lvl1pPr marL="0" indent="0" algn="ctr">
              <a:buNone/>
              <a:defRPr sz="2400">
                <a:solidFill>
                  <a:schemeClr val="tx2"/>
                </a:solidFill>
              </a:defRPr>
            </a:lvl1pPr>
          </a:lstStyle>
          <a:p>
            <a:pPr lvl="0"/>
            <a:r>
              <a:rPr lang="en-US" dirty="0" err="1"/>
              <a:t>Firstname</a:t>
            </a:r>
            <a:r>
              <a:rPr lang="en-US" dirty="0"/>
              <a:t> </a:t>
            </a:r>
            <a:r>
              <a:rPr lang="en-US" dirty="0" err="1"/>
              <a:t>Lastname</a:t>
            </a:r>
            <a:r>
              <a:rPr lang="en-US" dirty="0"/>
              <a:t> | Job Title</a:t>
            </a:r>
          </a:p>
        </p:txBody>
      </p:sp>
      <p:sp>
        <p:nvSpPr>
          <p:cNvPr id="18" name="Date Placeholder 5"/>
          <p:cNvSpPr>
            <a:spLocks noGrp="1"/>
          </p:cNvSpPr>
          <p:nvPr>
            <p:ph type="dt" sz="half" idx="15"/>
          </p:nvPr>
        </p:nvSpPr>
        <p:spPr bwMode="black"/>
        <p:txBody>
          <a:bodyPr/>
          <a:lstStyle/>
          <a:p>
            <a:fld id="{D7ED242C-24FB-43A0-BCB6-43756FC812F6}" type="datetime1">
              <a:rPr lang="en-US" smtClean="0"/>
              <a:t>10/03/2023</a:t>
            </a:fld>
            <a:endParaRPr lang="en-US" dirty="0"/>
          </a:p>
        </p:txBody>
      </p:sp>
      <p:sp>
        <p:nvSpPr>
          <p:cNvPr id="9"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19" name="Slide Number Placeholder 7"/>
          <p:cNvSpPr>
            <a:spLocks noGrp="1"/>
          </p:cNvSpPr>
          <p:nvPr>
            <p:ph type="sldNum" sz="quarter" idx="16"/>
          </p:nvPr>
        </p:nvSpPr>
        <p:spPr bwMode="black"/>
        <p:txBody>
          <a:bodyPr/>
          <a:lstStyle/>
          <a:p>
            <a:fld id="{48F63A3B-78C7-47BE-AE5E-E10140E04643}" type="slidenum">
              <a:rPr lang="en-US" smtClean="0"/>
              <a:pPr/>
              <a:t>‹#›</a:t>
            </a:fld>
            <a:endParaRPr lang="en-US" dirty="0"/>
          </a:p>
        </p:txBody>
      </p:sp>
      <p:pic>
        <p:nvPicPr>
          <p:cNvPr id="13" name="Graphic 8" descr="Minnesota Department of Health logo">
            <a:extLst>
              <a:ext uri="{FF2B5EF4-FFF2-40B4-BE49-F238E27FC236}">
                <a16:creationId xmlns:a16="http://schemas.microsoft.com/office/drawing/2014/main" id="{42349561-5F62-42F4-B212-FA53CED7E22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823716" y="1836432"/>
            <a:ext cx="4544568" cy="649224"/>
          </a:xfrm>
          <a:prstGeom prst="rect">
            <a:avLst/>
          </a:prstGeom>
        </p:spPr>
      </p:pic>
    </p:spTree>
    <p:extLst>
      <p:ext uri="{BB962C8B-B14F-4D97-AF65-F5344CB8AC3E}">
        <p14:creationId xmlns:p14="http://schemas.microsoft.com/office/powerpoint/2010/main" val="3368119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sp>
        <p:nvSpPr>
          <p:cNvPr id="5" name="Content Placeholder 2"/>
          <p:cNvSpPr>
            <a:spLocks noGrp="1"/>
          </p:cNvSpPr>
          <p:nvPr>
            <p:ph sz="quarter" idx="10"/>
          </p:nvPr>
        </p:nvSpPr>
        <p:spPr bwMode="white">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10/03/2023</a:t>
            </a:fld>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health.state.mn.us</a:t>
            </a:r>
          </a:p>
        </p:txBody>
      </p:sp>
      <p:sp>
        <p:nvSpPr>
          <p:cNvPr id="9" name="Slide Number Placeholder 5"/>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767981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Solid Blue)">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sp>
        <p:nvSpPr>
          <p:cNvPr id="5" name="Content Placeholder 2"/>
          <p:cNvSpPr>
            <a:spLocks noGrp="1"/>
          </p:cNvSpPr>
          <p:nvPr>
            <p:ph sz="quarter" idx="10"/>
          </p:nvPr>
        </p:nvSpPr>
        <p:spPr bwMode="white">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10/03/2023</a:t>
            </a:fld>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health.state.mn.us</a:t>
            </a:r>
          </a:p>
        </p:txBody>
      </p:sp>
      <p:sp>
        <p:nvSpPr>
          <p:cNvPr id="9" name="Slide Number Placeholder 5"/>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30257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Solid Light Gray)">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sp>
        <p:nvSpPr>
          <p:cNvPr id="5" name="Content Placeholder 2"/>
          <p:cNvSpPr>
            <a:spLocks noGrp="1"/>
          </p:cNvSpPr>
          <p:nvPr>
            <p:ph sz="quarter" idx="10"/>
          </p:nvPr>
        </p:nvSpPr>
        <p:spPr bwMode="gray">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10/03/2023</a:t>
            </a:fld>
            <a:endParaRPr lang="en-US" dirty="0"/>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10" name="Slide Number Placeholder 5"/>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8248708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Solid White, Image)">
    <p:bg bwMode="black">
      <p:bgPr>
        <a:solidFill>
          <a:schemeClr val="bg1"/>
        </a:solid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sp>
        <p:nvSpPr>
          <p:cNvPr id="13" name="Content Placeholder 2"/>
          <p:cNvSpPr>
            <a:spLocks noGrp="1"/>
          </p:cNvSpPr>
          <p:nvPr>
            <p:ph sz="quarter" idx="10"/>
          </p:nvPr>
        </p:nvSpPr>
        <p:spPr bwMode="white">
          <a:xfrm>
            <a:off x="838200" y="1366345"/>
            <a:ext cx="6234953" cy="4788393"/>
          </a:xfrm>
        </p:spPr>
        <p:txBody>
          <a:bodyPr/>
          <a:lstStyle>
            <a:lvl1pPr>
              <a:buClr>
                <a:schemeClr val="tx1"/>
              </a:buClr>
              <a:defRPr>
                <a:solidFill>
                  <a:schemeClr val="tx2"/>
                </a:solidFill>
              </a:defRPr>
            </a:lvl1pPr>
            <a:lvl2pPr>
              <a:buClr>
                <a:schemeClr val="tx1"/>
              </a:buClr>
              <a:defRPr>
                <a:solidFill>
                  <a:schemeClr val="tx2"/>
                </a:solidFill>
              </a:defRPr>
            </a:lvl2pPr>
            <a:lvl3pPr>
              <a:buClr>
                <a:schemeClr val="tx1"/>
              </a:buClr>
              <a:defRPr>
                <a:solidFill>
                  <a:schemeClr val="tx2"/>
                </a:solidFill>
              </a:defRPr>
            </a:lvl3pPr>
            <a:lvl4pPr>
              <a:buClr>
                <a:schemeClr val="tx1"/>
              </a:buClr>
              <a:defRPr>
                <a:solidFill>
                  <a:schemeClr val="tx2"/>
                </a:solidFill>
              </a:defRPr>
            </a:lvl4pPr>
            <a:lvl5pPr>
              <a:buClr>
                <a:schemeClr val="tx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Picture Placeholder 3"/>
          <p:cNvSpPr>
            <a:spLocks noGrp="1"/>
          </p:cNvSpPr>
          <p:nvPr>
            <p:ph type="pic" sz="quarter" idx="13"/>
          </p:nvPr>
        </p:nvSpPr>
        <p:spPr bwMode="ltGray">
          <a:xfrm>
            <a:off x="7653566" y="1364826"/>
            <a:ext cx="4538434" cy="4538434"/>
          </a:xfrm>
        </p:spPr>
        <p:txBody>
          <a:bodyPr/>
          <a:lstStyle>
            <a:lvl1pPr>
              <a:buClr>
                <a:schemeClr val="tx1"/>
              </a:buClr>
              <a:defRPr>
                <a:solidFill>
                  <a:schemeClr val="tx2"/>
                </a:solidFill>
              </a:defRPr>
            </a:lvl1pPr>
          </a:lstStyle>
          <a:p>
            <a:r>
              <a:rPr lang="en-US" dirty="0"/>
              <a:t>Click icon to add picture</a:t>
            </a:r>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tx2"/>
                </a:solidFill>
              </a:defRPr>
            </a:lvl1pPr>
          </a:lstStyle>
          <a:p>
            <a:fld id="{F4B91AA0-3BA7-4036-A3DA-317C6C4FFA29}" type="datetime1">
              <a:rPr lang="en-US" smtClean="0"/>
              <a:pPr/>
              <a:t>10/03/2023</a:t>
            </a:fld>
            <a:endParaRPr lang="en-US" dirty="0"/>
          </a:p>
        </p:txBody>
      </p:sp>
      <p:sp>
        <p:nvSpPr>
          <p:cNvPr id="7" name="Footer Placeholder 5"/>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539269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Solid Dark, Image)">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sp>
        <p:nvSpPr>
          <p:cNvPr id="11" name="Content Placeholder 2"/>
          <p:cNvSpPr>
            <a:spLocks noGrp="1"/>
          </p:cNvSpPr>
          <p:nvPr>
            <p:ph sz="quarter" idx="10"/>
          </p:nvPr>
        </p:nvSpPr>
        <p:spPr bwMode="white">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3"/>
          <p:cNvSpPr>
            <a:spLocks noGrp="1"/>
          </p:cNvSpPr>
          <p:nvPr>
            <p:ph type="pic" sz="quarter" idx="13"/>
          </p:nvPr>
        </p:nvSpPr>
        <p:spPr bwMode="ltGray">
          <a:xfrm>
            <a:off x="7653566" y="1364826"/>
            <a:ext cx="4538434" cy="4538434"/>
          </a:xfrm>
        </p:spPr>
        <p:txBody>
          <a:bodyPr/>
          <a:lstStyle>
            <a:lvl1pPr>
              <a:buClr>
                <a:schemeClr val="accent2"/>
              </a:buClr>
              <a:defRPr>
                <a:solidFill>
                  <a:schemeClr val="bg1"/>
                </a:solidFill>
              </a:defRPr>
            </a:lvl1pPr>
          </a:lstStyle>
          <a:p>
            <a:r>
              <a:rPr lang="en-US" dirty="0"/>
              <a:t>Click icon to add picture</a:t>
            </a:r>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10/03/2023</a:t>
            </a:fld>
            <a:endParaRPr lang="en-US" dirty="0"/>
          </a:p>
        </p:txBody>
      </p:sp>
      <p:sp>
        <p:nvSpPr>
          <p:cNvPr id="7" name="Footer Placeholder 5"/>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health.state.mn.us</a:t>
            </a:r>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389878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Solid Blue, Image)">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sp>
        <p:nvSpPr>
          <p:cNvPr id="10" name="Content Placeholder 2"/>
          <p:cNvSpPr>
            <a:spLocks noGrp="1"/>
          </p:cNvSpPr>
          <p:nvPr>
            <p:ph sz="quarter" idx="10"/>
          </p:nvPr>
        </p:nvSpPr>
        <p:spPr bwMode="white">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3"/>
          <p:cNvSpPr>
            <a:spLocks noGrp="1"/>
          </p:cNvSpPr>
          <p:nvPr>
            <p:ph type="pic" sz="quarter" idx="13"/>
          </p:nvPr>
        </p:nvSpPr>
        <p:spPr bwMode="ltGray">
          <a:xfrm>
            <a:off x="7653566" y="1364826"/>
            <a:ext cx="4538434" cy="4538434"/>
          </a:xfrm>
        </p:spPr>
        <p:txBody>
          <a:bodyPr/>
          <a:lstStyle>
            <a:lvl1pPr>
              <a:buClr>
                <a:schemeClr val="accent2"/>
              </a:buClr>
              <a:defRPr>
                <a:solidFill>
                  <a:schemeClr val="bg1"/>
                </a:solidFill>
              </a:defRPr>
            </a:lvl1pPr>
          </a:lstStyle>
          <a:p>
            <a:r>
              <a:rPr lang="en-US" dirty="0"/>
              <a:t>Click icon to add picture</a:t>
            </a:r>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10/03/2023</a:t>
            </a:fld>
            <a:endParaRPr lang="en-US" dirty="0"/>
          </a:p>
        </p:txBody>
      </p:sp>
      <p:sp>
        <p:nvSpPr>
          <p:cNvPr id="7" name="Footer Placeholder 5"/>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health.state.mn.us</a:t>
            </a:r>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6945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Solid Light Gray, Image)">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sp>
        <p:nvSpPr>
          <p:cNvPr id="7" name="Content Placeholder 2"/>
          <p:cNvSpPr>
            <a:spLocks noGrp="1"/>
          </p:cNvSpPr>
          <p:nvPr>
            <p:ph sz="quarter" idx="10"/>
          </p:nvPr>
        </p:nvSpPr>
        <p:spPr bwMode="gray">
          <a:xfrm>
            <a:off x="838200" y="1366345"/>
            <a:ext cx="6234953" cy="4788393"/>
          </a:xfrm>
        </p:spPr>
        <p:txBody>
          <a:bodyPr/>
          <a:lstStyle>
            <a:lvl1pPr>
              <a:buClr>
                <a:schemeClr val="tx1"/>
              </a:buClr>
              <a:defRPr>
                <a:solidFill>
                  <a:schemeClr val="tx2"/>
                </a:solidFill>
              </a:defRPr>
            </a:lvl1pPr>
            <a:lvl2pPr>
              <a:buClr>
                <a:schemeClr val="tx1"/>
              </a:buClr>
              <a:defRPr>
                <a:solidFill>
                  <a:schemeClr val="tx2"/>
                </a:solidFill>
              </a:defRPr>
            </a:lvl2pPr>
            <a:lvl3pPr>
              <a:buClr>
                <a:schemeClr val="tx1"/>
              </a:buClr>
              <a:defRPr>
                <a:solidFill>
                  <a:schemeClr val="tx2"/>
                </a:solidFill>
              </a:defRPr>
            </a:lvl3pPr>
            <a:lvl4pPr>
              <a:buClr>
                <a:schemeClr val="tx1"/>
              </a:buClr>
              <a:defRPr>
                <a:solidFill>
                  <a:schemeClr val="tx2"/>
                </a:solidFill>
              </a:defRPr>
            </a:lvl4pPr>
            <a:lvl5pPr>
              <a:buClr>
                <a:schemeClr val="tx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3"/>
          <p:cNvSpPr>
            <a:spLocks noGrp="1"/>
          </p:cNvSpPr>
          <p:nvPr>
            <p:ph type="pic" sz="quarter" idx="13"/>
          </p:nvPr>
        </p:nvSpPr>
        <p:spPr bwMode="gray">
          <a:xfrm>
            <a:off x="7653566" y="1364826"/>
            <a:ext cx="4538434" cy="4538434"/>
          </a:xfrm>
        </p:spPr>
        <p:txBody>
          <a:bodyPr/>
          <a:lstStyle>
            <a:lvl1pPr>
              <a:buClr>
                <a:schemeClr val="tx1"/>
              </a:buClr>
              <a:defRPr>
                <a:solidFill>
                  <a:schemeClr val="tx2"/>
                </a:solidFill>
              </a:defRPr>
            </a:lvl1pPr>
          </a:lstStyle>
          <a:p>
            <a:r>
              <a:rPr lang="en-US" dirty="0"/>
              <a:t>Click icon to add picture</a:t>
            </a:r>
          </a:p>
        </p:txBody>
      </p:sp>
      <p:sp>
        <p:nvSpPr>
          <p:cNvPr id="9" name="Date Placeholder 4"/>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10/03/2023</a:t>
            </a:fld>
            <a:endParaRPr lang="en-US" dirty="0"/>
          </a:p>
        </p:txBody>
      </p:sp>
      <p:sp>
        <p:nvSpPr>
          <p:cNvPr id="11" name="Footer Placeholder 5"/>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10" name="Slide Number Placeholder 6"/>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864900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am Page (4-Up Vertical)">
    <p:bg bwMode="gray">
      <p:bgPr>
        <a:solidFill>
          <a:srgbClr val="E8E8E8"/>
        </a:solidFill>
        <a:effectLst/>
      </p:bgPr>
    </p:bg>
    <p:spTree>
      <p:nvGrpSpPr>
        <p:cNvPr id="1" name=""/>
        <p:cNvGrpSpPr/>
        <p:nvPr/>
      </p:nvGrpSpPr>
      <p:grpSpPr>
        <a:xfrm>
          <a:off x="0" y="0"/>
          <a:ext cx="0" cy="0"/>
          <a:chOff x="0" y="0"/>
          <a:chExt cx="0" cy="0"/>
        </a:xfrm>
      </p:grpSpPr>
      <p:sp>
        <p:nvSpPr>
          <p:cNvPr id="22"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21"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6" name="Picture Placeholder 3"/>
          <p:cNvSpPr>
            <a:spLocks noGrp="1"/>
          </p:cNvSpPr>
          <p:nvPr>
            <p:ph type="pic" sz="quarter" idx="13" hasCustomPrompt="1"/>
          </p:nvPr>
        </p:nvSpPr>
        <p:spPr bwMode="gray">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4"/>
          <p:cNvSpPr>
            <a:spLocks noGrp="1"/>
          </p:cNvSpPr>
          <p:nvPr>
            <p:ph type="body" sz="quarter" idx="15" hasCustomPrompt="1"/>
          </p:nvPr>
        </p:nvSpPr>
        <p:spPr bwMode="black">
          <a:xfrm>
            <a:off x="581719" y="432139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4" name="Picture Placeholder 3">
            <a:extLst>
              <a:ext uri="{FF2B5EF4-FFF2-40B4-BE49-F238E27FC236}">
                <a16:creationId xmlns:a16="http://schemas.microsoft.com/office/drawing/2014/main" id="{4378C81C-38CA-4D22-9B63-324111B4934E}"/>
              </a:ext>
            </a:extLst>
          </p:cNvPr>
          <p:cNvSpPr>
            <a:spLocks noGrp="1"/>
          </p:cNvSpPr>
          <p:nvPr>
            <p:ph type="pic" sz="quarter" idx="22" hasCustomPrompt="1"/>
          </p:nvPr>
        </p:nvSpPr>
        <p:spPr bwMode="gray">
          <a:xfrm>
            <a:off x="3645813" y="1981899"/>
            <a:ext cx="2093976" cy="2093976"/>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6"/>
          <p:cNvSpPr>
            <a:spLocks noGrp="1"/>
          </p:cNvSpPr>
          <p:nvPr>
            <p:ph type="body" sz="quarter" idx="17" hasCustomPrompt="1"/>
          </p:nvPr>
        </p:nvSpPr>
        <p:spPr bwMode="black">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8" name="Picture Placeholder 3">
            <a:extLst>
              <a:ext uri="{FF2B5EF4-FFF2-40B4-BE49-F238E27FC236}">
                <a16:creationId xmlns:a16="http://schemas.microsoft.com/office/drawing/2014/main" id="{E4B3DD3E-4071-4513-9DAD-DBBE02E05F58}"/>
              </a:ext>
            </a:extLst>
          </p:cNvPr>
          <p:cNvSpPr>
            <a:spLocks noGrp="1"/>
          </p:cNvSpPr>
          <p:nvPr>
            <p:ph type="pic" sz="quarter" idx="23" hasCustomPrompt="1"/>
          </p:nvPr>
        </p:nvSpPr>
        <p:spPr bwMode="gray">
          <a:xfrm>
            <a:off x="6484428" y="1981899"/>
            <a:ext cx="2093976" cy="2093976"/>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8"/>
          <p:cNvSpPr>
            <a:spLocks noGrp="1"/>
          </p:cNvSpPr>
          <p:nvPr>
            <p:ph type="body" sz="quarter" idx="19" hasCustomPrompt="1"/>
          </p:nvPr>
        </p:nvSpPr>
        <p:spPr bwMode="black">
          <a:xfrm>
            <a:off x="6261407" y="4333272"/>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20" name="Picture Placeholder 3">
            <a:extLst>
              <a:ext uri="{FF2B5EF4-FFF2-40B4-BE49-F238E27FC236}">
                <a16:creationId xmlns:a16="http://schemas.microsoft.com/office/drawing/2014/main" id="{03E6E0CE-BDC5-4A27-A3F6-F46D21F7DFC1}"/>
              </a:ext>
            </a:extLst>
          </p:cNvPr>
          <p:cNvSpPr>
            <a:spLocks noGrp="1"/>
          </p:cNvSpPr>
          <p:nvPr>
            <p:ph type="pic" sz="quarter" idx="24" hasCustomPrompt="1"/>
          </p:nvPr>
        </p:nvSpPr>
        <p:spPr bwMode="gray">
          <a:xfrm>
            <a:off x="9323043" y="2002884"/>
            <a:ext cx="2093976" cy="2093976"/>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5" name="Text Placeholder 10"/>
          <p:cNvSpPr>
            <a:spLocks noGrp="1"/>
          </p:cNvSpPr>
          <p:nvPr>
            <p:ph type="body" sz="quarter" idx="21" hasCustomPrompt="1"/>
          </p:nvPr>
        </p:nvSpPr>
        <p:spPr bwMode="black">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3" name="Date Placeholder 11"/>
          <p:cNvSpPr>
            <a:spLocks noGrp="1"/>
          </p:cNvSpPr>
          <p:nvPr>
            <p:ph type="dt" sz="half" idx="10"/>
          </p:nvPr>
        </p:nvSpPr>
        <p:spPr bwMode="black"/>
        <p:txBody>
          <a:bodyPr/>
          <a:lstStyle/>
          <a:p>
            <a:fld id="{936DB2D6-5DF4-4264-A4A1-7D3EAF38D255}" type="datetime1">
              <a:rPr lang="en-US" smtClean="0"/>
              <a:t>10/03/2023</a:t>
            </a:fld>
            <a:endParaRPr lang="en-US" dirty="0"/>
          </a:p>
        </p:txBody>
      </p:sp>
      <p:sp>
        <p:nvSpPr>
          <p:cNvPr id="19" name="Footer Placeholder 12"/>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5" name="Slide Number Placeholder 13"/>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6"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8566839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Page (3 Up Vertical)">
    <p:bg>
      <p:bgPr>
        <a:solidFill>
          <a:srgbClr val="E8E8E8"/>
        </a:solidFill>
        <a:effectLst/>
      </p:bgPr>
    </p:bg>
    <p:spTree>
      <p:nvGrpSpPr>
        <p:cNvPr id="1" name=""/>
        <p:cNvGrpSpPr/>
        <p:nvPr/>
      </p:nvGrpSpPr>
      <p:grpSpPr>
        <a:xfrm>
          <a:off x="0" y="0"/>
          <a:ext cx="0" cy="0"/>
          <a:chOff x="0" y="0"/>
          <a:chExt cx="0" cy="0"/>
        </a:xfrm>
      </p:grpSpPr>
      <p:sp>
        <p:nvSpPr>
          <p:cNvPr id="20"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17"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14" name="Picture Placeholder 3">
            <a:extLst>
              <a:ext uri="{FF2B5EF4-FFF2-40B4-BE49-F238E27FC236}">
                <a16:creationId xmlns:a16="http://schemas.microsoft.com/office/drawing/2014/main" id="{255F61E2-2EE6-4C2E-9E57-37997A4DF66F}"/>
              </a:ext>
            </a:extLst>
          </p:cNvPr>
          <p:cNvSpPr>
            <a:spLocks noGrp="1"/>
          </p:cNvSpPr>
          <p:nvPr>
            <p:ph type="pic" sz="quarter" idx="20" hasCustomPrompt="1"/>
          </p:nvPr>
        </p:nvSpPr>
        <p:spPr bwMode="gray">
          <a:xfrm>
            <a:off x="1579175" y="1959680"/>
            <a:ext cx="2322576" cy="2322576"/>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4"/>
          <p:cNvSpPr>
            <a:spLocks noGrp="1"/>
          </p:cNvSpPr>
          <p:nvPr>
            <p:ph type="body" sz="quarter" idx="15" hasCustomPrompt="1"/>
          </p:nvPr>
        </p:nvSpPr>
        <p:spPr bwMode="black">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5" name="Picture Placeholder 3">
            <a:extLst>
              <a:ext uri="{FF2B5EF4-FFF2-40B4-BE49-F238E27FC236}">
                <a16:creationId xmlns:a16="http://schemas.microsoft.com/office/drawing/2014/main" id="{49921214-0833-4B73-BEEC-FC86E7FF789F}"/>
              </a:ext>
            </a:extLst>
          </p:cNvPr>
          <p:cNvSpPr>
            <a:spLocks noGrp="1"/>
          </p:cNvSpPr>
          <p:nvPr>
            <p:ph type="pic" sz="quarter" idx="21" hasCustomPrompt="1"/>
          </p:nvPr>
        </p:nvSpPr>
        <p:spPr bwMode="gray">
          <a:xfrm>
            <a:off x="4822185" y="1959680"/>
            <a:ext cx="2322576" cy="2322576"/>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6"/>
          <p:cNvSpPr>
            <a:spLocks noGrp="1"/>
          </p:cNvSpPr>
          <p:nvPr>
            <p:ph type="body" sz="quarter" idx="17" hasCustomPrompt="1"/>
          </p:nvPr>
        </p:nvSpPr>
        <p:spPr bwMode="black">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8" name="Picture Placeholder 3">
            <a:extLst>
              <a:ext uri="{FF2B5EF4-FFF2-40B4-BE49-F238E27FC236}">
                <a16:creationId xmlns:a16="http://schemas.microsoft.com/office/drawing/2014/main" id="{F5B35329-7A36-4EF4-A793-2D020420E2A2}"/>
              </a:ext>
            </a:extLst>
          </p:cNvPr>
          <p:cNvSpPr>
            <a:spLocks noGrp="1"/>
          </p:cNvSpPr>
          <p:nvPr>
            <p:ph type="pic" sz="quarter" idx="22" hasCustomPrompt="1"/>
          </p:nvPr>
        </p:nvSpPr>
        <p:spPr bwMode="gray">
          <a:xfrm>
            <a:off x="8065195" y="1959680"/>
            <a:ext cx="2322576" cy="2322576"/>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8"/>
          <p:cNvSpPr>
            <a:spLocks noGrp="1"/>
          </p:cNvSpPr>
          <p:nvPr>
            <p:ph type="body" sz="quarter" idx="19" hasCustomPrompt="1"/>
          </p:nvPr>
        </p:nvSpPr>
        <p:spPr bwMode="black">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3" name="Date Placeholder 9"/>
          <p:cNvSpPr>
            <a:spLocks noGrp="1"/>
          </p:cNvSpPr>
          <p:nvPr>
            <p:ph type="dt" sz="half" idx="10"/>
          </p:nvPr>
        </p:nvSpPr>
        <p:spPr bwMode="black"/>
        <p:txBody>
          <a:bodyPr/>
          <a:lstStyle/>
          <a:p>
            <a:fld id="{936DB2D6-5DF4-4264-A4A1-7D3EAF38D255}" type="datetime1">
              <a:rPr lang="en-US" smtClean="0"/>
              <a:t>10/03/2023</a:t>
            </a:fld>
            <a:endParaRPr lang="en-US" dirty="0"/>
          </a:p>
        </p:txBody>
      </p:sp>
      <p:sp>
        <p:nvSpPr>
          <p:cNvPr id="19" name="Footer Placeholder 10"/>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5" name="Slide Number Placeholder 11"/>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6" name="Rectangle 12"/>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8380363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Page (4-Up Horizontal)">
    <p:bg bwMode="gray">
      <p:bgPr>
        <a:solidFill>
          <a:srgbClr val="E8E8E8"/>
        </a:solidFill>
        <a:effectLst/>
      </p:bgPr>
    </p:bg>
    <p:spTree>
      <p:nvGrpSpPr>
        <p:cNvPr id="1" name=""/>
        <p:cNvGrpSpPr/>
        <p:nvPr/>
      </p:nvGrpSpPr>
      <p:grpSpPr>
        <a:xfrm>
          <a:off x="0" y="0"/>
          <a:ext cx="0" cy="0"/>
          <a:chOff x="0" y="0"/>
          <a:chExt cx="0" cy="0"/>
        </a:xfrm>
      </p:grpSpPr>
      <p:sp>
        <p:nvSpPr>
          <p:cNvPr id="21"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20"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23" name="Picture Placeholder 3"/>
          <p:cNvSpPr>
            <a:spLocks noGrp="1"/>
          </p:cNvSpPr>
          <p:nvPr>
            <p:ph type="pic" sz="quarter" idx="14" hasCustomPrompt="1"/>
          </p:nvPr>
        </p:nvSpPr>
        <p:spPr bwMode="gray">
          <a:xfrm>
            <a:off x="806331"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4" name="Text Placeholder 4"/>
          <p:cNvSpPr>
            <a:spLocks noGrp="1"/>
          </p:cNvSpPr>
          <p:nvPr>
            <p:ph type="body" sz="quarter" idx="15"/>
          </p:nvPr>
        </p:nvSpPr>
        <p:spPr bwMode="black">
          <a:xfrm>
            <a:off x="2876550" y="167477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9" name="Picture Placeholder 5"/>
          <p:cNvSpPr>
            <a:spLocks noGrp="1"/>
          </p:cNvSpPr>
          <p:nvPr>
            <p:ph type="pic" sz="quarter" idx="13" hasCustomPrompt="1"/>
          </p:nvPr>
        </p:nvSpPr>
        <p:spPr bwMode="gray">
          <a:xfrm>
            <a:off x="806332" y="3939360"/>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6"/>
          <p:cNvSpPr>
            <a:spLocks noGrp="1"/>
          </p:cNvSpPr>
          <p:nvPr>
            <p:ph type="body" sz="quarter" idx="16"/>
          </p:nvPr>
        </p:nvSpPr>
        <p:spPr bwMode="black">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5" name="Picture Placeholder 7"/>
          <p:cNvSpPr>
            <a:spLocks noGrp="1"/>
          </p:cNvSpPr>
          <p:nvPr>
            <p:ph type="pic" sz="quarter" idx="17" hasCustomPrompt="1"/>
          </p:nvPr>
        </p:nvSpPr>
        <p:spPr bwMode="gray">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8"/>
          <p:cNvSpPr>
            <a:spLocks noGrp="1"/>
          </p:cNvSpPr>
          <p:nvPr>
            <p:ph type="body" sz="quarter" idx="18"/>
          </p:nvPr>
        </p:nvSpPr>
        <p:spPr bwMode="black">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7" name="Picture Placeholder 9"/>
          <p:cNvSpPr>
            <a:spLocks noGrp="1"/>
          </p:cNvSpPr>
          <p:nvPr>
            <p:ph type="pic" sz="quarter" idx="19" hasCustomPrompt="1"/>
          </p:nvPr>
        </p:nvSpPr>
        <p:spPr bwMode="gray">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8" name="Text Placeholder 10"/>
          <p:cNvSpPr>
            <a:spLocks noGrp="1"/>
          </p:cNvSpPr>
          <p:nvPr>
            <p:ph type="body" sz="quarter" idx="20"/>
          </p:nvPr>
        </p:nvSpPr>
        <p:spPr bwMode="black">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3" name="Date Placeholder 11"/>
          <p:cNvSpPr>
            <a:spLocks noGrp="1"/>
          </p:cNvSpPr>
          <p:nvPr>
            <p:ph type="dt" sz="half" idx="10"/>
          </p:nvPr>
        </p:nvSpPr>
        <p:spPr bwMode="black"/>
        <p:txBody>
          <a:bodyPr/>
          <a:lstStyle/>
          <a:p>
            <a:fld id="{8DC79626-CE5A-4834-975C-E7305BA2E281}" type="datetime1">
              <a:rPr lang="en-US" smtClean="0"/>
              <a:t>10/03/2023</a:t>
            </a:fld>
            <a:endParaRPr lang="en-US" dirty="0"/>
          </a:p>
        </p:txBody>
      </p:sp>
      <p:sp>
        <p:nvSpPr>
          <p:cNvPr id="29" name="Footer Placeholder 12"/>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5" name="Slide Number Placeholder 13"/>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6"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263256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Reversed Logo)">
    <p:bg bwMode="gray">
      <p:bgPr>
        <a:solidFill>
          <a:schemeClr val="tx1"/>
        </a:solidFill>
        <a:effectLst/>
      </p:bgPr>
    </p:bg>
    <p:spTree>
      <p:nvGrpSpPr>
        <p:cNvPr id="1" name=""/>
        <p:cNvGrpSpPr/>
        <p:nvPr/>
      </p:nvGrpSpPr>
      <p:grpSpPr>
        <a:xfrm>
          <a:off x="0" y="0"/>
          <a:ext cx="0" cy="0"/>
          <a:chOff x="0" y="0"/>
          <a:chExt cx="0" cy="0"/>
        </a:xfrm>
      </p:grpSpPr>
      <p:sp>
        <p:nvSpPr>
          <p:cNvPr id="11" name="Rectangle 1"/>
          <p:cNvSpPr txBox="1">
            <a:spLocks/>
          </p:cNvSpPr>
          <p:nvPr userDrawn="1"/>
        </p:nvSpPr>
        <p:spPr bwMode="ltGray">
          <a:xfrm>
            <a:off x="0" y="4092604"/>
            <a:ext cx="12192000" cy="1295182"/>
          </a:xfrm>
          <a:prstGeom prst="rect">
            <a:avLst/>
          </a:prstGeom>
          <a:solidFill>
            <a:schemeClr val="accent2"/>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13" name="Title 2"/>
          <p:cNvSpPr>
            <a:spLocks noGrp="1"/>
          </p:cNvSpPr>
          <p:nvPr>
            <p:ph type="ctrTitle" hasCustomPrompt="1"/>
          </p:nvPr>
        </p:nvSpPr>
        <p:spPr bwMode="black">
          <a:xfrm>
            <a:off x="266700" y="4092602"/>
            <a:ext cx="11658600" cy="1295182"/>
          </a:xfrm>
          <a:noFill/>
        </p:spPr>
        <p:txBody>
          <a:bodyPr wrap="square" lIns="182880" tIns="91440" rIns="182880" bIns="91440" anchor="ctr">
            <a:normAutofit/>
          </a:bodyPr>
          <a:lstStyle>
            <a:lvl1pPr algn="ctr">
              <a:defRPr sz="3600">
                <a:solidFill>
                  <a:schemeClr val="tx2"/>
                </a:solidFill>
              </a:defRPr>
            </a:lvl1pPr>
          </a:lstStyle>
          <a:p>
            <a:r>
              <a:rPr lang="en-US" dirty="0"/>
              <a:t>Click to enter the slideshow title</a:t>
            </a:r>
          </a:p>
        </p:txBody>
      </p:sp>
      <p:sp>
        <p:nvSpPr>
          <p:cNvPr id="3" name="Rectangle 3"/>
          <p:cNvSpPr/>
          <p:nvPr userDrawn="1"/>
        </p:nvSpPr>
        <p:spPr bwMode="white">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8" name="Text Placeholder 4"/>
          <p:cNvSpPr>
            <a:spLocks noGrp="1"/>
          </p:cNvSpPr>
          <p:nvPr>
            <p:ph type="body" sz="quarter" idx="17" hasCustomPrompt="1"/>
          </p:nvPr>
        </p:nvSpPr>
        <p:spPr bwMode="black">
          <a:xfrm>
            <a:off x="838200" y="5644883"/>
            <a:ext cx="10515600" cy="711465"/>
          </a:xfrm>
        </p:spPr>
        <p:txBody>
          <a:bodyPr>
            <a:normAutofit/>
          </a:bodyPr>
          <a:lstStyle>
            <a:lvl1pPr marL="0" indent="0" algn="ctr">
              <a:buNone/>
              <a:defRPr sz="2400"/>
            </a:lvl1pPr>
          </a:lstStyle>
          <a:p>
            <a:pPr lvl="0"/>
            <a:r>
              <a:rPr lang="en-US" dirty="0" err="1"/>
              <a:t>Firstname</a:t>
            </a:r>
            <a:r>
              <a:rPr lang="en-US" dirty="0"/>
              <a:t> </a:t>
            </a:r>
            <a:r>
              <a:rPr lang="en-US" dirty="0" err="1"/>
              <a:t>Lastname</a:t>
            </a:r>
            <a:r>
              <a:rPr lang="en-US" dirty="0"/>
              <a:t> | Job Title</a:t>
            </a:r>
          </a:p>
        </p:txBody>
      </p:sp>
      <p:sp>
        <p:nvSpPr>
          <p:cNvPr id="18" name="Date Placeholder 5"/>
          <p:cNvSpPr>
            <a:spLocks noGrp="1"/>
          </p:cNvSpPr>
          <p:nvPr>
            <p:ph type="dt" sz="half" idx="15"/>
          </p:nvPr>
        </p:nvSpPr>
        <p:spPr bwMode="black"/>
        <p:txBody>
          <a:bodyPr/>
          <a:lstStyle/>
          <a:p>
            <a:fld id="{D7ED242C-24FB-43A0-BCB6-43756FC812F6}" type="datetime1">
              <a:rPr lang="en-US" smtClean="0"/>
              <a:t>10/03/2023</a:t>
            </a:fld>
            <a:endParaRPr lang="en-US" dirty="0"/>
          </a:p>
        </p:txBody>
      </p:sp>
      <p:sp>
        <p:nvSpPr>
          <p:cNvPr id="9"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19" name="Slide Number Placeholder 7"/>
          <p:cNvSpPr>
            <a:spLocks noGrp="1"/>
          </p:cNvSpPr>
          <p:nvPr>
            <p:ph type="sldNum" sz="quarter" idx="16"/>
          </p:nvPr>
        </p:nvSpPr>
        <p:spPr bwMode="black"/>
        <p:txBody>
          <a:bodyPr/>
          <a:lstStyle/>
          <a:p>
            <a:fld id="{48F63A3B-78C7-47BE-AE5E-E10140E04643}" type="slidenum">
              <a:rPr lang="en-US" smtClean="0"/>
              <a:pPr/>
              <a:t>‹#›</a:t>
            </a:fld>
            <a:endParaRPr lang="en-US" dirty="0"/>
          </a:p>
        </p:txBody>
      </p:sp>
      <p:pic>
        <p:nvPicPr>
          <p:cNvPr id="12" name="Graphic 8" descr="Minnesota Department of Health logo">
            <a:extLst>
              <a:ext uri="{FF2B5EF4-FFF2-40B4-BE49-F238E27FC236}">
                <a16:creationId xmlns:a16="http://schemas.microsoft.com/office/drawing/2014/main" id="{E8CC904E-32AE-4C9C-B9CA-A01E1294C2A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823716" y="1836432"/>
            <a:ext cx="4544568" cy="649224"/>
          </a:xfrm>
          <a:prstGeom prst="rect">
            <a:avLst/>
          </a:prstGeom>
        </p:spPr>
      </p:pic>
    </p:spTree>
    <p:extLst>
      <p:ext uri="{BB962C8B-B14F-4D97-AF65-F5344CB8AC3E}">
        <p14:creationId xmlns:p14="http://schemas.microsoft.com/office/powerpoint/2010/main" val="36973892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Page (2-Up Horizontal)">
    <p:bg>
      <p:bgPr>
        <a:solidFill>
          <a:srgbClr val="E8E8E8"/>
        </a:solidFill>
        <a:effectLst/>
      </p:bgPr>
    </p:bg>
    <p:spTree>
      <p:nvGrpSpPr>
        <p:cNvPr id="1" name=""/>
        <p:cNvGrpSpPr/>
        <p:nvPr/>
      </p:nvGrpSpPr>
      <p:grpSpPr>
        <a:xfrm>
          <a:off x="0" y="0"/>
          <a:ext cx="0" cy="0"/>
          <a:chOff x="0" y="0"/>
          <a:chExt cx="0" cy="0"/>
        </a:xfrm>
      </p:grpSpPr>
      <p:sp>
        <p:nvSpPr>
          <p:cNvPr id="15"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19" name="Picture Placeholder 3"/>
          <p:cNvSpPr>
            <a:spLocks noGrp="1"/>
          </p:cNvSpPr>
          <p:nvPr>
            <p:ph type="pic" sz="quarter" idx="13" hasCustomPrompt="1"/>
          </p:nvPr>
        </p:nvSpPr>
        <p:spPr bwMode="gray">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4"/>
          <p:cNvSpPr>
            <a:spLocks noGrp="1"/>
          </p:cNvSpPr>
          <p:nvPr>
            <p:ph type="body" sz="quarter" idx="16"/>
          </p:nvPr>
        </p:nvSpPr>
        <p:spPr bwMode="black">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5" name="Picture Placeholder 5"/>
          <p:cNvSpPr>
            <a:spLocks noGrp="1"/>
          </p:cNvSpPr>
          <p:nvPr>
            <p:ph type="pic" sz="quarter" idx="17" hasCustomPrompt="1"/>
          </p:nvPr>
        </p:nvSpPr>
        <p:spPr bwMode="gray">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6"/>
          <p:cNvSpPr>
            <a:spLocks noGrp="1"/>
          </p:cNvSpPr>
          <p:nvPr>
            <p:ph type="body" sz="quarter" idx="18"/>
          </p:nvPr>
        </p:nvSpPr>
        <p:spPr bwMode="black">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3" name="Date Placeholder 7"/>
          <p:cNvSpPr>
            <a:spLocks noGrp="1"/>
          </p:cNvSpPr>
          <p:nvPr>
            <p:ph type="dt" sz="half" idx="10"/>
          </p:nvPr>
        </p:nvSpPr>
        <p:spPr bwMode="black"/>
        <p:txBody>
          <a:bodyPr/>
          <a:lstStyle/>
          <a:p>
            <a:fld id="{7F519661-29C3-4FE0-9FC3-375A85A42C46}" type="datetime1">
              <a:rPr lang="en-US" smtClean="0"/>
              <a:t>10/03/2023</a:t>
            </a:fld>
            <a:endParaRPr lang="en-US" dirty="0"/>
          </a:p>
        </p:txBody>
      </p:sp>
      <p:sp>
        <p:nvSpPr>
          <p:cNvPr id="20" name="Footer Placeholder 8"/>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5" name="Slide Number Placeholder 9"/>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6" name="Rectangle 10"/>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434532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cons (4-Up Vertical)">
    <p:bg bwMode="gray">
      <p:bgRef idx="1001">
        <a:schemeClr val="bg1"/>
      </p:bgRef>
    </p:bg>
    <p:spTree>
      <p:nvGrpSpPr>
        <p:cNvPr id="1" name=""/>
        <p:cNvGrpSpPr/>
        <p:nvPr/>
      </p:nvGrpSpPr>
      <p:grpSpPr>
        <a:xfrm>
          <a:off x="0" y="0"/>
          <a:ext cx="0" cy="0"/>
          <a:chOff x="0" y="0"/>
          <a:chExt cx="0" cy="0"/>
        </a:xfrm>
      </p:grpSpPr>
      <p:sp>
        <p:nvSpPr>
          <p:cNvPr id="22"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21"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6" name="Picture Placeholder 3"/>
          <p:cNvSpPr>
            <a:spLocks noGrp="1"/>
          </p:cNvSpPr>
          <p:nvPr>
            <p:ph type="pic" sz="quarter" idx="13" hasCustomPrompt="1"/>
          </p:nvPr>
        </p:nvSpPr>
        <p:spPr bwMode="gray">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7" name="Text Placeholder 4"/>
          <p:cNvSpPr>
            <a:spLocks noGrp="1"/>
          </p:cNvSpPr>
          <p:nvPr>
            <p:ph type="body" sz="quarter" idx="15" hasCustomPrompt="1"/>
          </p:nvPr>
        </p:nvSpPr>
        <p:spPr bwMode="black">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0" name="Picture Placeholder 5"/>
          <p:cNvSpPr>
            <a:spLocks noGrp="1"/>
          </p:cNvSpPr>
          <p:nvPr>
            <p:ph type="pic" sz="quarter" idx="16" hasCustomPrompt="1"/>
          </p:nvPr>
        </p:nvSpPr>
        <p:spPr bwMode="gray">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1" name="Text Placeholder 6"/>
          <p:cNvSpPr>
            <a:spLocks noGrp="1"/>
          </p:cNvSpPr>
          <p:nvPr>
            <p:ph type="body" sz="quarter" idx="17" hasCustomPrompt="1"/>
          </p:nvPr>
        </p:nvSpPr>
        <p:spPr bwMode="black">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2" name="Picture Placeholder 7"/>
          <p:cNvSpPr>
            <a:spLocks noGrp="1"/>
          </p:cNvSpPr>
          <p:nvPr>
            <p:ph type="pic" sz="quarter" idx="18" hasCustomPrompt="1"/>
          </p:nvPr>
        </p:nvSpPr>
        <p:spPr bwMode="gray">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3" name="Text Placeholder 8"/>
          <p:cNvSpPr>
            <a:spLocks noGrp="1"/>
          </p:cNvSpPr>
          <p:nvPr>
            <p:ph type="body" sz="quarter" idx="19" hasCustomPrompt="1"/>
          </p:nvPr>
        </p:nvSpPr>
        <p:spPr bwMode="black">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4" name="Picture Placeholder 9"/>
          <p:cNvSpPr>
            <a:spLocks noGrp="1"/>
          </p:cNvSpPr>
          <p:nvPr>
            <p:ph type="pic" sz="quarter" idx="20" hasCustomPrompt="1"/>
          </p:nvPr>
        </p:nvSpPr>
        <p:spPr bwMode="gray">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10"/>
          <p:cNvSpPr>
            <a:spLocks noGrp="1"/>
          </p:cNvSpPr>
          <p:nvPr>
            <p:ph type="body" sz="quarter" idx="21" hasCustomPrompt="1"/>
          </p:nvPr>
        </p:nvSpPr>
        <p:spPr bwMode="black">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3" name="Date Placeholder 11"/>
          <p:cNvSpPr>
            <a:spLocks noGrp="1"/>
          </p:cNvSpPr>
          <p:nvPr>
            <p:ph type="dt" sz="half" idx="10"/>
          </p:nvPr>
        </p:nvSpPr>
        <p:spPr bwMode="black"/>
        <p:txBody>
          <a:bodyPr/>
          <a:lstStyle/>
          <a:p>
            <a:fld id="{4B4EEDC6-36CA-4209-B482-2ED76AA0BF08}" type="datetime1">
              <a:rPr lang="en-US" smtClean="0"/>
              <a:t>10/03/2023</a:t>
            </a:fld>
            <a:endParaRPr lang="en-US" dirty="0"/>
          </a:p>
        </p:txBody>
      </p:sp>
      <p:sp>
        <p:nvSpPr>
          <p:cNvPr id="20" name="Footer Placeholder 12"/>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5" name="Slide Number Placeholder 13"/>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9"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7236465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cons (3-Up Vertical)">
    <p:bg bwMode="gray">
      <p:bgRef idx="1001">
        <a:schemeClr val="bg1"/>
      </p:bgRef>
    </p:bg>
    <p:spTree>
      <p:nvGrpSpPr>
        <p:cNvPr id="1" name=""/>
        <p:cNvGrpSpPr/>
        <p:nvPr/>
      </p:nvGrpSpPr>
      <p:grpSpPr>
        <a:xfrm>
          <a:off x="0" y="0"/>
          <a:ext cx="0" cy="0"/>
          <a:chOff x="0" y="0"/>
          <a:chExt cx="0" cy="0"/>
        </a:xfrm>
      </p:grpSpPr>
      <p:sp>
        <p:nvSpPr>
          <p:cNvPr id="18"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17"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6" name="Picture Placeholder 3"/>
          <p:cNvSpPr>
            <a:spLocks noGrp="1"/>
          </p:cNvSpPr>
          <p:nvPr>
            <p:ph type="pic" sz="quarter" idx="13" hasCustomPrompt="1"/>
          </p:nvPr>
        </p:nvSpPr>
        <p:spPr bwMode="gray">
          <a:xfrm>
            <a:off x="1697855"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7" name="Text Placeholder 4"/>
          <p:cNvSpPr>
            <a:spLocks noGrp="1"/>
          </p:cNvSpPr>
          <p:nvPr>
            <p:ph type="body" sz="quarter" idx="15" hasCustomPrompt="1"/>
          </p:nvPr>
        </p:nvSpPr>
        <p:spPr bwMode="black">
          <a:xfrm>
            <a:off x="1473242"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0" name="Picture Placeholder 5"/>
          <p:cNvSpPr>
            <a:spLocks noGrp="1"/>
          </p:cNvSpPr>
          <p:nvPr>
            <p:ph type="pic" sz="quarter" idx="16" hasCustomPrompt="1"/>
          </p:nvPr>
        </p:nvSpPr>
        <p:spPr bwMode="gray">
          <a:xfrm>
            <a:off x="4936052"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1" name="Text Placeholder 6"/>
          <p:cNvSpPr>
            <a:spLocks noGrp="1"/>
          </p:cNvSpPr>
          <p:nvPr>
            <p:ph type="body" sz="quarter" idx="17" hasCustomPrompt="1"/>
          </p:nvPr>
        </p:nvSpPr>
        <p:spPr bwMode="black">
          <a:xfrm>
            <a:off x="4712235"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2" name="Picture Placeholder 7"/>
          <p:cNvSpPr>
            <a:spLocks noGrp="1"/>
          </p:cNvSpPr>
          <p:nvPr>
            <p:ph type="pic" sz="quarter" idx="18" hasCustomPrompt="1"/>
          </p:nvPr>
        </p:nvSpPr>
        <p:spPr bwMode="gray">
          <a:xfrm>
            <a:off x="8174249"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3" name="Text Placeholder 8"/>
          <p:cNvSpPr>
            <a:spLocks noGrp="1"/>
          </p:cNvSpPr>
          <p:nvPr>
            <p:ph type="body" sz="quarter" idx="19" hasCustomPrompt="1"/>
          </p:nvPr>
        </p:nvSpPr>
        <p:spPr bwMode="black">
          <a:xfrm>
            <a:off x="7949636"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3" name="Date Placeholder 9"/>
          <p:cNvSpPr>
            <a:spLocks noGrp="1"/>
          </p:cNvSpPr>
          <p:nvPr>
            <p:ph type="dt" sz="half" idx="10"/>
          </p:nvPr>
        </p:nvSpPr>
        <p:spPr bwMode="black"/>
        <p:txBody>
          <a:bodyPr/>
          <a:lstStyle/>
          <a:p>
            <a:fld id="{4B4EEDC6-36CA-4209-B482-2ED76AA0BF08}" type="datetime1">
              <a:rPr lang="en-US" smtClean="0"/>
              <a:t>10/03/2023</a:t>
            </a:fld>
            <a:endParaRPr lang="en-US" dirty="0"/>
          </a:p>
        </p:txBody>
      </p:sp>
      <p:sp>
        <p:nvSpPr>
          <p:cNvPr id="20" name="Footer Placeholder 10"/>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5" name="Slide Number Placeholder 11"/>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9" name="Rectangle 12"/>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3473743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cons (4-Up Horizontal)">
    <p:bg bwMode="gray">
      <p:bgRef idx="1001">
        <a:schemeClr val="bg1"/>
      </p:bgRef>
    </p:bg>
    <p:spTree>
      <p:nvGrpSpPr>
        <p:cNvPr id="1" name=""/>
        <p:cNvGrpSpPr/>
        <p:nvPr/>
      </p:nvGrpSpPr>
      <p:grpSpPr>
        <a:xfrm>
          <a:off x="0" y="0"/>
          <a:ext cx="0" cy="0"/>
          <a:chOff x="0" y="0"/>
          <a:chExt cx="0" cy="0"/>
        </a:xfrm>
      </p:grpSpPr>
      <p:sp>
        <p:nvSpPr>
          <p:cNvPr id="24"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23"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12" name="Picture Placeholder 3"/>
          <p:cNvSpPr>
            <a:spLocks noGrp="1"/>
          </p:cNvSpPr>
          <p:nvPr>
            <p:ph type="pic" sz="quarter" idx="13" hasCustomPrompt="1"/>
          </p:nvPr>
        </p:nvSpPr>
        <p:spPr bwMode="gray">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4"/>
          <p:cNvSpPr>
            <a:spLocks noGrp="1"/>
          </p:cNvSpPr>
          <p:nvPr>
            <p:ph type="body" sz="quarter" idx="16"/>
          </p:nvPr>
        </p:nvSpPr>
        <p:spPr bwMode="black">
          <a:xfrm>
            <a:off x="2876550"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3" name="Picture Placeholder 5"/>
          <p:cNvSpPr>
            <a:spLocks noGrp="1"/>
          </p:cNvSpPr>
          <p:nvPr>
            <p:ph type="pic" sz="quarter" idx="14" hasCustomPrompt="1"/>
          </p:nvPr>
        </p:nvSpPr>
        <p:spPr bwMode="gray">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4" name="Text Placeholder 6"/>
          <p:cNvSpPr>
            <a:spLocks noGrp="1"/>
          </p:cNvSpPr>
          <p:nvPr>
            <p:ph type="body" sz="quarter" idx="15"/>
          </p:nvPr>
        </p:nvSpPr>
        <p:spPr bwMode="black">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Picture Placeholder 7"/>
          <p:cNvSpPr>
            <a:spLocks noGrp="1"/>
          </p:cNvSpPr>
          <p:nvPr>
            <p:ph type="pic" sz="quarter" idx="17" hasCustomPrompt="1"/>
          </p:nvPr>
        </p:nvSpPr>
        <p:spPr bwMode="gray">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8"/>
          <p:cNvSpPr>
            <a:spLocks noGrp="1"/>
          </p:cNvSpPr>
          <p:nvPr>
            <p:ph type="body" sz="quarter" idx="18"/>
          </p:nvPr>
        </p:nvSpPr>
        <p:spPr bwMode="black">
          <a:xfrm>
            <a:off x="8270023"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8" name="Picture Placeholder 9"/>
          <p:cNvSpPr>
            <a:spLocks noGrp="1"/>
          </p:cNvSpPr>
          <p:nvPr>
            <p:ph type="pic" sz="quarter" idx="19" hasCustomPrompt="1"/>
          </p:nvPr>
        </p:nvSpPr>
        <p:spPr bwMode="gray">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9" name="Text Placeholder 10"/>
          <p:cNvSpPr>
            <a:spLocks noGrp="1"/>
          </p:cNvSpPr>
          <p:nvPr>
            <p:ph type="body" sz="quarter" idx="20"/>
          </p:nvPr>
        </p:nvSpPr>
        <p:spPr bwMode="black">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4" name="Date Placeholder 11"/>
          <p:cNvSpPr>
            <a:spLocks noGrp="1"/>
          </p:cNvSpPr>
          <p:nvPr>
            <p:ph type="dt" sz="half" idx="10"/>
          </p:nvPr>
        </p:nvSpPr>
        <p:spPr bwMode="black"/>
        <p:txBody>
          <a:bodyPr/>
          <a:lstStyle/>
          <a:p>
            <a:fld id="{1815FB38-58F3-410A-8DA4-4B706967601F}" type="datetime1">
              <a:rPr lang="en-US" smtClean="0"/>
              <a:t>10/03/2023</a:t>
            </a:fld>
            <a:endParaRPr lang="en-US" dirty="0"/>
          </a:p>
        </p:txBody>
      </p:sp>
      <p:sp>
        <p:nvSpPr>
          <p:cNvPr id="20" name="Footer Placeholder 12"/>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6" name="Slide Number Placeholder 13"/>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8"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4020693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cons (2-Up Horizontal)">
    <p:bg bwMode="gray">
      <p:bgRef idx="1001">
        <a:schemeClr val="bg1"/>
      </p:bgRef>
    </p:bg>
    <p:spTree>
      <p:nvGrpSpPr>
        <p:cNvPr id="1" name=""/>
        <p:cNvGrpSpPr/>
        <p:nvPr/>
      </p:nvGrpSpPr>
      <p:grpSpPr>
        <a:xfrm>
          <a:off x="0" y="0"/>
          <a:ext cx="0" cy="0"/>
          <a:chOff x="0" y="0"/>
          <a:chExt cx="0" cy="0"/>
        </a:xfrm>
      </p:grpSpPr>
      <p:sp>
        <p:nvSpPr>
          <p:cNvPr id="18"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12" name="Picture Placeholder 3"/>
          <p:cNvSpPr>
            <a:spLocks noGrp="1"/>
          </p:cNvSpPr>
          <p:nvPr>
            <p:ph type="pic" sz="quarter" idx="13" hasCustomPrompt="1"/>
          </p:nvPr>
        </p:nvSpPr>
        <p:spPr bwMode="gray">
          <a:xfrm>
            <a:off x="806332" y="2800328"/>
            <a:ext cx="1858809" cy="1858809"/>
          </a:xfrm>
          <a:prstGeom prst="rect">
            <a:avLst/>
          </a:prstGeom>
          <a:no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4"/>
          <p:cNvSpPr>
            <a:spLocks noGrp="1"/>
          </p:cNvSpPr>
          <p:nvPr>
            <p:ph type="body" sz="quarter" idx="16"/>
          </p:nvPr>
        </p:nvSpPr>
        <p:spPr bwMode="black">
          <a:xfrm>
            <a:off x="2876550" y="2800329"/>
            <a:ext cx="2866328" cy="1858809"/>
          </a:xfrm>
          <a:noFill/>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Picture Placeholder 5"/>
          <p:cNvSpPr>
            <a:spLocks noGrp="1"/>
          </p:cNvSpPr>
          <p:nvPr>
            <p:ph type="pic" sz="quarter" idx="17" hasCustomPrompt="1"/>
          </p:nvPr>
        </p:nvSpPr>
        <p:spPr bwMode="gray">
          <a:xfrm>
            <a:off x="6199805" y="2800328"/>
            <a:ext cx="1858809" cy="1858809"/>
          </a:xfrm>
          <a:prstGeom prst="rect">
            <a:avLst/>
          </a:prstGeom>
          <a:no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6"/>
          <p:cNvSpPr>
            <a:spLocks noGrp="1"/>
          </p:cNvSpPr>
          <p:nvPr>
            <p:ph type="body" sz="quarter" idx="18"/>
          </p:nvPr>
        </p:nvSpPr>
        <p:spPr bwMode="black">
          <a:xfrm>
            <a:off x="8270023" y="2800329"/>
            <a:ext cx="2866328" cy="1858809"/>
          </a:xfrm>
          <a:noFill/>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4" name="Date Placeholder 7"/>
          <p:cNvSpPr>
            <a:spLocks noGrp="1"/>
          </p:cNvSpPr>
          <p:nvPr>
            <p:ph type="dt" sz="half" idx="10"/>
          </p:nvPr>
        </p:nvSpPr>
        <p:spPr bwMode="black"/>
        <p:txBody>
          <a:bodyPr/>
          <a:lstStyle/>
          <a:p>
            <a:fld id="{0366E0EA-2D80-452F-9963-33FA7A36BC09}" type="datetime1">
              <a:rPr lang="en-US" smtClean="0"/>
              <a:t>10/03/2023</a:t>
            </a:fld>
            <a:endParaRPr lang="en-US" dirty="0"/>
          </a:p>
        </p:txBody>
      </p:sp>
      <p:sp>
        <p:nvSpPr>
          <p:cNvPr id="20" name="Footer Placeholder 8"/>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6" name="Slide Number Placeholder 9"/>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8" name="Rectangle 10"/>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9228129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cons or Objects (10-Up)">
    <p:spTree>
      <p:nvGrpSpPr>
        <p:cNvPr id="1" name=""/>
        <p:cNvGrpSpPr/>
        <p:nvPr/>
      </p:nvGrpSpPr>
      <p:grpSpPr>
        <a:xfrm>
          <a:off x="0" y="0"/>
          <a:ext cx="0" cy="0"/>
          <a:chOff x="0" y="0"/>
          <a:chExt cx="0" cy="0"/>
        </a:xfrm>
      </p:grpSpPr>
      <p:sp>
        <p:nvSpPr>
          <p:cNvPr id="23"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2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27" name="Content Placeholder 3"/>
          <p:cNvSpPr>
            <a:spLocks noGrp="1"/>
          </p:cNvSpPr>
          <p:nvPr>
            <p:ph sz="half" idx="15" hasCustomPrompt="1"/>
          </p:nvPr>
        </p:nvSpPr>
        <p:spPr bwMode="gray">
          <a:xfrm>
            <a:off x="301038" y="1600201"/>
            <a:ext cx="2069630" cy="2171701"/>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35" name="Content Placeholder 4"/>
          <p:cNvSpPr>
            <a:spLocks noGrp="1"/>
          </p:cNvSpPr>
          <p:nvPr>
            <p:ph sz="half" idx="27" hasCustomPrompt="1"/>
          </p:nvPr>
        </p:nvSpPr>
        <p:spPr bwMode="gray">
          <a:xfrm>
            <a:off x="2676908" y="1600200"/>
            <a:ext cx="2069630" cy="2171701"/>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36" name="Content Placeholder 5"/>
          <p:cNvSpPr>
            <a:spLocks noGrp="1"/>
          </p:cNvSpPr>
          <p:nvPr>
            <p:ph sz="half" idx="28" hasCustomPrompt="1"/>
          </p:nvPr>
        </p:nvSpPr>
        <p:spPr bwMode="gray">
          <a:xfrm>
            <a:off x="5061185" y="1600202"/>
            <a:ext cx="2069630" cy="2171699"/>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38" name="Content Placeholder 6"/>
          <p:cNvSpPr>
            <a:spLocks noGrp="1"/>
          </p:cNvSpPr>
          <p:nvPr>
            <p:ph sz="half" idx="29" hasCustomPrompt="1"/>
          </p:nvPr>
        </p:nvSpPr>
        <p:spPr bwMode="gray">
          <a:xfrm>
            <a:off x="7450666" y="1600200"/>
            <a:ext cx="2069630" cy="2171699"/>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39" name="Content Placeholder 7"/>
          <p:cNvSpPr>
            <a:spLocks noGrp="1"/>
          </p:cNvSpPr>
          <p:nvPr>
            <p:ph sz="half" idx="30" hasCustomPrompt="1"/>
          </p:nvPr>
        </p:nvSpPr>
        <p:spPr bwMode="gray">
          <a:xfrm>
            <a:off x="9809451" y="1600199"/>
            <a:ext cx="2069630" cy="2171699"/>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5" name="Content Placeholder 8"/>
          <p:cNvSpPr>
            <a:spLocks noGrp="1"/>
          </p:cNvSpPr>
          <p:nvPr>
            <p:ph sz="half" idx="31" hasCustomPrompt="1"/>
          </p:nvPr>
        </p:nvSpPr>
        <p:spPr bwMode="gray">
          <a:xfrm>
            <a:off x="295833" y="4000500"/>
            <a:ext cx="2069630" cy="2171701"/>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6" name="Content Placeholder 9"/>
          <p:cNvSpPr>
            <a:spLocks noGrp="1"/>
          </p:cNvSpPr>
          <p:nvPr>
            <p:ph sz="half" idx="32" hasCustomPrompt="1"/>
          </p:nvPr>
        </p:nvSpPr>
        <p:spPr bwMode="gray">
          <a:xfrm>
            <a:off x="2671704" y="4000499"/>
            <a:ext cx="2069630" cy="2171701"/>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7" name="Content Placeholder 10"/>
          <p:cNvSpPr>
            <a:spLocks noGrp="1"/>
          </p:cNvSpPr>
          <p:nvPr>
            <p:ph sz="half" idx="33" hasCustomPrompt="1"/>
          </p:nvPr>
        </p:nvSpPr>
        <p:spPr bwMode="gray">
          <a:xfrm>
            <a:off x="5055980" y="4000501"/>
            <a:ext cx="2069630" cy="2171699"/>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8" name="Content Placeholder 11"/>
          <p:cNvSpPr>
            <a:spLocks noGrp="1"/>
          </p:cNvSpPr>
          <p:nvPr>
            <p:ph sz="half" idx="34" hasCustomPrompt="1"/>
          </p:nvPr>
        </p:nvSpPr>
        <p:spPr bwMode="gray">
          <a:xfrm>
            <a:off x="7445462" y="4000499"/>
            <a:ext cx="2069630" cy="2171699"/>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9" name="Content Placeholder 12"/>
          <p:cNvSpPr>
            <a:spLocks noGrp="1"/>
          </p:cNvSpPr>
          <p:nvPr>
            <p:ph sz="half" idx="35" hasCustomPrompt="1"/>
          </p:nvPr>
        </p:nvSpPr>
        <p:spPr bwMode="gray">
          <a:xfrm>
            <a:off x="9804246" y="4000498"/>
            <a:ext cx="2069630" cy="2171699"/>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20" name="Date Placeholder 13"/>
          <p:cNvSpPr>
            <a:spLocks noGrp="1"/>
          </p:cNvSpPr>
          <p:nvPr>
            <p:ph type="dt" sz="half" idx="10"/>
          </p:nvPr>
        </p:nvSpPr>
        <p:spPr bwMode="black">
          <a:xfrm>
            <a:off x="838200" y="6356350"/>
            <a:ext cx="1358590" cy="365125"/>
          </a:xfrm>
        </p:spPr>
        <p:txBody>
          <a:bodyPr/>
          <a:lstStyle/>
          <a:p>
            <a:fld id="{1815FB38-58F3-410A-8DA4-4B706967601F}" type="datetime1">
              <a:rPr lang="en-US" smtClean="0"/>
              <a:t>10/03/2023</a:t>
            </a:fld>
            <a:endParaRPr lang="en-US" dirty="0"/>
          </a:p>
        </p:txBody>
      </p:sp>
      <p:sp>
        <p:nvSpPr>
          <p:cNvPr id="21" name="Footer Placeholder 1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22" name="Slide Number Placeholder 15"/>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dirty="0"/>
          </a:p>
        </p:txBody>
      </p:sp>
      <p:sp>
        <p:nvSpPr>
          <p:cNvPr id="25" name="Rectangle 16"/>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137733750"/>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ig Image (Blue Title)">
    <p:bg>
      <p:bgPr>
        <a:solidFill>
          <a:schemeClr val="bg1"/>
        </a:solidFill>
        <a:effectLst/>
      </p:bgPr>
    </p:bg>
    <p:spTree>
      <p:nvGrpSpPr>
        <p:cNvPr id="1" name=""/>
        <p:cNvGrpSpPr/>
        <p:nvPr/>
      </p:nvGrpSpPr>
      <p:grpSpPr>
        <a:xfrm>
          <a:off x="0" y="0"/>
          <a:ext cx="0" cy="0"/>
          <a:chOff x="0" y="0"/>
          <a:chExt cx="0" cy="0"/>
        </a:xfrm>
      </p:grpSpPr>
      <p:sp>
        <p:nvSpPr>
          <p:cNvPr id="5" name="Rectangle 1"/>
          <p:cNvSpPr txBox="1">
            <a:spLocks/>
          </p:cNvSpPr>
          <p:nvPr userDrawn="1"/>
        </p:nvSpPr>
        <p:spPr bwMode="black">
          <a:xfrm>
            <a:off x="-1" y="5638800"/>
            <a:ext cx="12192000" cy="1219200"/>
          </a:xfrm>
          <a:prstGeom prst="rect">
            <a:avLst/>
          </a:prstGeom>
          <a:solidFill>
            <a:srgbClr val="003865"/>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9" name="Title 2"/>
          <p:cNvSpPr>
            <a:spLocks noGrp="1"/>
          </p:cNvSpPr>
          <p:nvPr>
            <p:ph type="title" hasCustomPrompt="1"/>
          </p:nvPr>
        </p:nvSpPr>
        <p:spPr bwMode="white">
          <a:xfrm>
            <a:off x="266700" y="5638801"/>
            <a:ext cx="11658600" cy="1219200"/>
          </a:xfrm>
          <a:noFill/>
        </p:spPr>
        <p:txBody>
          <a:bodyPr>
            <a:normAutofit/>
          </a:bodyPr>
          <a:lstStyle>
            <a:lvl1pPr algn="ctr">
              <a:defRPr sz="3600">
                <a:solidFill>
                  <a:schemeClr val="bg1"/>
                </a:solidFill>
              </a:defRPr>
            </a:lvl1pPr>
          </a:lstStyle>
          <a:p>
            <a:r>
              <a:rPr lang="en-US" dirty="0"/>
              <a:t>Click to edit title</a:t>
            </a:r>
          </a:p>
        </p:txBody>
      </p:sp>
      <p:sp>
        <p:nvSpPr>
          <p:cNvPr id="4" name="Picture Placeholder 3"/>
          <p:cNvSpPr>
            <a:spLocks noGrp="1"/>
          </p:cNvSpPr>
          <p:nvPr>
            <p:ph type="pic" sz="quarter" idx="10"/>
          </p:nvPr>
        </p:nvSpPr>
        <p:spPr bwMode="gray">
          <a:xfrm>
            <a:off x="0" y="2"/>
            <a:ext cx="12192000" cy="5638797"/>
          </a:xfrm>
        </p:spPr>
        <p:txBody>
          <a:bodyPr/>
          <a:lstStyle/>
          <a:p>
            <a:r>
              <a:rPr lang="en-US" dirty="0"/>
              <a:t>Click icon to add picture</a:t>
            </a:r>
          </a:p>
        </p:txBody>
      </p:sp>
    </p:spTree>
    <p:extLst>
      <p:ext uri="{BB962C8B-B14F-4D97-AF65-F5344CB8AC3E}">
        <p14:creationId xmlns:p14="http://schemas.microsoft.com/office/powerpoint/2010/main" val="1045112619"/>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ig Image (Dark Title)">
    <p:bg>
      <p:bgPr>
        <a:solidFill>
          <a:schemeClr val="bg1"/>
        </a:solidFill>
        <a:effectLst/>
      </p:bgPr>
    </p:bg>
    <p:spTree>
      <p:nvGrpSpPr>
        <p:cNvPr id="1" name=""/>
        <p:cNvGrpSpPr/>
        <p:nvPr/>
      </p:nvGrpSpPr>
      <p:grpSpPr>
        <a:xfrm>
          <a:off x="0" y="0"/>
          <a:ext cx="0" cy="0"/>
          <a:chOff x="0" y="0"/>
          <a:chExt cx="0" cy="0"/>
        </a:xfrm>
      </p:grpSpPr>
      <p:sp>
        <p:nvSpPr>
          <p:cNvPr id="5" name="Rectangle 1"/>
          <p:cNvSpPr txBox="1">
            <a:spLocks/>
          </p:cNvSpPr>
          <p:nvPr userDrawn="1"/>
        </p:nvSpPr>
        <p:spPr bwMode="black">
          <a:xfrm>
            <a:off x="-1" y="5638801"/>
            <a:ext cx="12192000" cy="1219200"/>
          </a:xfrm>
          <a:prstGeom prst="rect">
            <a:avLst/>
          </a:prstGeom>
          <a:solidFill>
            <a:srgbClr val="0D0D0D">
              <a:alpha val="87843"/>
            </a:srgbClr>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9" name="Title 2"/>
          <p:cNvSpPr>
            <a:spLocks noGrp="1"/>
          </p:cNvSpPr>
          <p:nvPr>
            <p:ph type="title" hasCustomPrompt="1"/>
          </p:nvPr>
        </p:nvSpPr>
        <p:spPr bwMode="white">
          <a:xfrm>
            <a:off x="266700" y="5638801"/>
            <a:ext cx="11658600" cy="1219200"/>
          </a:xfrm>
          <a:noFill/>
        </p:spPr>
        <p:txBody>
          <a:bodyPr>
            <a:normAutofit/>
          </a:bodyPr>
          <a:lstStyle>
            <a:lvl1pPr algn="ctr">
              <a:defRPr sz="3600">
                <a:solidFill>
                  <a:schemeClr val="bg1"/>
                </a:solidFill>
              </a:defRPr>
            </a:lvl1pPr>
          </a:lstStyle>
          <a:p>
            <a:r>
              <a:rPr lang="en-US" dirty="0"/>
              <a:t>Click to edit title</a:t>
            </a:r>
          </a:p>
        </p:txBody>
      </p:sp>
      <p:sp>
        <p:nvSpPr>
          <p:cNvPr id="4" name="Picture Placeholder 3"/>
          <p:cNvSpPr>
            <a:spLocks noGrp="1"/>
          </p:cNvSpPr>
          <p:nvPr>
            <p:ph type="pic" sz="quarter" idx="10"/>
          </p:nvPr>
        </p:nvSpPr>
        <p:spPr bwMode="gray">
          <a:xfrm>
            <a:off x="0" y="2"/>
            <a:ext cx="12192000" cy="5638799"/>
          </a:xfrm>
        </p:spPr>
        <p:txBody>
          <a:bodyPr/>
          <a:lstStyle/>
          <a:p>
            <a:r>
              <a:rPr lang="en-US" dirty="0"/>
              <a:t>Click icon to add picture</a:t>
            </a:r>
          </a:p>
        </p:txBody>
      </p:sp>
    </p:spTree>
    <p:extLst>
      <p:ext uri="{BB962C8B-B14F-4D97-AF65-F5344CB8AC3E}">
        <p14:creationId xmlns:p14="http://schemas.microsoft.com/office/powerpoint/2010/main" val="3297887301"/>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ig Image (Green Title)">
    <p:bg>
      <p:bgPr>
        <a:solidFill>
          <a:schemeClr val="bg1"/>
        </a:solidFill>
        <a:effectLst/>
      </p:bgPr>
    </p:bg>
    <p:spTree>
      <p:nvGrpSpPr>
        <p:cNvPr id="1" name=""/>
        <p:cNvGrpSpPr/>
        <p:nvPr/>
      </p:nvGrpSpPr>
      <p:grpSpPr>
        <a:xfrm>
          <a:off x="0" y="0"/>
          <a:ext cx="0" cy="0"/>
          <a:chOff x="0" y="0"/>
          <a:chExt cx="0" cy="0"/>
        </a:xfrm>
      </p:grpSpPr>
      <p:sp>
        <p:nvSpPr>
          <p:cNvPr id="5" name="Rectangle 1"/>
          <p:cNvSpPr txBox="1">
            <a:spLocks/>
          </p:cNvSpPr>
          <p:nvPr userDrawn="1"/>
        </p:nvSpPr>
        <p:spPr bwMode="auto">
          <a:xfrm>
            <a:off x="0" y="5638800"/>
            <a:ext cx="12192000" cy="1219200"/>
          </a:xfrm>
          <a:prstGeom prst="rect">
            <a:avLst/>
          </a:prstGeom>
          <a:solidFill>
            <a:srgbClr val="78BE21"/>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tx2"/>
                </a:solidFill>
                <a:latin typeface="+mj-lt"/>
                <a:ea typeface="+mj-ea"/>
                <a:cs typeface="+mj-cs"/>
              </a:defRPr>
            </a:lvl1pPr>
          </a:lstStyle>
          <a:p>
            <a:endParaRPr lang="en-US" dirty="0"/>
          </a:p>
        </p:txBody>
      </p:sp>
      <p:sp>
        <p:nvSpPr>
          <p:cNvPr id="9" name="Title 2"/>
          <p:cNvSpPr>
            <a:spLocks noGrp="1"/>
          </p:cNvSpPr>
          <p:nvPr>
            <p:ph type="title" hasCustomPrompt="1"/>
          </p:nvPr>
        </p:nvSpPr>
        <p:spPr bwMode="black">
          <a:xfrm>
            <a:off x="266700" y="5638800"/>
            <a:ext cx="11658600" cy="1219200"/>
          </a:xfrm>
          <a:noFill/>
        </p:spPr>
        <p:txBody>
          <a:bodyPr>
            <a:normAutofit/>
          </a:bodyPr>
          <a:lstStyle>
            <a:lvl1pPr algn="ctr">
              <a:defRPr sz="3600">
                <a:solidFill>
                  <a:schemeClr val="tx2"/>
                </a:solidFill>
              </a:defRPr>
            </a:lvl1pPr>
          </a:lstStyle>
          <a:p>
            <a:r>
              <a:rPr lang="en-US" dirty="0"/>
              <a:t>Click to edit title</a:t>
            </a:r>
          </a:p>
        </p:txBody>
      </p:sp>
      <p:sp>
        <p:nvSpPr>
          <p:cNvPr id="4" name="Picture Placeholder 3"/>
          <p:cNvSpPr>
            <a:spLocks noGrp="1"/>
          </p:cNvSpPr>
          <p:nvPr>
            <p:ph type="pic" sz="quarter" idx="10"/>
          </p:nvPr>
        </p:nvSpPr>
        <p:spPr bwMode="gray">
          <a:xfrm>
            <a:off x="0" y="3"/>
            <a:ext cx="12192000" cy="5638798"/>
          </a:xfrm>
        </p:spPr>
        <p:txBody>
          <a:bodyPr/>
          <a:lstStyle/>
          <a:p>
            <a:r>
              <a:rPr lang="en-US" dirty="0"/>
              <a:t>Click icon to add picture</a:t>
            </a:r>
          </a:p>
        </p:txBody>
      </p:sp>
    </p:spTree>
    <p:extLst>
      <p:ext uri="{BB962C8B-B14F-4D97-AF65-F5344CB8AC3E}">
        <p14:creationId xmlns:p14="http://schemas.microsoft.com/office/powerpoint/2010/main" val="1634237328"/>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ig Image (Light Gray Title)">
    <p:bg>
      <p:bgPr>
        <a:solidFill>
          <a:schemeClr val="bg1"/>
        </a:solidFill>
        <a:effectLst/>
      </p:bgPr>
    </p:bg>
    <p:spTree>
      <p:nvGrpSpPr>
        <p:cNvPr id="1" name=""/>
        <p:cNvGrpSpPr/>
        <p:nvPr/>
      </p:nvGrpSpPr>
      <p:grpSpPr>
        <a:xfrm>
          <a:off x="0" y="0"/>
          <a:ext cx="0" cy="0"/>
          <a:chOff x="0" y="0"/>
          <a:chExt cx="0" cy="0"/>
        </a:xfrm>
      </p:grpSpPr>
      <p:sp>
        <p:nvSpPr>
          <p:cNvPr id="5" name="Rectangle 1"/>
          <p:cNvSpPr txBox="1">
            <a:spLocks/>
          </p:cNvSpPr>
          <p:nvPr userDrawn="1"/>
        </p:nvSpPr>
        <p:spPr bwMode="auto">
          <a:xfrm>
            <a:off x="0" y="5638800"/>
            <a:ext cx="12192000" cy="1219200"/>
          </a:xfrm>
          <a:prstGeom prst="rect">
            <a:avLst/>
          </a:prstGeom>
          <a:solidFill>
            <a:srgbClr val="E8E8E8">
              <a:alpha val="87843"/>
            </a:srgbClr>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tx2"/>
                </a:solidFill>
                <a:latin typeface="+mj-lt"/>
                <a:ea typeface="+mj-ea"/>
                <a:cs typeface="+mj-cs"/>
              </a:defRPr>
            </a:lvl1pPr>
          </a:lstStyle>
          <a:p>
            <a:endParaRPr lang="en-US" dirty="0"/>
          </a:p>
        </p:txBody>
      </p:sp>
      <p:sp>
        <p:nvSpPr>
          <p:cNvPr id="9" name="Title 2"/>
          <p:cNvSpPr>
            <a:spLocks noGrp="1"/>
          </p:cNvSpPr>
          <p:nvPr>
            <p:ph type="title" hasCustomPrompt="1"/>
          </p:nvPr>
        </p:nvSpPr>
        <p:spPr bwMode="black">
          <a:xfrm>
            <a:off x="266700" y="5638800"/>
            <a:ext cx="11658600" cy="1219200"/>
          </a:xfrm>
          <a:noFill/>
        </p:spPr>
        <p:txBody>
          <a:bodyPr>
            <a:normAutofit/>
          </a:bodyPr>
          <a:lstStyle>
            <a:lvl1pPr algn="ctr">
              <a:defRPr sz="3600">
                <a:solidFill>
                  <a:schemeClr val="tx2"/>
                </a:solidFill>
              </a:defRPr>
            </a:lvl1pPr>
          </a:lstStyle>
          <a:p>
            <a:r>
              <a:rPr lang="en-US" dirty="0"/>
              <a:t>Click to edit title</a:t>
            </a:r>
          </a:p>
        </p:txBody>
      </p:sp>
      <p:sp>
        <p:nvSpPr>
          <p:cNvPr id="4" name="Picture Placeholder 3"/>
          <p:cNvSpPr>
            <a:spLocks noGrp="1"/>
          </p:cNvSpPr>
          <p:nvPr>
            <p:ph type="pic" sz="quarter" idx="10"/>
          </p:nvPr>
        </p:nvSpPr>
        <p:spPr bwMode="gray">
          <a:xfrm>
            <a:off x="0" y="3"/>
            <a:ext cx="12192000" cy="5638798"/>
          </a:xfrm>
        </p:spPr>
        <p:txBody>
          <a:bodyPr/>
          <a:lstStyle/>
          <a:p>
            <a:r>
              <a:rPr lang="en-US" dirty="0"/>
              <a:t>Click icon to add picture</a:t>
            </a:r>
          </a:p>
        </p:txBody>
      </p:sp>
    </p:spTree>
    <p:extLst>
      <p:ext uri="{BB962C8B-B14F-4D97-AF65-F5344CB8AC3E}">
        <p14:creationId xmlns:p14="http://schemas.microsoft.com/office/powerpoint/2010/main" val="170379767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8" name="Rectangle 1"/>
          <p:cNvSpPr txBox="1">
            <a:spLocks/>
          </p:cNvSpPr>
          <p:nvPr userDrawn="1"/>
        </p:nvSpPr>
        <p:spPr bwMode="black">
          <a:xfrm>
            <a:off x="0" y="3477837"/>
            <a:ext cx="12192000" cy="1295182"/>
          </a:xfrm>
          <a:prstGeom prst="rect">
            <a:avLst/>
          </a:prstGeom>
          <a:solidFill>
            <a:schemeClr val="accent1"/>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2" name="Title 2"/>
          <p:cNvSpPr>
            <a:spLocks noGrp="1"/>
          </p:cNvSpPr>
          <p:nvPr>
            <p:ph type="ctrTitle" hasCustomPrompt="1"/>
          </p:nvPr>
        </p:nvSpPr>
        <p:spPr bwMode="white">
          <a:xfrm>
            <a:off x="266700" y="3477837"/>
            <a:ext cx="11658600" cy="1295182"/>
          </a:xfrm>
          <a:noFill/>
        </p:spPr>
        <p:txBody>
          <a:bodyPr wrap="square" lIns="182880" tIns="91440" rIns="182880" bIns="91440" anchor="ctr">
            <a:normAutofit/>
          </a:bodyPr>
          <a:lstStyle>
            <a:lvl1pPr algn="ctr">
              <a:defRPr sz="3600">
                <a:solidFill>
                  <a:schemeClr val="bg1"/>
                </a:solidFill>
              </a:defRPr>
            </a:lvl1pPr>
          </a:lstStyle>
          <a:p>
            <a:r>
              <a:rPr lang="en-US" dirty="0"/>
              <a:t>Click to enter the slideshow title</a:t>
            </a:r>
          </a:p>
        </p:txBody>
      </p:sp>
      <p:sp>
        <p:nvSpPr>
          <p:cNvPr id="3" name="Rectangle 3"/>
          <p:cNvSpPr/>
          <p:nvPr userDrawn="1"/>
        </p:nvSpPr>
        <p:spPr bwMode="auto">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1" name="Text Placeholder 4"/>
          <p:cNvSpPr>
            <a:spLocks noGrp="1"/>
          </p:cNvSpPr>
          <p:nvPr>
            <p:ph type="body" sz="quarter" idx="18" hasCustomPrompt="1"/>
          </p:nvPr>
        </p:nvSpPr>
        <p:spPr bwMode="black">
          <a:xfrm>
            <a:off x="838200" y="5041204"/>
            <a:ext cx="10515600" cy="1097128"/>
          </a:xfrm>
        </p:spPr>
        <p:txBody>
          <a:bodyPr>
            <a:normAutofit/>
          </a:bodyPr>
          <a:lstStyle>
            <a:lvl1pPr marL="0" indent="0" algn="ctr">
              <a:buNone/>
              <a:defRPr sz="2400"/>
            </a:lvl1pPr>
          </a:lstStyle>
          <a:p>
            <a:pPr lvl="0"/>
            <a:r>
              <a:rPr lang="en-US" dirty="0" err="1"/>
              <a:t>Firstname</a:t>
            </a:r>
            <a:r>
              <a:rPr lang="en-US" dirty="0"/>
              <a:t> </a:t>
            </a:r>
            <a:r>
              <a:rPr lang="en-US" dirty="0" err="1"/>
              <a:t>Lastname</a:t>
            </a:r>
            <a:r>
              <a:rPr lang="en-US" dirty="0"/>
              <a:t> | Job Title</a:t>
            </a:r>
          </a:p>
        </p:txBody>
      </p:sp>
      <p:pic>
        <p:nvPicPr>
          <p:cNvPr id="13" name="Graphic 5" descr="Minnesota Department of Health logo">
            <a:extLst>
              <a:ext uri="{FF2B5EF4-FFF2-40B4-BE49-F238E27FC236}">
                <a16:creationId xmlns:a16="http://schemas.microsoft.com/office/drawing/2014/main" id="{AB91618F-0F80-4130-B959-FE0C5B87DF4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50124" y="6161606"/>
            <a:ext cx="2427390" cy="346770"/>
          </a:xfrm>
          <a:prstGeom prst="rect">
            <a:avLst/>
          </a:prstGeom>
        </p:spPr>
      </p:pic>
      <p:sp>
        <p:nvSpPr>
          <p:cNvPr id="9" name="Footer Placeholder 6"/>
          <p:cNvSpPr>
            <a:spLocks noGrp="1"/>
          </p:cNvSpPr>
          <p:nvPr>
            <p:ph type="ftr" sz="quarter" idx="3"/>
          </p:nvPr>
        </p:nvSpPr>
        <p:spPr bwMode="black">
          <a:xfrm>
            <a:off x="5766153" y="6138332"/>
            <a:ext cx="5587647" cy="365125"/>
          </a:xfrm>
          <a:prstGeom prst="rect">
            <a:avLst/>
          </a:prstGeom>
        </p:spPr>
        <p:txBody>
          <a:bodyPr anchor="b"/>
          <a:lstStyle>
            <a:lvl1pPr algn="r">
              <a:defRPr sz="1200">
                <a:solidFill>
                  <a:schemeClr val="tx2"/>
                </a:solidFill>
              </a:defRPr>
            </a:lvl1pPr>
          </a:lstStyle>
          <a:p>
            <a:r>
              <a:rPr lang="en-US" dirty="0"/>
              <a:t>health.state.mn.us</a:t>
            </a:r>
          </a:p>
        </p:txBody>
      </p:sp>
      <p:sp>
        <p:nvSpPr>
          <p:cNvPr id="6" name="Picture Placeholder 7"/>
          <p:cNvSpPr>
            <a:spLocks noGrp="1"/>
          </p:cNvSpPr>
          <p:nvPr>
            <p:ph type="pic" sz="quarter" idx="17"/>
          </p:nvPr>
        </p:nvSpPr>
        <p:spPr bwMode="gray">
          <a:xfrm>
            <a:off x="0" y="0"/>
            <a:ext cx="12192000" cy="3380732"/>
          </a:xfrm>
        </p:spPr>
        <p:txBody>
          <a:bodyPr/>
          <a:lstStyle/>
          <a:p>
            <a:r>
              <a:rPr lang="en-US" dirty="0"/>
              <a:t>Click icon to add picture</a:t>
            </a:r>
          </a:p>
        </p:txBody>
      </p:sp>
    </p:spTree>
    <p:extLst>
      <p:ext uri="{BB962C8B-B14F-4D97-AF65-F5344CB8AC3E}">
        <p14:creationId xmlns:p14="http://schemas.microsoft.com/office/powerpoint/2010/main" val="17888243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creenshot (Dark Horizontal)">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dirty="0"/>
              <a:t>Click to edit title</a:t>
            </a:r>
          </a:p>
        </p:txBody>
      </p:sp>
      <p:sp>
        <p:nvSpPr>
          <p:cNvPr id="15" name="Text Placeholder 2"/>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4"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Click icon to insert screenshot</a:t>
            </a:r>
          </a:p>
        </p:txBody>
      </p:sp>
      <p:sp>
        <p:nvSpPr>
          <p:cNvPr id="8" name="Date Placeholder 5"/>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10/03/2023</a:t>
            </a:fld>
            <a:endParaRPr lang="en-US" dirty="0"/>
          </a:p>
        </p:txBody>
      </p:sp>
      <p:sp>
        <p:nvSpPr>
          <p:cNvPr id="7" name="Footer Placeholder 6"/>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health.state.mn.us</a:t>
            </a:r>
          </a:p>
        </p:txBody>
      </p:sp>
      <p:sp>
        <p:nvSpPr>
          <p:cNvPr id="9" name="Slide Number Placeholder 7"/>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556012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creenshot (Dark Vertical)">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sp>
        <p:nvSpPr>
          <p:cNvPr id="11" name="Text Placeholder 2"/>
          <p:cNvSpPr>
            <a:spLocks noGrp="1"/>
          </p:cNvSpPr>
          <p:nvPr>
            <p:ph type="body" sz="quarter" idx="13"/>
          </p:nvPr>
        </p:nvSpPr>
        <p:spPr bwMode="white">
          <a:xfrm>
            <a:off x="838200" y="1365203"/>
            <a:ext cx="10515600"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12"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4" descr="Screenshot"/>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16399159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creenshot (Full Window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pic>
        <p:nvPicPr>
          <p:cNvPr id="12"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1264693"/>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3" descr="Screenshot"/>
          <p:cNvSpPr>
            <a:spLocks noGrp="1"/>
          </p:cNvSpPr>
          <p:nvPr>
            <p:ph type="pic" sz="quarter" idx="10" hasCustomPrompt="1"/>
          </p:nvPr>
        </p:nvSpPr>
        <p:spPr bwMode="gray">
          <a:xfrm>
            <a:off x="1373459" y="1813862"/>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36487256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creenshot (Light Gray Horizont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bwMode="black">
          <a:xfrm>
            <a:off x="815897" y="287066"/>
            <a:ext cx="3521927" cy="2734914"/>
          </a:xfrm>
        </p:spPr>
        <p:txBody>
          <a:bodyPr/>
          <a:lstStyle>
            <a:lvl1pPr>
              <a:defRPr>
                <a:solidFill>
                  <a:schemeClr val="accent1"/>
                </a:solidFill>
              </a:defRPr>
            </a:lvl1pPr>
          </a:lstStyle>
          <a:p>
            <a:r>
              <a:rPr lang="en-US" dirty="0"/>
              <a:t>Click to edit title</a:t>
            </a:r>
          </a:p>
        </p:txBody>
      </p:sp>
      <p:sp>
        <p:nvSpPr>
          <p:cNvPr id="4" name="Text Placeholder 2"/>
          <p:cNvSpPr>
            <a:spLocks noGrp="1"/>
          </p:cNvSpPr>
          <p:nvPr>
            <p:ph type="body" sz="quarter" idx="11"/>
          </p:nvPr>
        </p:nvSpPr>
        <p:spPr bwMode="black">
          <a:xfrm>
            <a:off x="815975" y="3211513"/>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4"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Click icon to insert screenshot</a:t>
            </a:r>
          </a:p>
        </p:txBody>
      </p:sp>
      <p:sp>
        <p:nvSpPr>
          <p:cNvPr id="10" name="Date Placeholder 5"/>
          <p:cNvSpPr>
            <a:spLocks noGrp="1"/>
          </p:cNvSpPr>
          <p:nvPr>
            <p:ph type="dt" sz="half" idx="12"/>
          </p:nvPr>
        </p:nvSpPr>
        <p:spPr bwMode="black">
          <a:xfrm>
            <a:off x="838200" y="6356350"/>
            <a:ext cx="1358590" cy="365125"/>
          </a:xfrm>
        </p:spPr>
        <p:txBody>
          <a:bodyPr/>
          <a:lstStyle/>
          <a:p>
            <a:fld id="{5D76A200-3168-4D33-A718-3974884CE863}" type="datetime1">
              <a:rPr lang="en-US" smtClean="0"/>
              <a:t>10/03/2023</a:t>
            </a:fld>
            <a:endParaRPr lang="en-US" dirty="0"/>
          </a:p>
        </p:txBody>
      </p:sp>
      <p:sp>
        <p:nvSpPr>
          <p:cNvPr id="7"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11" name="Slide Number Placeholder 7"/>
          <p:cNvSpPr>
            <a:spLocks noGrp="1"/>
          </p:cNvSpPr>
          <p:nvPr>
            <p:ph type="sldNum" sz="quarter" idx="13"/>
          </p:nvPr>
        </p:nvSpPr>
        <p:spPr bwMode="black">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090378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creenshot (Light Gray Vertic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9"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sp>
        <p:nvSpPr>
          <p:cNvPr id="7" name="Text Placeholder 2"/>
          <p:cNvSpPr>
            <a:spLocks noGrp="1"/>
          </p:cNvSpPr>
          <p:nvPr>
            <p:ph type="body" sz="quarter" idx="11"/>
          </p:nvPr>
        </p:nvSpPr>
        <p:spPr bwMode="black">
          <a:xfrm>
            <a:off x="838200" y="1365203"/>
            <a:ext cx="10515600" cy="156718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6"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4"/>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894290563"/>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creenshot (Full Window Light Gray)">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pic>
        <p:nvPicPr>
          <p:cNvPr id="9"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1264693"/>
            <a:ext cx="9387470" cy="5283060"/>
          </a:xfrm>
          <a:prstGeom prst="rect">
            <a:avLst/>
          </a:prstGeom>
          <a:ln>
            <a:noFill/>
          </a:ln>
          <a:effectLst>
            <a:outerShdw blurRad="292100" dist="139700" dir="2700000" algn="tl" rotWithShape="0">
              <a:srgbClr val="333333">
                <a:alpha val="65000"/>
              </a:srgbClr>
            </a:outerShdw>
          </a:effectLst>
        </p:spPr>
      </p:pic>
      <p:sp>
        <p:nvSpPr>
          <p:cNvPr id="10" name="Picture Placeholder 3" descr="Screenshot"/>
          <p:cNvSpPr>
            <a:spLocks noGrp="1"/>
          </p:cNvSpPr>
          <p:nvPr>
            <p:ph type="pic" sz="quarter" idx="10" hasCustomPrompt="1"/>
          </p:nvPr>
        </p:nvSpPr>
        <p:spPr bwMode="gray">
          <a:xfrm>
            <a:off x="1373459" y="1813862"/>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1064751064"/>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creenshot (Blue Horizontal)">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dirty="0"/>
              <a:t>Click to edit title</a:t>
            </a:r>
          </a:p>
        </p:txBody>
      </p:sp>
      <p:sp>
        <p:nvSpPr>
          <p:cNvPr id="15" name="Text Placeholder 2"/>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4"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Click icon to insert screenshot</a:t>
            </a:r>
          </a:p>
        </p:txBody>
      </p:sp>
      <p:sp>
        <p:nvSpPr>
          <p:cNvPr id="10" name="Date Placeholder 5"/>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t>10/03/2023</a:t>
            </a:fld>
            <a:endParaRPr lang="en-US" dirty="0"/>
          </a:p>
        </p:txBody>
      </p:sp>
      <p:sp>
        <p:nvSpPr>
          <p:cNvPr id="9" name="Footer Placeholder 6"/>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health.state.mn.us</a:t>
            </a:r>
          </a:p>
        </p:txBody>
      </p:sp>
      <p:sp>
        <p:nvSpPr>
          <p:cNvPr id="11" name="Slide Number Placeholder 7"/>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9693263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creenshot (Blue Vertical)">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sp>
        <p:nvSpPr>
          <p:cNvPr id="14" name="Text Placeholder 2"/>
          <p:cNvSpPr>
            <a:spLocks noGrp="1"/>
          </p:cNvSpPr>
          <p:nvPr>
            <p:ph type="body" sz="quarter" idx="13"/>
          </p:nvPr>
        </p:nvSpPr>
        <p:spPr bwMode="white">
          <a:xfrm>
            <a:off x="838200" y="1365203"/>
            <a:ext cx="10515600"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15"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4" descr="Screenshot"/>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40340284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creenshot (Full Window Blue)">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pic>
        <p:nvPicPr>
          <p:cNvPr id="6"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1264693"/>
            <a:ext cx="9387470" cy="5283060"/>
          </a:xfrm>
          <a:prstGeom prst="rect">
            <a:avLst/>
          </a:prstGeom>
          <a:ln>
            <a:noFill/>
          </a:ln>
          <a:effectLst>
            <a:outerShdw blurRad="292100" dist="139700" dir="2700000" algn="tl" rotWithShape="0">
              <a:srgbClr val="333333">
                <a:alpha val="65000"/>
              </a:srgbClr>
            </a:outerShdw>
          </a:effectLst>
        </p:spPr>
      </p:pic>
      <p:sp>
        <p:nvSpPr>
          <p:cNvPr id="7" name="Picture Placeholder 3" descr="Screenshot"/>
          <p:cNvSpPr>
            <a:spLocks noGrp="1"/>
          </p:cNvSpPr>
          <p:nvPr>
            <p:ph type="pic" sz="quarter" idx="10" hasCustomPrompt="1"/>
          </p:nvPr>
        </p:nvSpPr>
        <p:spPr bwMode="gray">
          <a:xfrm>
            <a:off x="1373459" y="1813862"/>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5757137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creenshot (Computer)">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dirty="0"/>
              <a:t>Click to edit title</a:t>
            </a:r>
          </a:p>
        </p:txBody>
      </p:sp>
      <p:sp>
        <p:nvSpPr>
          <p:cNvPr id="16" name="Text Placeholder 2"/>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4"/>
          <p:cNvSpPr>
            <a:spLocks noGrp="1"/>
          </p:cNvSpPr>
          <p:nvPr>
            <p:ph type="pic" sz="quarter" idx="10" hasCustomPrompt="1"/>
          </p:nvPr>
        </p:nvSpPr>
        <p:spPr bwMode="gray">
          <a:xfrm>
            <a:off x="4976787" y="691882"/>
            <a:ext cx="6300787" cy="3411537"/>
          </a:xfrm>
        </p:spPr>
        <p:txBody>
          <a:bodyPr/>
          <a:lstStyle>
            <a:lvl1pPr>
              <a:defRPr/>
            </a:lvl1pPr>
          </a:lstStyle>
          <a:p>
            <a:r>
              <a:rPr lang="en-US" dirty="0"/>
              <a:t>Click icon to insert screenshot</a:t>
            </a:r>
          </a:p>
        </p:txBody>
      </p:sp>
      <p:sp>
        <p:nvSpPr>
          <p:cNvPr id="10" name="Date Placeholder 5"/>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t>10/03/2023</a:t>
            </a:fld>
            <a:endParaRPr lang="en-US" dirty="0"/>
          </a:p>
        </p:txBody>
      </p:sp>
      <p:sp>
        <p:nvSpPr>
          <p:cNvPr id="9" name="Footer Placeholder 6"/>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health.state.mn.us</a:t>
            </a:r>
          </a:p>
        </p:txBody>
      </p:sp>
      <p:sp>
        <p:nvSpPr>
          <p:cNvPr id="11" name="Slide Number Placeholder 7"/>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61752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12" name="Rectangle 1"/>
          <p:cNvSpPr txBox="1">
            <a:spLocks/>
          </p:cNvSpPr>
          <p:nvPr userDrawn="1"/>
        </p:nvSpPr>
        <p:spPr bwMode="black">
          <a:xfrm>
            <a:off x="0" y="4188561"/>
            <a:ext cx="12192000" cy="1199223"/>
          </a:xfrm>
          <a:prstGeom prst="rect">
            <a:avLst/>
          </a:prstGeom>
          <a:solidFill>
            <a:schemeClr val="accent1"/>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2" name="Title 2"/>
          <p:cNvSpPr>
            <a:spLocks noGrp="1"/>
          </p:cNvSpPr>
          <p:nvPr>
            <p:ph type="ctrTitle" hasCustomPrompt="1"/>
          </p:nvPr>
        </p:nvSpPr>
        <p:spPr bwMode="white">
          <a:xfrm>
            <a:off x="266700" y="4188564"/>
            <a:ext cx="11658600" cy="1199223"/>
          </a:xfrm>
          <a:noFill/>
        </p:spPr>
        <p:txBody>
          <a:bodyPr anchor="ctr">
            <a:normAutofit/>
          </a:bodyPr>
          <a:lstStyle>
            <a:lvl1pPr algn="ctr">
              <a:defRPr sz="3600">
                <a:solidFill>
                  <a:schemeClr val="bg1"/>
                </a:solidFill>
              </a:defRPr>
            </a:lvl1pPr>
          </a:lstStyle>
          <a:p>
            <a:r>
              <a:rPr lang="en-US" dirty="0"/>
              <a:t>Click to edit section title</a:t>
            </a:r>
          </a:p>
        </p:txBody>
      </p:sp>
      <p:sp>
        <p:nvSpPr>
          <p:cNvPr id="3" name="Rectangle 3"/>
          <p:cNvSpPr/>
          <p:nvPr userDrawn="1"/>
        </p:nvSpPr>
        <p:spPr bwMode="auto">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0" name="Text Placeholder 4"/>
          <p:cNvSpPr>
            <a:spLocks noGrp="1"/>
          </p:cNvSpPr>
          <p:nvPr>
            <p:ph type="body" sz="quarter" idx="18" hasCustomPrompt="1"/>
          </p:nvPr>
        </p:nvSpPr>
        <p:spPr bwMode="black">
          <a:xfrm>
            <a:off x="838200" y="5644884"/>
            <a:ext cx="10515600" cy="711464"/>
          </a:xfrm>
        </p:spPr>
        <p:txBody>
          <a:bodyPr>
            <a:normAutofit/>
          </a:bodyPr>
          <a:lstStyle>
            <a:lvl1pPr marL="0" indent="0" algn="ctr">
              <a:buNone/>
              <a:defRPr sz="2400"/>
            </a:lvl1pPr>
          </a:lstStyle>
          <a:p>
            <a:pPr lvl="0"/>
            <a:r>
              <a:rPr lang="en-US" dirty="0" err="1"/>
              <a:t>Firstname</a:t>
            </a:r>
            <a:r>
              <a:rPr lang="en-US" dirty="0"/>
              <a:t> </a:t>
            </a:r>
            <a:r>
              <a:rPr lang="en-US" dirty="0" err="1"/>
              <a:t>Lastname</a:t>
            </a:r>
            <a:r>
              <a:rPr lang="en-US" dirty="0"/>
              <a:t> | Job Title</a:t>
            </a:r>
          </a:p>
        </p:txBody>
      </p:sp>
      <p:sp>
        <p:nvSpPr>
          <p:cNvPr id="18" name="Date Placeholder 5"/>
          <p:cNvSpPr>
            <a:spLocks noGrp="1"/>
          </p:cNvSpPr>
          <p:nvPr>
            <p:ph type="dt" sz="half" idx="15"/>
          </p:nvPr>
        </p:nvSpPr>
        <p:spPr bwMode="black"/>
        <p:txBody>
          <a:bodyPr/>
          <a:lstStyle/>
          <a:p>
            <a:fld id="{A8CA1A9B-139F-4606-AD0A-F3253110DAE5}" type="datetime1">
              <a:rPr lang="en-US" smtClean="0"/>
              <a:t>10/03/2023</a:t>
            </a:fld>
            <a:endParaRPr lang="en-US" dirty="0"/>
          </a:p>
        </p:txBody>
      </p:sp>
      <p:sp>
        <p:nvSpPr>
          <p:cNvPr id="9"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19" name="Slide Number Placeholder 7"/>
          <p:cNvSpPr>
            <a:spLocks noGrp="1"/>
          </p:cNvSpPr>
          <p:nvPr>
            <p:ph type="sldNum" sz="quarter" idx="16"/>
          </p:nvPr>
        </p:nvSpPr>
        <p:spPr bwMode="black"/>
        <p:txBody>
          <a:bodyPr/>
          <a:lstStyle/>
          <a:p>
            <a:fld id="{48F63A3B-78C7-47BE-AE5E-E10140E04643}" type="slidenum">
              <a:rPr lang="en-US" smtClean="0"/>
              <a:pPr/>
              <a:t>‹#›</a:t>
            </a:fld>
            <a:endParaRPr lang="en-US" dirty="0"/>
          </a:p>
        </p:txBody>
      </p:sp>
      <p:pic>
        <p:nvPicPr>
          <p:cNvPr id="14" name="Graphic 8" descr="Minnesota Department of Health logo">
            <a:extLst>
              <a:ext uri="{FF2B5EF4-FFF2-40B4-BE49-F238E27FC236}">
                <a16:creationId xmlns:a16="http://schemas.microsoft.com/office/drawing/2014/main" id="{430308AB-F9FA-4CB8-AB13-ED0CD2A9F68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580090" y="705704"/>
            <a:ext cx="2427390" cy="346770"/>
          </a:xfrm>
          <a:prstGeom prst="rect">
            <a:avLst/>
          </a:prstGeom>
        </p:spPr>
      </p:pic>
      <p:sp>
        <p:nvSpPr>
          <p:cNvPr id="11" name="Picture Placeholder 9"/>
          <p:cNvSpPr>
            <a:spLocks noGrp="1"/>
          </p:cNvSpPr>
          <p:nvPr>
            <p:ph type="pic" sz="quarter" idx="13" hasCustomPrompt="1"/>
          </p:nvPr>
        </p:nvSpPr>
        <p:spPr bwMode="gray">
          <a:xfrm>
            <a:off x="0" y="1789113"/>
            <a:ext cx="12192000" cy="2298700"/>
          </a:xfrm>
        </p:spPr>
        <p:txBody>
          <a:bodyPr/>
          <a:lstStyle/>
          <a:p>
            <a:r>
              <a:rPr lang="en-US" dirty="0"/>
              <a:t>Click Icon to add picture</a:t>
            </a:r>
          </a:p>
        </p:txBody>
      </p:sp>
    </p:spTree>
    <p:extLst>
      <p:ext uri="{BB962C8B-B14F-4D97-AF65-F5344CB8AC3E}">
        <p14:creationId xmlns:p14="http://schemas.microsoft.com/office/powerpoint/2010/main" val="2082250229"/>
      </p:ext>
    </p:extLst>
  </p:cSld>
  <p:clrMapOvr>
    <a:masterClrMapping/>
  </p:clrMapOvr>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creenshot (Computer, Tablet, Phone)">
    <p:bg bwMode="black">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8417"/>
          <a:stretch/>
        </p:blipFill>
        <p:spPr bwMode="gray">
          <a:xfrm>
            <a:off x="513807" y="300788"/>
            <a:ext cx="11412844" cy="6506515"/>
          </a:xfrm>
          <a:prstGeom prst="rect">
            <a:avLst/>
          </a:prstGeom>
        </p:spPr>
      </p:pic>
      <p:sp>
        <p:nvSpPr>
          <p:cNvPr id="13" name="Title 2"/>
          <p:cNvSpPr>
            <a:spLocks noGrp="1"/>
          </p:cNvSpPr>
          <p:nvPr>
            <p:ph type="title" hasCustomPrompt="1"/>
          </p:nvPr>
        </p:nvSpPr>
        <p:spPr bwMode="white">
          <a:xfrm>
            <a:off x="815897" y="287066"/>
            <a:ext cx="3521927" cy="2734914"/>
          </a:xfrm>
        </p:spPr>
        <p:txBody>
          <a:bodyPr/>
          <a:lstStyle>
            <a:lvl1pPr>
              <a:defRPr b="0">
                <a:solidFill>
                  <a:schemeClr val="tx1"/>
                </a:solidFill>
              </a:defRPr>
            </a:lvl1pPr>
          </a:lstStyle>
          <a:p>
            <a:r>
              <a:rPr lang="en-US" dirty="0"/>
              <a:t>Click to edit title</a:t>
            </a:r>
          </a:p>
        </p:txBody>
      </p:sp>
      <p:sp>
        <p:nvSpPr>
          <p:cNvPr id="17" name="Picture Placeholder 3"/>
          <p:cNvSpPr>
            <a:spLocks noGrp="1"/>
          </p:cNvSpPr>
          <p:nvPr>
            <p:ph type="pic" sz="quarter" idx="14" hasCustomPrompt="1"/>
          </p:nvPr>
        </p:nvSpPr>
        <p:spPr bwMode="gray">
          <a:xfrm>
            <a:off x="968188" y="4352926"/>
            <a:ext cx="894231" cy="1570503"/>
          </a:xfrm>
        </p:spPr>
        <p:txBody>
          <a:bodyPr>
            <a:normAutofit/>
          </a:bodyPr>
          <a:lstStyle>
            <a:lvl1pPr marL="171450" indent="-171450">
              <a:buFont typeface="Arial" panose="020B0604020202020204" pitchFamily="34" charset="0"/>
              <a:buChar char="•"/>
              <a:defRPr sz="950"/>
            </a:lvl1pPr>
          </a:lstStyle>
          <a:p>
            <a:r>
              <a:rPr lang="en-US" dirty="0"/>
              <a:t>Click icon to insert screenshot</a:t>
            </a:r>
          </a:p>
        </p:txBody>
      </p:sp>
      <p:sp>
        <p:nvSpPr>
          <p:cNvPr id="12" name="Picture Placeholder 4"/>
          <p:cNvSpPr>
            <a:spLocks noGrp="1"/>
          </p:cNvSpPr>
          <p:nvPr>
            <p:ph type="pic" sz="quarter" idx="13" hasCustomPrompt="1"/>
          </p:nvPr>
        </p:nvSpPr>
        <p:spPr bwMode="gray">
          <a:xfrm>
            <a:off x="2393577" y="3413074"/>
            <a:ext cx="1848970" cy="2458337"/>
          </a:xfrm>
        </p:spPr>
        <p:txBody>
          <a:bodyPr>
            <a:normAutofit/>
          </a:bodyPr>
          <a:lstStyle>
            <a:lvl1pPr>
              <a:defRPr sz="2200"/>
            </a:lvl1pPr>
          </a:lstStyle>
          <a:p>
            <a:r>
              <a:rPr lang="en-US" dirty="0"/>
              <a:t>Click icon to insert screenshot</a:t>
            </a:r>
          </a:p>
        </p:txBody>
      </p:sp>
      <p:sp>
        <p:nvSpPr>
          <p:cNvPr id="15" name="Picture Placeholder 5"/>
          <p:cNvSpPr>
            <a:spLocks noGrp="1"/>
          </p:cNvSpPr>
          <p:nvPr>
            <p:ph type="pic" sz="quarter" idx="10" hasCustomPrompt="1"/>
          </p:nvPr>
        </p:nvSpPr>
        <p:spPr bwMode="gray">
          <a:xfrm>
            <a:off x="4976788" y="691883"/>
            <a:ext cx="6298572" cy="3369130"/>
          </a:xfrm>
        </p:spPr>
        <p:txBody>
          <a:bodyPr/>
          <a:lstStyle>
            <a:lvl1pPr>
              <a:defRPr/>
            </a:lvl1pPr>
          </a:lstStyle>
          <a:p>
            <a:r>
              <a:rPr lang="en-US" dirty="0"/>
              <a:t>Click icon to insert screenshot</a:t>
            </a:r>
          </a:p>
        </p:txBody>
      </p:sp>
      <p:sp>
        <p:nvSpPr>
          <p:cNvPr id="10" name="Date Placeholder 6"/>
          <p:cNvSpPr>
            <a:spLocks noGrp="1"/>
          </p:cNvSpPr>
          <p:nvPr>
            <p:ph type="dt" sz="half" idx="11"/>
          </p:nvPr>
        </p:nvSpPr>
        <p:spPr bwMode="white">
          <a:xfrm>
            <a:off x="838200" y="6356350"/>
            <a:ext cx="1358590" cy="365125"/>
          </a:xfrm>
        </p:spPr>
        <p:txBody>
          <a:bodyPr/>
          <a:lstStyle>
            <a:lvl1pPr>
              <a:defRPr>
                <a:solidFill>
                  <a:schemeClr val="tx2"/>
                </a:solidFill>
              </a:defRPr>
            </a:lvl1pPr>
          </a:lstStyle>
          <a:p>
            <a:fld id="{276FB33B-BCEE-4E25-B97B-A564B0E1024B}" type="datetime1">
              <a:rPr lang="en-US" smtClean="0"/>
              <a:pPr/>
              <a:t>10/03/2023</a:t>
            </a:fld>
            <a:endParaRPr lang="en-US" dirty="0"/>
          </a:p>
        </p:txBody>
      </p:sp>
      <p:sp>
        <p:nvSpPr>
          <p:cNvPr id="9" name="Footer Placeholder 7"/>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11" name="Slide Number Placeholder 8"/>
          <p:cNvSpPr>
            <a:spLocks noGrp="1"/>
          </p:cNvSpPr>
          <p:nvPr>
            <p:ph type="sldNum" sz="quarter" idx="12"/>
          </p:nvPr>
        </p:nvSpPr>
        <p:spPr bwMode="white">
          <a:xfrm>
            <a:off x="9891132" y="6356350"/>
            <a:ext cx="1462668" cy="365125"/>
          </a:xfrm>
        </p:spPr>
        <p:txBody>
          <a:bodyPr/>
          <a:lstStyle>
            <a:lvl1pPr>
              <a:defRPr>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2763675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 (Blue Background)">
    <p:bg bwMode="black">
      <p:bgPr>
        <a:solidFill>
          <a:schemeClr val="bg1"/>
        </a:solidFill>
        <a:effectLst/>
      </p:bgPr>
    </p:bg>
    <p:spTree>
      <p:nvGrpSpPr>
        <p:cNvPr id="1" name=""/>
        <p:cNvGrpSpPr/>
        <p:nvPr/>
      </p:nvGrpSpPr>
      <p:grpSpPr>
        <a:xfrm>
          <a:off x="0" y="0"/>
          <a:ext cx="0" cy="0"/>
          <a:chOff x="0" y="0"/>
          <a:chExt cx="0" cy="0"/>
        </a:xfrm>
      </p:grpSpPr>
      <p:pic>
        <p:nvPicPr>
          <p:cNvPr id="3" name="Picture 1" descr="Shape, rectangle&#10;&#10;Description automatically generated">
            <a:extLst>
              <a:ext uri="{FF2B5EF4-FFF2-40B4-BE49-F238E27FC236}">
                <a16:creationId xmlns:a16="http://schemas.microsoft.com/office/drawing/2014/main" id="{6449201A-9881-4BD5-9EDB-134148F7961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13" name="Title 2">
            <a:extLst>
              <a:ext uri="{FF2B5EF4-FFF2-40B4-BE49-F238E27FC236}">
                <a16:creationId xmlns:a16="http://schemas.microsoft.com/office/drawing/2014/main" id="{0B050E54-664D-466A-8DB7-324C516C8039}"/>
              </a:ext>
            </a:extLst>
          </p:cNvPr>
          <p:cNvSpPr>
            <a:spLocks noGrp="1"/>
          </p:cNvSpPr>
          <p:nvPr>
            <p:ph type="title" hasCustomPrompt="1"/>
          </p:nvPr>
        </p:nvSpPr>
        <p:spPr bwMode="black">
          <a:xfrm>
            <a:off x="1387736" y="1052945"/>
            <a:ext cx="9488245" cy="3227832"/>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14" name="Text Placeholder 3">
            <a:extLst>
              <a:ext uri="{FF2B5EF4-FFF2-40B4-BE49-F238E27FC236}">
                <a16:creationId xmlns:a16="http://schemas.microsoft.com/office/drawing/2014/main" id="{1906A78E-2FCE-427D-98A4-31316D7752E2}"/>
              </a:ext>
            </a:extLst>
          </p:cNvPr>
          <p:cNvSpPr>
            <a:spLocks noGrp="1"/>
          </p:cNvSpPr>
          <p:nvPr>
            <p:ph type="body" sz="quarter" idx="13" hasCustomPrompt="1"/>
          </p:nvPr>
        </p:nvSpPr>
        <p:spPr bwMode="black">
          <a:xfrm>
            <a:off x="1387736" y="4488873"/>
            <a:ext cx="9488245" cy="653282"/>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1" name="Slide Number Placeholder 4"/>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539662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Teal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pic>
        <p:nvPicPr>
          <p:cNvPr id="3" name="Picture 1" descr="Shape, rectangle&#10;&#10;Description automatically generated">
            <a:extLst>
              <a:ext uri="{FF2B5EF4-FFF2-40B4-BE49-F238E27FC236}">
                <a16:creationId xmlns:a16="http://schemas.microsoft.com/office/drawing/2014/main" id="{28F32915-284F-4F48-8220-F8136AD1F2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7" name="Title 2"/>
          <p:cNvSpPr>
            <a:spLocks noGrp="1"/>
          </p:cNvSpPr>
          <p:nvPr>
            <p:ph type="title" hasCustomPrompt="1"/>
          </p:nvPr>
        </p:nvSpPr>
        <p:spPr bwMode="black">
          <a:xfrm>
            <a:off x="1387736" y="1052945"/>
            <a:ext cx="9488245" cy="3227832"/>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8" name="Text Placeholder 3"/>
          <p:cNvSpPr>
            <a:spLocks noGrp="1"/>
          </p:cNvSpPr>
          <p:nvPr>
            <p:ph type="body" sz="quarter" idx="13" hasCustomPrompt="1"/>
          </p:nvPr>
        </p:nvSpPr>
        <p:spPr bwMode="black">
          <a:xfrm>
            <a:off x="1387736" y="4488873"/>
            <a:ext cx="9488245" cy="653282"/>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1" name="Slide Number Placeholder 4"/>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5232978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Minimal (Blue Background)">
    <p:bg bwMode="black">
      <p:bgPr>
        <a:solidFill>
          <a:schemeClr val="bg1"/>
        </a:solidFill>
        <a:effectLst/>
      </p:bgPr>
    </p:bg>
    <p:spTree>
      <p:nvGrpSpPr>
        <p:cNvPr id="1" name=""/>
        <p:cNvGrpSpPr/>
        <p:nvPr/>
      </p:nvGrpSpPr>
      <p:grpSpPr>
        <a:xfrm>
          <a:off x="0" y="0"/>
          <a:ext cx="0" cy="0"/>
          <a:chOff x="0" y="0"/>
          <a:chExt cx="0" cy="0"/>
        </a:xfrm>
      </p:grpSpPr>
      <p:pic>
        <p:nvPicPr>
          <p:cNvPr id="1026" name="Picture 1">
            <a:extLst>
              <a:ext uri="{FF2B5EF4-FFF2-40B4-BE49-F238E27FC236}">
                <a16:creationId xmlns:a16="http://schemas.microsoft.com/office/drawing/2014/main" id="{C3814C0D-95ED-4173-8AC0-4AB29FDCB91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2"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2"/>
          <p:cNvSpPr>
            <a:spLocks noGrp="1"/>
          </p:cNvSpPr>
          <p:nvPr>
            <p:ph type="title" hasCustomPrompt="1"/>
          </p:nvPr>
        </p:nvSpPr>
        <p:spPr bwMode="black">
          <a:xfrm>
            <a:off x="415839" y="760288"/>
            <a:ext cx="8091163" cy="4163403"/>
          </a:xfrm>
        </p:spPr>
        <p:txBody>
          <a:bodyPr>
            <a:noAutofit/>
          </a:bodyPr>
          <a:lstStyle>
            <a:lvl1pPr algn="ctr">
              <a:tabLst>
                <a:tab pos="3770313" algn="l"/>
              </a:tabLst>
              <a:defRPr sz="5000" baseline="0">
                <a:solidFill>
                  <a:schemeClr val="accent1"/>
                </a:solidFill>
              </a:defRPr>
            </a:lvl1pPr>
          </a:lstStyle>
          <a:p>
            <a:r>
              <a:rPr lang="en-US" dirty="0"/>
              <a:t>“Click to add quote.”</a:t>
            </a:r>
          </a:p>
        </p:txBody>
      </p:sp>
      <p:sp>
        <p:nvSpPr>
          <p:cNvPr id="8" name="Text Placeholder 3"/>
          <p:cNvSpPr>
            <a:spLocks noGrp="1"/>
          </p:cNvSpPr>
          <p:nvPr>
            <p:ph type="body" sz="quarter" idx="13" hasCustomPrompt="1"/>
          </p:nvPr>
        </p:nvSpPr>
        <p:spPr bwMode="black">
          <a:xfrm>
            <a:off x="415839" y="5163327"/>
            <a:ext cx="8091163" cy="1015739"/>
          </a:xfrm>
        </p:spPr>
        <p:txBody>
          <a:bodyPr anchor="ctr">
            <a:normAutofit/>
          </a:bodyPr>
          <a:lstStyle>
            <a:lvl1pPr marL="0" indent="0" algn="ctr">
              <a:buNone/>
              <a:defRPr sz="2400" i="1" baseline="0">
                <a:solidFill>
                  <a:schemeClr val="tx2"/>
                </a:solidFill>
              </a:defRPr>
            </a:lvl1pPr>
          </a:lstStyle>
          <a:p>
            <a:pPr lvl="0"/>
            <a:r>
              <a:rPr lang="en-US" dirty="0"/>
              <a:t>- Click to add name or subtext</a:t>
            </a:r>
          </a:p>
        </p:txBody>
      </p:sp>
      <p:sp>
        <p:nvSpPr>
          <p:cNvPr id="11" name="Slide Number Placeholder 4"/>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575533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Quote Minimal (Teal Background)">
    <p:bg bwMode="black">
      <p:bgPr>
        <a:solidFill>
          <a:schemeClr val="bg1"/>
        </a:solidFill>
        <a:effectLst/>
      </p:bgPr>
    </p:bg>
    <p:spTree>
      <p:nvGrpSpPr>
        <p:cNvPr id="1" name=""/>
        <p:cNvGrpSpPr/>
        <p:nvPr/>
      </p:nvGrpSpPr>
      <p:grpSpPr>
        <a:xfrm>
          <a:off x="0" y="0"/>
          <a:ext cx="0" cy="0"/>
          <a:chOff x="0" y="0"/>
          <a:chExt cx="0" cy="0"/>
        </a:xfrm>
      </p:grpSpPr>
      <p:pic>
        <p:nvPicPr>
          <p:cNvPr id="1026" name="Picture 1">
            <a:extLst>
              <a:ext uri="{FF2B5EF4-FFF2-40B4-BE49-F238E27FC236}">
                <a16:creationId xmlns:a16="http://schemas.microsoft.com/office/drawing/2014/main" id="{C3814C0D-95ED-4173-8AC0-4AB29FDCB91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2">
            <a:extLst>
              <a:ext uri="{FF2B5EF4-FFF2-40B4-BE49-F238E27FC236}">
                <a16:creationId xmlns:a16="http://schemas.microsoft.com/office/drawing/2014/main" id="{71113A8F-A3E6-4773-A564-980D4D0C4F53}"/>
              </a:ext>
            </a:extLst>
          </p:cNvPr>
          <p:cNvSpPr>
            <a:spLocks noGrp="1"/>
          </p:cNvSpPr>
          <p:nvPr>
            <p:ph type="title" hasCustomPrompt="1"/>
          </p:nvPr>
        </p:nvSpPr>
        <p:spPr bwMode="black">
          <a:xfrm>
            <a:off x="415839" y="760288"/>
            <a:ext cx="8091163" cy="4163403"/>
          </a:xfrm>
        </p:spPr>
        <p:txBody>
          <a:bodyPr>
            <a:noAutofit/>
          </a:bodyPr>
          <a:lstStyle>
            <a:lvl1pPr algn="ctr">
              <a:tabLst>
                <a:tab pos="3770313" algn="l"/>
              </a:tabLst>
              <a:defRPr sz="5000" baseline="0">
                <a:solidFill>
                  <a:schemeClr val="accent1"/>
                </a:solidFill>
              </a:defRPr>
            </a:lvl1pPr>
          </a:lstStyle>
          <a:p>
            <a:r>
              <a:rPr lang="en-US" dirty="0"/>
              <a:t>“Click to add quote.”</a:t>
            </a:r>
          </a:p>
        </p:txBody>
      </p:sp>
      <p:sp>
        <p:nvSpPr>
          <p:cNvPr id="13" name="Text Placeholder 3">
            <a:extLst>
              <a:ext uri="{FF2B5EF4-FFF2-40B4-BE49-F238E27FC236}">
                <a16:creationId xmlns:a16="http://schemas.microsoft.com/office/drawing/2014/main" id="{DA8B1812-DAFE-4A6A-B301-7770908A2BD8}"/>
              </a:ext>
            </a:extLst>
          </p:cNvPr>
          <p:cNvSpPr>
            <a:spLocks noGrp="1"/>
          </p:cNvSpPr>
          <p:nvPr>
            <p:ph type="body" sz="quarter" idx="13" hasCustomPrompt="1"/>
          </p:nvPr>
        </p:nvSpPr>
        <p:spPr bwMode="black">
          <a:xfrm>
            <a:off x="415839" y="5163327"/>
            <a:ext cx="8091163" cy="1015739"/>
          </a:xfrm>
        </p:spPr>
        <p:txBody>
          <a:bodyPr anchor="ctr">
            <a:normAutofit/>
          </a:bodyPr>
          <a:lstStyle>
            <a:lvl1pPr marL="0" indent="0" algn="ctr">
              <a:buNone/>
              <a:defRPr sz="2400" i="1" baseline="0">
                <a:solidFill>
                  <a:schemeClr val="tx2"/>
                </a:solidFill>
              </a:defRPr>
            </a:lvl1pPr>
          </a:lstStyle>
          <a:p>
            <a:pPr lvl="0"/>
            <a:r>
              <a:rPr lang="en-US" dirty="0"/>
              <a:t>- Click to add name or subtext</a:t>
            </a:r>
          </a:p>
        </p:txBody>
      </p:sp>
      <p:sp>
        <p:nvSpPr>
          <p:cNvPr id="11" name="Slide Number Placeholder 4"/>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264035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ighlight">
    <p:bg bwMode="black">
      <p:bgPr>
        <a:solidFill>
          <a:schemeClr val="bg1"/>
        </a:solidFill>
        <a:effectLst/>
      </p:bgPr>
    </p:bg>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8C1F7E9D-0503-4BE4-8143-B788D472655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7" name="Title 2"/>
          <p:cNvSpPr>
            <a:spLocks noGrp="1"/>
          </p:cNvSpPr>
          <p:nvPr>
            <p:ph type="title" hasCustomPrompt="1"/>
          </p:nvPr>
        </p:nvSpPr>
        <p:spPr bwMode="black">
          <a:xfrm>
            <a:off x="3305909" y="633187"/>
            <a:ext cx="5580183" cy="808751"/>
          </a:xfrm>
        </p:spPr>
        <p:txBody>
          <a:bodyPr>
            <a:noAutofit/>
          </a:bodyPr>
          <a:lstStyle>
            <a:lvl1pPr marL="0" marR="0" indent="0" algn="ctr" defTabSz="914400" rtl="0" eaLnBrk="1" fontAlgn="auto" latinLnBrk="0" hangingPunct="1">
              <a:lnSpc>
                <a:spcPct val="100000"/>
              </a:lnSpc>
              <a:spcBef>
                <a:spcPts val="0"/>
              </a:spcBef>
              <a:spcAft>
                <a:spcPts val="0"/>
              </a:spcAft>
              <a:buClrTx/>
              <a:buSzTx/>
              <a:buFontTx/>
              <a:buNone/>
              <a:tabLst/>
              <a:defRPr sz="5000" b="0" baseline="0">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t>Click to add title</a:t>
            </a:r>
            <a:endParaRPr kumimoji="0" lang="en-US" sz="3000" b="1" i="0" u="none" strike="noStrike" kern="1200" cap="none" spc="0" normalizeH="0" baseline="0" noProof="0" dirty="0">
              <a:ln>
                <a:noFill/>
              </a:ln>
              <a:solidFill>
                <a:srgbClr val="FFFFFF"/>
              </a:solidFill>
              <a:effectLst/>
              <a:uLnTx/>
              <a:uFillTx/>
              <a:latin typeface="+mj-lt"/>
              <a:ea typeface="+mn-ea"/>
              <a:cs typeface="+mn-cs"/>
            </a:endParaRPr>
          </a:p>
        </p:txBody>
      </p:sp>
      <p:sp>
        <p:nvSpPr>
          <p:cNvPr id="3" name="Text Placeholder 3">
            <a:extLst>
              <a:ext uri="{FF2B5EF4-FFF2-40B4-BE49-F238E27FC236}">
                <a16:creationId xmlns:a16="http://schemas.microsoft.com/office/drawing/2014/main" id="{41562BBE-B5B7-42B5-8ABD-CE74CD647F22}"/>
              </a:ext>
            </a:extLst>
          </p:cNvPr>
          <p:cNvSpPr>
            <a:spLocks noGrp="1"/>
          </p:cNvSpPr>
          <p:nvPr>
            <p:ph type="body" sz="quarter" idx="13"/>
          </p:nvPr>
        </p:nvSpPr>
        <p:spPr>
          <a:xfrm>
            <a:off x="1408113" y="1755775"/>
            <a:ext cx="9434512" cy="4151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4"/>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2418869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y the Numbers (5-Up with Icons)">
    <p:bg bwMode="gray">
      <p:bgRef idx="1001">
        <a:schemeClr val="bg1"/>
      </p:bgRef>
    </p:bg>
    <p:spTree>
      <p:nvGrpSpPr>
        <p:cNvPr id="1" name=""/>
        <p:cNvGrpSpPr/>
        <p:nvPr/>
      </p:nvGrpSpPr>
      <p:grpSpPr>
        <a:xfrm>
          <a:off x="0" y="0"/>
          <a:ext cx="0" cy="0"/>
          <a:chOff x="0" y="0"/>
          <a:chExt cx="0" cy="0"/>
        </a:xfrm>
      </p:grpSpPr>
      <p:sp>
        <p:nvSpPr>
          <p:cNvPr id="19" name="Rectangle 1">
            <a:extLst>
              <a:ext uri="{FF2B5EF4-FFF2-40B4-BE49-F238E27FC236}">
                <a16:creationId xmlns:a16="http://schemas.microsoft.com/office/drawing/2014/main" id="{A5D6346A-285F-46E0-9AAB-F8F29A1C2BC6}"/>
              </a:ext>
            </a:extLst>
          </p:cNvPr>
          <p:cNvSpPr/>
          <p:nvPr userDrawn="1"/>
        </p:nvSpPr>
        <p:spPr bwMode="black">
          <a:xfrm>
            <a:off x="4060951" y="0"/>
            <a:ext cx="4063999" cy="3429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2"/>
          <p:cNvSpPr>
            <a:spLocks noGrp="1"/>
          </p:cNvSpPr>
          <p:nvPr userDrawn="1">
            <p:ph type="title" hasCustomPrompt="1"/>
          </p:nvPr>
        </p:nvSpPr>
        <p:spPr bwMode="white">
          <a:xfrm>
            <a:off x="4325757" y="363682"/>
            <a:ext cx="3531339" cy="2809009"/>
          </a:xfrm>
          <a:noFill/>
        </p:spPr>
        <p:txBody>
          <a:bodyPr lIns="0" rIns="0">
            <a:normAutofit/>
          </a:bodyPr>
          <a:lstStyle>
            <a:lvl1pPr algn="ctr">
              <a:defRPr sz="3600">
                <a:solidFill>
                  <a:schemeClr val="bg1"/>
                </a:solidFill>
              </a:defRPr>
            </a:lvl1pPr>
          </a:lstStyle>
          <a:p>
            <a:r>
              <a:rPr lang="en-US" dirty="0"/>
              <a:t>Click to add title</a:t>
            </a:r>
          </a:p>
        </p:txBody>
      </p:sp>
      <p:sp>
        <p:nvSpPr>
          <p:cNvPr id="18" name="Rectangle 3">
            <a:extLst>
              <a:ext uri="{FF2B5EF4-FFF2-40B4-BE49-F238E27FC236}">
                <a16:creationId xmlns:a16="http://schemas.microsoft.com/office/drawing/2014/main" id="{8B1D6FB0-3CFA-4F98-9E32-13372A146E50}"/>
              </a:ext>
            </a:extLst>
          </p:cNvPr>
          <p:cNvSpPr/>
          <p:nvPr userDrawn="1"/>
        </p:nvSpPr>
        <p:spPr>
          <a:xfrm>
            <a:off x="-3048" y="0"/>
            <a:ext cx="4063999" cy="3429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4">
            <a:extLst>
              <a:ext uri="{FF2B5EF4-FFF2-40B4-BE49-F238E27FC236}">
                <a16:creationId xmlns:a16="http://schemas.microsoft.com/office/drawing/2014/main" id="{91253B02-FE9E-42BD-9273-EB07447C42F2}"/>
              </a:ext>
            </a:extLst>
          </p:cNvPr>
          <p:cNvSpPr/>
          <p:nvPr userDrawn="1"/>
        </p:nvSpPr>
        <p:spPr>
          <a:xfrm>
            <a:off x="8124953" y="0"/>
            <a:ext cx="4063999" cy="3429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5">
            <a:extLst>
              <a:ext uri="{FF2B5EF4-FFF2-40B4-BE49-F238E27FC236}">
                <a16:creationId xmlns:a16="http://schemas.microsoft.com/office/drawing/2014/main" id="{FA95525E-0F0F-42A1-814D-8A0F5F6C9504}"/>
              </a:ext>
            </a:extLst>
          </p:cNvPr>
          <p:cNvSpPr/>
          <p:nvPr userDrawn="1"/>
        </p:nvSpPr>
        <p:spPr>
          <a:xfrm>
            <a:off x="0" y="3429000"/>
            <a:ext cx="4063999" cy="3429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6">
            <a:extLst>
              <a:ext uri="{FF2B5EF4-FFF2-40B4-BE49-F238E27FC236}">
                <a16:creationId xmlns:a16="http://schemas.microsoft.com/office/drawing/2014/main" id="{E2F620B4-FC61-4BCB-BFAB-5DAE7EDBC3A1}"/>
              </a:ext>
            </a:extLst>
          </p:cNvPr>
          <p:cNvSpPr/>
          <p:nvPr userDrawn="1"/>
        </p:nvSpPr>
        <p:spPr>
          <a:xfrm>
            <a:off x="4063999" y="3429000"/>
            <a:ext cx="4063999" cy="3429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7">
            <a:extLst>
              <a:ext uri="{FF2B5EF4-FFF2-40B4-BE49-F238E27FC236}">
                <a16:creationId xmlns:a16="http://schemas.microsoft.com/office/drawing/2014/main" id="{6D8EBE3F-0971-43E7-9934-99422D606481}"/>
              </a:ext>
            </a:extLst>
          </p:cNvPr>
          <p:cNvSpPr/>
          <p:nvPr userDrawn="1"/>
        </p:nvSpPr>
        <p:spPr>
          <a:xfrm>
            <a:off x="8128001" y="3429000"/>
            <a:ext cx="4063999" cy="3429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icture Placeholder 8">
            <a:extLst>
              <a:ext uri="{FF2B5EF4-FFF2-40B4-BE49-F238E27FC236}">
                <a16:creationId xmlns:a16="http://schemas.microsoft.com/office/drawing/2014/main" id="{D8DD7EF7-A01F-4BC7-80C9-B7ED221F6395}"/>
              </a:ext>
            </a:extLst>
          </p:cNvPr>
          <p:cNvSpPr>
            <a:spLocks noGrp="1"/>
          </p:cNvSpPr>
          <p:nvPr>
            <p:ph type="pic" sz="quarter" idx="13" hasCustomPrompt="1"/>
          </p:nvPr>
        </p:nvSpPr>
        <p:spPr bwMode="gray">
          <a:xfrm>
            <a:off x="1565351" y="347961"/>
            <a:ext cx="1025659" cy="102565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Icon</a:t>
            </a:r>
          </a:p>
        </p:txBody>
      </p:sp>
      <p:sp>
        <p:nvSpPr>
          <p:cNvPr id="3" name="Content Placeholder 9"/>
          <p:cNvSpPr>
            <a:spLocks noGrp="1"/>
          </p:cNvSpPr>
          <p:nvPr userDrawn="1">
            <p:ph idx="1" hasCustomPrompt="1"/>
          </p:nvPr>
        </p:nvSpPr>
        <p:spPr bwMode="gray">
          <a:xfrm>
            <a:off x="360218" y="1683143"/>
            <a:ext cx="3435927" cy="1524000"/>
          </a:xfrm>
          <a:noFill/>
        </p:spPr>
        <p:txBody>
          <a:bodyPr/>
          <a:lstStyle>
            <a:lvl1pPr marL="0" indent="0" algn="ctr">
              <a:spcBef>
                <a:spcPts val="300"/>
              </a:spcBef>
              <a:spcAft>
                <a:spcPts val="300"/>
              </a:spcAft>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add text</a:t>
            </a:r>
          </a:p>
        </p:txBody>
      </p:sp>
      <p:sp>
        <p:nvSpPr>
          <p:cNvPr id="29" name="Picture Placeholder 10">
            <a:extLst>
              <a:ext uri="{FF2B5EF4-FFF2-40B4-BE49-F238E27FC236}">
                <a16:creationId xmlns:a16="http://schemas.microsoft.com/office/drawing/2014/main" id="{D04436AB-D3A4-4BCB-A795-5F8437FE2E86}"/>
              </a:ext>
            </a:extLst>
          </p:cNvPr>
          <p:cNvSpPr>
            <a:spLocks noGrp="1"/>
          </p:cNvSpPr>
          <p:nvPr>
            <p:ph type="pic" sz="quarter" idx="21" hasCustomPrompt="1"/>
          </p:nvPr>
        </p:nvSpPr>
        <p:spPr bwMode="gray">
          <a:xfrm>
            <a:off x="9668035" y="293132"/>
            <a:ext cx="1025659" cy="102565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Icon</a:t>
            </a:r>
          </a:p>
        </p:txBody>
      </p:sp>
      <p:sp>
        <p:nvSpPr>
          <p:cNvPr id="28" name="Content Placeholder 11">
            <a:extLst>
              <a:ext uri="{FF2B5EF4-FFF2-40B4-BE49-F238E27FC236}">
                <a16:creationId xmlns:a16="http://schemas.microsoft.com/office/drawing/2014/main" id="{6F9304B1-6B55-4695-943B-30DD680AEE6A}"/>
              </a:ext>
            </a:extLst>
          </p:cNvPr>
          <p:cNvSpPr>
            <a:spLocks noGrp="1"/>
          </p:cNvSpPr>
          <p:nvPr>
            <p:ph idx="20" hasCustomPrompt="1"/>
          </p:nvPr>
        </p:nvSpPr>
        <p:spPr bwMode="gray">
          <a:xfrm>
            <a:off x="8462902" y="1628314"/>
            <a:ext cx="3435927" cy="1524000"/>
          </a:xfrm>
          <a:noFill/>
        </p:spPr>
        <p:txBody>
          <a:bodyPr/>
          <a:lstStyle>
            <a:lvl1pPr marL="0" indent="0" algn="ctr">
              <a:spcBef>
                <a:spcPts val="300"/>
              </a:spcBef>
              <a:spcAft>
                <a:spcPts val="300"/>
              </a:spcAft>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add text</a:t>
            </a:r>
          </a:p>
        </p:txBody>
      </p:sp>
      <p:sp>
        <p:nvSpPr>
          <p:cNvPr id="23" name="Picture Placeholder 12">
            <a:extLst>
              <a:ext uri="{FF2B5EF4-FFF2-40B4-BE49-F238E27FC236}">
                <a16:creationId xmlns:a16="http://schemas.microsoft.com/office/drawing/2014/main" id="{B28D5B16-4425-46F4-9F63-B46F36029402}"/>
              </a:ext>
            </a:extLst>
          </p:cNvPr>
          <p:cNvSpPr>
            <a:spLocks noGrp="1"/>
          </p:cNvSpPr>
          <p:nvPr>
            <p:ph type="pic" sz="quarter" idx="15" hasCustomPrompt="1"/>
          </p:nvPr>
        </p:nvSpPr>
        <p:spPr bwMode="gray">
          <a:xfrm>
            <a:off x="1565351" y="3818526"/>
            <a:ext cx="1025659" cy="102565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Icon</a:t>
            </a:r>
          </a:p>
        </p:txBody>
      </p:sp>
      <p:sp>
        <p:nvSpPr>
          <p:cNvPr id="22" name="Content Placeholder 13">
            <a:extLst>
              <a:ext uri="{FF2B5EF4-FFF2-40B4-BE49-F238E27FC236}">
                <a16:creationId xmlns:a16="http://schemas.microsoft.com/office/drawing/2014/main" id="{AD263849-863B-4132-B6E1-C61464355379}"/>
              </a:ext>
            </a:extLst>
          </p:cNvPr>
          <p:cNvSpPr>
            <a:spLocks noGrp="1"/>
          </p:cNvSpPr>
          <p:nvPr>
            <p:ph idx="14" hasCustomPrompt="1"/>
          </p:nvPr>
        </p:nvSpPr>
        <p:spPr bwMode="gray">
          <a:xfrm>
            <a:off x="360218" y="5153708"/>
            <a:ext cx="3435927" cy="1524000"/>
          </a:xfrm>
          <a:noFill/>
        </p:spPr>
        <p:txBody>
          <a:bodyPr/>
          <a:lstStyle>
            <a:lvl1pPr marL="0" indent="0" algn="ctr">
              <a:spcBef>
                <a:spcPts val="300"/>
              </a:spcBef>
              <a:spcAft>
                <a:spcPts val="300"/>
              </a:spcAft>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add text</a:t>
            </a:r>
          </a:p>
        </p:txBody>
      </p:sp>
      <p:sp>
        <p:nvSpPr>
          <p:cNvPr id="25" name="Picture Placeholder 14">
            <a:extLst>
              <a:ext uri="{FF2B5EF4-FFF2-40B4-BE49-F238E27FC236}">
                <a16:creationId xmlns:a16="http://schemas.microsoft.com/office/drawing/2014/main" id="{2CE6DAA4-2E97-4817-A549-1F198B25D71D}"/>
              </a:ext>
            </a:extLst>
          </p:cNvPr>
          <p:cNvSpPr>
            <a:spLocks noGrp="1"/>
          </p:cNvSpPr>
          <p:nvPr>
            <p:ph type="pic" sz="quarter" idx="17" hasCustomPrompt="1"/>
          </p:nvPr>
        </p:nvSpPr>
        <p:spPr bwMode="gray">
          <a:xfrm>
            <a:off x="5610137" y="3818526"/>
            <a:ext cx="1025659" cy="102565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Icon</a:t>
            </a:r>
          </a:p>
        </p:txBody>
      </p:sp>
      <p:sp>
        <p:nvSpPr>
          <p:cNvPr id="24" name="Content Placeholder 15">
            <a:extLst>
              <a:ext uri="{FF2B5EF4-FFF2-40B4-BE49-F238E27FC236}">
                <a16:creationId xmlns:a16="http://schemas.microsoft.com/office/drawing/2014/main" id="{5B029AC8-AE17-421E-A0F3-247B7315CD29}"/>
              </a:ext>
            </a:extLst>
          </p:cNvPr>
          <p:cNvSpPr>
            <a:spLocks noGrp="1"/>
          </p:cNvSpPr>
          <p:nvPr>
            <p:ph idx="16" hasCustomPrompt="1"/>
          </p:nvPr>
        </p:nvSpPr>
        <p:spPr bwMode="gray">
          <a:xfrm>
            <a:off x="4405004" y="5153708"/>
            <a:ext cx="3435927" cy="1524000"/>
          </a:xfrm>
          <a:noFill/>
        </p:spPr>
        <p:txBody>
          <a:bodyPr/>
          <a:lstStyle>
            <a:lvl1pPr marL="0" indent="0" algn="ctr">
              <a:spcBef>
                <a:spcPts val="300"/>
              </a:spcBef>
              <a:spcAft>
                <a:spcPts val="300"/>
              </a:spcAft>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add text</a:t>
            </a:r>
          </a:p>
        </p:txBody>
      </p:sp>
      <p:sp>
        <p:nvSpPr>
          <p:cNvPr id="27" name="Picture Placeholder 16">
            <a:extLst>
              <a:ext uri="{FF2B5EF4-FFF2-40B4-BE49-F238E27FC236}">
                <a16:creationId xmlns:a16="http://schemas.microsoft.com/office/drawing/2014/main" id="{F2965326-2267-4131-8529-A5DD17D8D70A}"/>
              </a:ext>
            </a:extLst>
          </p:cNvPr>
          <p:cNvSpPr>
            <a:spLocks noGrp="1"/>
          </p:cNvSpPr>
          <p:nvPr>
            <p:ph type="pic" sz="quarter" idx="19" hasCustomPrompt="1"/>
          </p:nvPr>
        </p:nvSpPr>
        <p:spPr bwMode="gray">
          <a:xfrm>
            <a:off x="9668035" y="3818526"/>
            <a:ext cx="1025659" cy="102565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Icon</a:t>
            </a:r>
          </a:p>
        </p:txBody>
      </p:sp>
      <p:sp>
        <p:nvSpPr>
          <p:cNvPr id="26" name="Content Placeholder 17">
            <a:extLst>
              <a:ext uri="{FF2B5EF4-FFF2-40B4-BE49-F238E27FC236}">
                <a16:creationId xmlns:a16="http://schemas.microsoft.com/office/drawing/2014/main" id="{69D189A1-22A5-49F4-835C-1A0417D045F6}"/>
              </a:ext>
            </a:extLst>
          </p:cNvPr>
          <p:cNvSpPr>
            <a:spLocks noGrp="1"/>
          </p:cNvSpPr>
          <p:nvPr>
            <p:ph idx="18" hasCustomPrompt="1"/>
          </p:nvPr>
        </p:nvSpPr>
        <p:spPr bwMode="gray">
          <a:xfrm>
            <a:off x="8462902" y="5153708"/>
            <a:ext cx="3435927" cy="1524000"/>
          </a:xfrm>
          <a:noFill/>
        </p:spPr>
        <p:txBody>
          <a:bodyPr/>
          <a:lstStyle>
            <a:lvl1pPr marL="0" indent="0" algn="ctr">
              <a:spcBef>
                <a:spcPts val="300"/>
              </a:spcBef>
              <a:spcAft>
                <a:spcPts val="300"/>
              </a:spcAft>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add text</a:t>
            </a:r>
          </a:p>
        </p:txBody>
      </p:sp>
      <p:sp>
        <p:nvSpPr>
          <p:cNvPr id="6" name="Slide Number Placeholder 18"/>
          <p:cNvSpPr>
            <a:spLocks noGrp="1"/>
          </p:cNvSpPr>
          <p:nvPr userDrawn="1">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7368341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y the Numbers (9-Up)">
    <p:bg bwMode="gray">
      <p:bgRef idx="1001">
        <a:schemeClr val="bg1"/>
      </p:bgRef>
    </p:bg>
    <p:spTree>
      <p:nvGrpSpPr>
        <p:cNvPr id="1" name=""/>
        <p:cNvGrpSpPr/>
        <p:nvPr/>
      </p:nvGrpSpPr>
      <p:grpSpPr>
        <a:xfrm>
          <a:off x="0" y="0"/>
          <a:ext cx="0" cy="0"/>
          <a:chOff x="0" y="0"/>
          <a:chExt cx="0" cy="0"/>
        </a:xfrm>
      </p:grpSpPr>
      <p:sp>
        <p:nvSpPr>
          <p:cNvPr id="15"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14" name="Title 2"/>
          <p:cNvSpPr>
            <a:spLocks noGrp="1"/>
          </p:cNvSpPr>
          <p:nvPr userDrawn="1">
            <p:ph type="title" hasCustomPrompt="1"/>
          </p:nvPr>
        </p:nvSpPr>
        <p:spPr bwMode="white">
          <a:xfrm>
            <a:off x="838200" y="-1"/>
            <a:ext cx="10515600" cy="1216025"/>
          </a:xfrm>
          <a:noFill/>
        </p:spPr>
        <p:txBody>
          <a:bodyPr lIns="0" rIns="0">
            <a:normAutofit/>
          </a:bodyPr>
          <a:lstStyle>
            <a:lvl1pPr algn="r">
              <a:defRPr sz="3600">
                <a:solidFill>
                  <a:schemeClr val="bg1"/>
                </a:solidFill>
              </a:defRPr>
            </a:lvl1pPr>
          </a:lstStyle>
          <a:p>
            <a:r>
              <a:rPr lang="en-US" dirty="0"/>
              <a:t>Click to add title</a:t>
            </a:r>
          </a:p>
        </p:txBody>
      </p:sp>
      <p:sp>
        <p:nvSpPr>
          <p:cNvPr id="27" name="Rectangle 3">
            <a:extLst>
              <a:ext uri="{FF2B5EF4-FFF2-40B4-BE49-F238E27FC236}">
                <a16:creationId xmlns:a16="http://schemas.microsoft.com/office/drawing/2014/main" id="{47D138E0-2756-4912-9525-2DF109D30567}"/>
              </a:ext>
            </a:extLst>
          </p:cNvPr>
          <p:cNvSpPr/>
          <p:nvPr userDrawn="1"/>
        </p:nvSpPr>
        <p:spPr>
          <a:xfrm>
            <a:off x="0" y="1335281"/>
            <a:ext cx="4062984" cy="184090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4">
            <a:extLst>
              <a:ext uri="{FF2B5EF4-FFF2-40B4-BE49-F238E27FC236}">
                <a16:creationId xmlns:a16="http://schemas.microsoft.com/office/drawing/2014/main" id="{014F3C95-F0D6-41F7-AA29-3C6EE80AEAE4}"/>
              </a:ext>
            </a:extLst>
          </p:cNvPr>
          <p:cNvSpPr/>
          <p:nvPr userDrawn="1"/>
        </p:nvSpPr>
        <p:spPr>
          <a:xfrm>
            <a:off x="4062984" y="1335281"/>
            <a:ext cx="4062984" cy="18409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5">
            <a:extLst>
              <a:ext uri="{FF2B5EF4-FFF2-40B4-BE49-F238E27FC236}">
                <a16:creationId xmlns:a16="http://schemas.microsoft.com/office/drawing/2014/main" id="{C748B337-33F7-40A1-88D8-CD2BA65D869E}"/>
              </a:ext>
            </a:extLst>
          </p:cNvPr>
          <p:cNvSpPr/>
          <p:nvPr userDrawn="1"/>
        </p:nvSpPr>
        <p:spPr>
          <a:xfrm>
            <a:off x="8125968" y="1335281"/>
            <a:ext cx="4062984" cy="184090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6">
            <a:extLst>
              <a:ext uri="{FF2B5EF4-FFF2-40B4-BE49-F238E27FC236}">
                <a16:creationId xmlns:a16="http://schemas.microsoft.com/office/drawing/2014/main" id="{D5D8785B-E7B0-45E9-A241-DE133451585E}"/>
              </a:ext>
            </a:extLst>
          </p:cNvPr>
          <p:cNvSpPr/>
          <p:nvPr userDrawn="1"/>
        </p:nvSpPr>
        <p:spPr>
          <a:xfrm>
            <a:off x="0" y="3176188"/>
            <a:ext cx="4062984" cy="18409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7">
            <a:extLst>
              <a:ext uri="{FF2B5EF4-FFF2-40B4-BE49-F238E27FC236}">
                <a16:creationId xmlns:a16="http://schemas.microsoft.com/office/drawing/2014/main" id="{1B929D3F-61AE-48F2-891C-9DFD75256C6D}"/>
              </a:ext>
            </a:extLst>
          </p:cNvPr>
          <p:cNvSpPr/>
          <p:nvPr userDrawn="1"/>
        </p:nvSpPr>
        <p:spPr>
          <a:xfrm>
            <a:off x="4062984" y="3176188"/>
            <a:ext cx="4062984" cy="184090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8">
            <a:extLst>
              <a:ext uri="{FF2B5EF4-FFF2-40B4-BE49-F238E27FC236}">
                <a16:creationId xmlns:a16="http://schemas.microsoft.com/office/drawing/2014/main" id="{B7CC1275-0931-46C8-8F97-B088A9519B1D}"/>
              </a:ext>
            </a:extLst>
          </p:cNvPr>
          <p:cNvSpPr/>
          <p:nvPr userDrawn="1"/>
        </p:nvSpPr>
        <p:spPr>
          <a:xfrm>
            <a:off x="8125968" y="3176188"/>
            <a:ext cx="4062984" cy="18409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9">
            <a:extLst>
              <a:ext uri="{FF2B5EF4-FFF2-40B4-BE49-F238E27FC236}">
                <a16:creationId xmlns:a16="http://schemas.microsoft.com/office/drawing/2014/main" id="{330A8418-CF1B-46A4-B5BE-AFE11C079F01}"/>
              </a:ext>
            </a:extLst>
          </p:cNvPr>
          <p:cNvSpPr/>
          <p:nvPr userDrawn="1"/>
        </p:nvSpPr>
        <p:spPr>
          <a:xfrm>
            <a:off x="0" y="5017094"/>
            <a:ext cx="4062984" cy="184090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10">
            <a:extLst>
              <a:ext uri="{FF2B5EF4-FFF2-40B4-BE49-F238E27FC236}">
                <a16:creationId xmlns:a16="http://schemas.microsoft.com/office/drawing/2014/main" id="{719FCF12-F13A-4B9B-A958-B33602A70EC2}"/>
              </a:ext>
            </a:extLst>
          </p:cNvPr>
          <p:cNvSpPr/>
          <p:nvPr userDrawn="1"/>
        </p:nvSpPr>
        <p:spPr>
          <a:xfrm>
            <a:off x="4062984" y="5017093"/>
            <a:ext cx="4062984" cy="18409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11">
            <a:extLst>
              <a:ext uri="{FF2B5EF4-FFF2-40B4-BE49-F238E27FC236}">
                <a16:creationId xmlns:a16="http://schemas.microsoft.com/office/drawing/2014/main" id="{2C994B8F-9B33-413F-9097-B33609846937}"/>
              </a:ext>
            </a:extLst>
          </p:cNvPr>
          <p:cNvSpPr/>
          <p:nvPr userDrawn="1"/>
        </p:nvSpPr>
        <p:spPr>
          <a:xfrm>
            <a:off x="8125968" y="5017093"/>
            <a:ext cx="4062984" cy="184090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12"/>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Text Placeholder 13">
            <a:extLst>
              <a:ext uri="{FF2B5EF4-FFF2-40B4-BE49-F238E27FC236}">
                <a16:creationId xmlns:a16="http://schemas.microsoft.com/office/drawing/2014/main" id="{801AB76E-7762-46CE-9516-D338BC43BE78}"/>
              </a:ext>
            </a:extLst>
          </p:cNvPr>
          <p:cNvSpPr>
            <a:spLocks noGrp="1"/>
          </p:cNvSpPr>
          <p:nvPr>
            <p:ph type="body" sz="quarter" idx="10" hasCustomPrompt="1"/>
          </p:nvPr>
        </p:nvSpPr>
        <p:spPr>
          <a:xfrm>
            <a:off x="229362" y="1588094"/>
            <a:ext cx="3593592" cy="1371600"/>
          </a:xfrm>
        </p:spPr>
        <p:txBody>
          <a:bodyPr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a:t>
            </a:r>
          </a:p>
        </p:txBody>
      </p:sp>
      <p:sp>
        <p:nvSpPr>
          <p:cNvPr id="54" name="Text Placeholder 14">
            <a:extLst>
              <a:ext uri="{FF2B5EF4-FFF2-40B4-BE49-F238E27FC236}">
                <a16:creationId xmlns:a16="http://schemas.microsoft.com/office/drawing/2014/main" id="{DF20C971-9987-4982-B10F-B0CC4C009517}"/>
              </a:ext>
            </a:extLst>
          </p:cNvPr>
          <p:cNvSpPr>
            <a:spLocks noGrp="1"/>
          </p:cNvSpPr>
          <p:nvPr>
            <p:ph type="body" sz="quarter" idx="11" hasCustomPrompt="1"/>
          </p:nvPr>
        </p:nvSpPr>
        <p:spPr>
          <a:xfrm>
            <a:off x="4303014" y="1569933"/>
            <a:ext cx="3593592" cy="1371600"/>
          </a:xfrm>
        </p:spPr>
        <p:txBody>
          <a:bodyPr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a:t>
            </a:r>
          </a:p>
        </p:txBody>
      </p:sp>
      <p:sp>
        <p:nvSpPr>
          <p:cNvPr id="55" name="Text Placeholder 15">
            <a:extLst>
              <a:ext uri="{FF2B5EF4-FFF2-40B4-BE49-F238E27FC236}">
                <a16:creationId xmlns:a16="http://schemas.microsoft.com/office/drawing/2014/main" id="{345C34D9-17B4-4613-B9BD-59F326907F3D}"/>
              </a:ext>
            </a:extLst>
          </p:cNvPr>
          <p:cNvSpPr>
            <a:spLocks noGrp="1"/>
          </p:cNvSpPr>
          <p:nvPr>
            <p:ph type="body" sz="quarter" idx="12" hasCustomPrompt="1"/>
          </p:nvPr>
        </p:nvSpPr>
        <p:spPr>
          <a:xfrm>
            <a:off x="8360664" y="1569933"/>
            <a:ext cx="3593592" cy="1371600"/>
          </a:xfrm>
        </p:spPr>
        <p:txBody>
          <a:bodyPr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a:t>
            </a:r>
          </a:p>
        </p:txBody>
      </p:sp>
      <p:sp>
        <p:nvSpPr>
          <p:cNvPr id="56" name="Text Placeholder 16">
            <a:extLst>
              <a:ext uri="{FF2B5EF4-FFF2-40B4-BE49-F238E27FC236}">
                <a16:creationId xmlns:a16="http://schemas.microsoft.com/office/drawing/2014/main" id="{A1AA7C28-B086-407F-8AF1-4301768182DD}"/>
              </a:ext>
            </a:extLst>
          </p:cNvPr>
          <p:cNvSpPr>
            <a:spLocks noGrp="1"/>
          </p:cNvSpPr>
          <p:nvPr>
            <p:ph type="body" sz="quarter" idx="13" hasCustomPrompt="1"/>
          </p:nvPr>
        </p:nvSpPr>
        <p:spPr>
          <a:xfrm>
            <a:off x="229362" y="3447161"/>
            <a:ext cx="3593592" cy="1371600"/>
          </a:xfrm>
        </p:spPr>
        <p:txBody>
          <a:bodyPr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a:t>
            </a:r>
          </a:p>
        </p:txBody>
      </p:sp>
      <p:sp>
        <p:nvSpPr>
          <p:cNvPr id="57" name="Text Placeholder 17">
            <a:extLst>
              <a:ext uri="{FF2B5EF4-FFF2-40B4-BE49-F238E27FC236}">
                <a16:creationId xmlns:a16="http://schemas.microsoft.com/office/drawing/2014/main" id="{D76E17B9-0002-44B8-AF7E-8969D01E0AA6}"/>
              </a:ext>
            </a:extLst>
          </p:cNvPr>
          <p:cNvSpPr>
            <a:spLocks noGrp="1"/>
          </p:cNvSpPr>
          <p:nvPr>
            <p:ph type="body" sz="quarter" idx="14" hasCustomPrompt="1"/>
          </p:nvPr>
        </p:nvSpPr>
        <p:spPr>
          <a:xfrm>
            <a:off x="4303014" y="3429000"/>
            <a:ext cx="3593592" cy="1371600"/>
          </a:xfrm>
        </p:spPr>
        <p:txBody>
          <a:bodyPr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a:t>
            </a:r>
          </a:p>
        </p:txBody>
      </p:sp>
      <p:sp>
        <p:nvSpPr>
          <p:cNvPr id="58" name="Text Placeholder 18">
            <a:extLst>
              <a:ext uri="{FF2B5EF4-FFF2-40B4-BE49-F238E27FC236}">
                <a16:creationId xmlns:a16="http://schemas.microsoft.com/office/drawing/2014/main" id="{B3D2B886-4EAE-44EA-AE7C-F3ADDAF4FAC2}"/>
              </a:ext>
            </a:extLst>
          </p:cNvPr>
          <p:cNvSpPr>
            <a:spLocks noGrp="1"/>
          </p:cNvSpPr>
          <p:nvPr>
            <p:ph type="body" sz="quarter" idx="15" hasCustomPrompt="1"/>
          </p:nvPr>
        </p:nvSpPr>
        <p:spPr>
          <a:xfrm>
            <a:off x="8360664" y="3429000"/>
            <a:ext cx="3593592" cy="1371600"/>
          </a:xfrm>
        </p:spPr>
        <p:txBody>
          <a:bodyPr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a:t>
            </a:r>
          </a:p>
        </p:txBody>
      </p:sp>
      <p:sp>
        <p:nvSpPr>
          <p:cNvPr id="59" name="Text Placeholder 19">
            <a:extLst>
              <a:ext uri="{FF2B5EF4-FFF2-40B4-BE49-F238E27FC236}">
                <a16:creationId xmlns:a16="http://schemas.microsoft.com/office/drawing/2014/main" id="{2DDB0377-5DDF-4FE6-AC8F-55DC93331053}"/>
              </a:ext>
            </a:extLst>
          </p:cNvPr>
          <p:cNvSpPr>
            <a:spLocks noGrp="1"/>
          </p:cNvSpPr>
          <p:nvPr>
            <p:ph type="body" sz="quarter" idx="16" hasCustomPrompt="1"/>
          </p:nvPr>
        </p:nvSpPr>
        <p:spPr>
          <a:xfrm>
            <a:off x="229362" y="5242666"/>
            <a:ext cx="3593592" cy="1371600"/>
          </a:xfrm>
        </p:spPr>
        <p:txBody>
          <a:bodyPr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a:t>
            </a:r>
          </a:p>
        </p:txBody>
      </p:sp>
      <p:sp>
        <p:nvSpPr>
          <p:cNvPr id="60" name="Text Placeholder 20">
            <a:extLst>
              <a:ext uri="{FF2B5EF4-FFF2-40B4-BE49-F238E27FC236}">
                <a16:creationId xmlns:a16="http://schemas.microsoft.com/office/drawing/2014/main" id="{3FB77825-C8FD-42A1-8FA6-A3FE7450E669}"/>
              </a:ext>
            </a:extLst>
          </p:cNvPr>
          <p:cNvSpPr>
            <a:spLocks noGrp="1"/>
          </p:cNvSpPr>
          <p:nvPr>
            <p:ph type="body" sz="quarter" idx="17" hasCustomPrompt="1"/>
          </p:nvPr>
        </p:nvSpPr>
        <p:spPr>
          <a:xfrm>
            <a:off x="4303014" y="5224505"/>
            <a:ext cx="3593592" cy="1371600"/>
          </a:xfrm>
        </p:spPr>
        <p:txBody>
          <a:bodyPr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a:t>
            </a:r>
          </a:p>
        </p:txBody>
      </p:sp>
      <p:sp>
        <p:nvSpPr>
          <p:cNvPr id="61" name="Text Placeholder 21">
            <a:extLst>
              <a:ext uri="{FF2B5EF4-FFF2-40B4-BE49-F238E27FC236}">
                <a16:creationId xmlns:a16="http://schemas.microsoft.com/office/drawing/2014/main" id="{494D3609-5A57-469E-BBF2-662F0C4358D6}"/>
              </a:ext>
            </a:extLst>
          </p:cNvPr>
          <p:cNvSpPr>
            <a:spLocks noGrp="1"/>
          </p:cNvSpPr>
          <p:nvPr>
            <p:ph type="body" sz="quarter" idx="18" hasCustomPrompt="1"/>
          </p:nvPr>
        </p:nvSpPr>
        <p:spPr>
          <a:xfrm>
            <a:off x="8360664" y="5224505"/>
            <a:ext cx="3593592" cy="1371600"/>
          </a:xfrm>
        </p:spPr>
        <p:txBody>
          <a:bodyPr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a:t>
            </a:r>
          </a:p>
        </p:txBody>
      </p:sp>
    </p:spTree>
    <p:extLst>
      <p:ext uri="{BB962C8B-B14F-4D97-AF65-F5344CB8AC3E}">
        <p14:creationId xmlns:p14="http://schemas.microsoft.com/office/powerpoint/2010/main" val="991484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Qua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28B90B5-0ADD-4FAB-AAA7-60B10917D5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7253" y="-1"/>
            <a:ext cx="10876547" cy="6852225"/>
          </a:xfrm>
          <a:prstGeom prst="rect">
            <a:avLst/>
          </a:prstGeom>
        </p:spPr>
      </p:pic>
      <p:sp>
        <p:nvSpPr>
          <p:cNvPr id="13" name="Title 1">
            <a:extLst>
              <a:ext uri="{FF2B5EF4-FFF2-40B4-BE49-F238E27FC236}">
                <a16:creationId xmlns:a16="http://schemas.microsoft.com/office/drawing/2014/main" id="{CF41329C-8017-4B1E-8629-9EB8192B20C0}"/>
              </a:ext>
            </a:extLst>
          </p:cNvPr>
          <p:cNvSpPr>
            <a:spLocks noGrp="1"/>
          </p:cNvSpPr>
          <p:nvPr>
            <p:ph type="title" hasCustomPrompt="1"/>
          </p:nvPr>
        </p:nvSpPr>
        <p:spPr bwMode="black">
          <a:xfrm>
            <a:off x="4908884" y="2376739"/>
            <a:ext cx="2088682" cy="2098744"/>
          </a:xfrm>
          <a:prstGeom prst="ellipse">
            <a:avLst/>
          </a:prstGeom>
          <a:noFill/>
        </p:spPr>
        <p:txBody>
          <a:bodyPr lIns="0" rIns="0">
            <a:normAutofit/>
          </a:bodyPr>
          <a:lstStyle>
            <a:lvl1pPr algn="ctr">
              <a:defRPr sz="2500">
                <a:solidFill>
                  <a:schemeClr val="tx1"/>
                </a:solidFill>
              </a:defRPr>
            </a:lvl1pPr>
          </a:lstStyle>
          <a:p>
            <a:r>
              <a:rPr lang="en-US" dirty="0"/>
              <a:t>Click to add title</a:t>
            </a:r>
          </a:p>
        </p:txBody>
      </p:sp>
      <p:sp>
        <p:nvSpPr>
          <p:cNvPr id="17" name="Content Placeholder 2">
            <a:extLst>
              <a:ext uri="{FF2B5EF4-FFF2-40B4-BE49-F238E27FC236}">
                <a16:creationId xmlns:a16="http://schemas.microsoft.com/office/drawing/2014/main" id="{94026A8F-5767-4C60-A899-B201C4472978}"/>
              </a:ext>
            </a:extLst>
          </p:cNvPr>
          <p:cNvSpPr>
            <a:spLocks noGrp="1"/>
          </p:cNvSpPr>
          <p:nvPr>
            <p:ph sz="quarter" idx="17" hasCustomPrompt="1"/>
          </p:nvPr>
        </p:nvSpPr>
        <p:spPr>
          <a:xfrm>
            <a:off x="477838" y="452438"/>
            <a:ext cx="2746375" cy="2714625"/>
          </a:xfrm>
        </p:spPr>
        <p:txBody>
          <a:bodyPr/>
          <a:lstStyle>
            <a:lvl1pPr marL="0" indent="0">
              <a:buNone/>
              <a:defRPr sz="2200" b="1"/>
            </a:lvl1pPr>
            <a:lvl2pPr marL="346075" indent="-220663">
              <a:spcBef>
                <a:spcPts val="400"/>
              </a:spcBef>
              <a:spcAft>
                <a:spcPts val="400"/>
              </a:spcAft>
              <a:buClr>
                <a:schemeClr val="tx1"/>
              </a:buClr>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a:t>Click to add text</a:t>
            </a:r>
          </a:p>
          <a:p>
            <a:pPr lvl="1"/>
            <a:r>
              <a:rPr lang="en-US" dirty="0"/>
              <a:t>Item one</a:t>
            </a:r>
          </a:p>
          <a:p>
            <a:pPr lvl="1"/>
            <a:r>
              <a:rPr lang="en-US" dirty="0"/>
              <a:t>Item two</a:t>
            </a:r>
          </a:p>
          <a:p>
            <a:pPr lvl="1"/>
            <a:r>
              <a:rPr lang="en-US" dirty="0"/>
              <a:t>Item three</a:t>
            </a:r>
          </a:p>
        </p:txBody>
      </p:sp>
      <p:sp>
        <p:nvSpPr>
          <p:cNvPr id="9" name="Picture Placeholder 3">
            <a:extLst>
              <a:ext uri="{FF2B5EF4-FFF2-40B4-BE49-F238E27FC236}">
                <a16:creationId xmlns:a16="http://schemas.microsoft.com/office/drawing/2014/main" id="{15A3E4B8-CACE-4AB4-A8FC-7AEF75EDAF39}"/>
              </a:ext>
            </a:extLst>
          </p:cNvPr>
          <p:cNvSpPr>
            <a:spLocks noGrp="1"/>
          </p:cNvSpPr>
          <p:nvPr>
            <p:ph type="pic" sz="quarter" idx="13" hasCustomPrompt="1"/>
          </p:nvPr>
        </p:nvSpPr>
        <p:spPr bwMode="gray">
          <a:xfrm>
            <a:off x="3561365" y="1125505"/>
            <a:ext cx="1135062" cy="1136650"/>
          </a:xfrm>
        </p:spPr>
        <p:txBody>
          <a:bodyPr>
            <a:normAutofit/>
          </a:bodyPr>
          <a:lstStyle>
            <a:lvl1pPr marL="0" indent="0" algn="ctr">
              <a:buNone/>
              <a:defRPr sz="1500"/>
            </a:lvl1pPr>
          </a:lstStyle>
          <a:p>
            <a:r>
              <a:rPr lang="en-US" dirty="0"/>
              <a:t>Icon</a:t>
            </a:r>
          </a:p>
        </p:txBody>
      </p:sp>
      <p:sp>
        <p:nvSpPr>
          <p:cNvPr id="18" name="Content Placeholder 4">
            <a:extLst>
              <a:ext uri="{FF2B5EF4-FFF2-40B4-BE49-F238E27FC236}">
                <a16:creationId xmlns:a16="http://schemas.microsoft.com/office/drawing/2014/main" id="{032A610F-10B9-4A8A-83D5-C97FF538D359}"/>
              </a:ext>
            </a:extLst>
          </p:cNvPr>
          <p:cNvSpPr>
            <a:spLocks noGrp="1"/>
          </p:cNvSpPr>
          <p:nvPr>
            <p:ph sz="quarter" idx="18" hasCustomPrompt="1"/>
          </p:nvPr>
        </p:nvSpPr>
        <p:spPr>
          <a:xfrm>
            <a:off x="8776001" y="450884"/>
            <a:ext cx="2746375" cy="2714625"/>
          </a:xfrm>
        </p:spPr>
        <p:txBody>
          <a:bodyPr/>
          <a:lstStyle>
            <a:lvl1pPr marL="0" indent="0">
              <a:buNone/>
              <a:defRPr sz="2200" b="1"/>
            </a:lvl1pPr>
            <a:lvl2pPr marL="346075" indent="-220663">
              <a:spcBef>
                <a:spcPts val="400"/>
              </a:spcBef>
              <a:spcAft>
                <a:spcPts val="400"/>
              </a:spcAft>
              <a:buClr>
                <a:schemeClr val="tx1"/>
              </a:buClr>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a:t>Click to add text</a:t>
            </a:r>
          </a:p>
          <a:p>
            <a:pPr lvl="1"/>
            <a:r>
              <a:rPr lang="en-US" dirty="0"/>
              <a:t>Item one</a:t>
            </a:r>
          </a:p>
          <a:p>
            <a:pPr lvl="1"/>
            <a:r>
              <a:rPr lang="en-US" dirty="0"/>
              <a:t>Item two</a:t>
            </a:r>
          </a:p>
          <a:p>
            <a:pPr lvl="1"/>
            <a:r>
              <a:rPr lang="en-US" dirty="0"/>
              <a:t>Item three</a:t>
            </a:r>
          </a:p>
        </p:txBody>
      </p:sp>
      <p:sp>
        <p:nvSpPr>
          <p:cNvPr id="10" name="Picture Placeholder 5">
            <a:extLst>
              <a:ext uri="{FF2B5EF4-FFF2-40B4-BE49-F238E27FC236}">
                <a16:creationId xmlns:a16="http://schemas.microsoft.com/office/drawing/2014/main" id="{EA34264D-D28C-49EA-828E-9A4D4603A2CB}"/>
              </a:ext>
            </a:extLst>
          </p:cNvPr>
          <p:cNvSpPr>
            <a:spLocks noGrp="1"/>
          </p:cNvSpPr>
          <p:nvPr>
            <p:ph type="pic" sz="quarter" idx="14" hasCustomPrompt="1"/>
          </p:nvPr>
        </p:nvSpPr>
        <p:spPr bwMode="gray">
          <a:xfrm>
            <a:off x="7251508" y="1125505"/>
            <a:ext cx="1135062" cy="1136650"/>
          </a:xfrm>
        </p:spPr>
        <p:txBody>
          <a:bodyPr>
            <a:normAutofit/>
          </a:bodyPr>
          <a:lstStyle>
            <a:lvl1pPr marL="0" indent="0" algn="ctr">
              <a:buNone/>
              <a:defRPr sz="1500"/>
            </a:lvl1pPr>
          </a:lstStyle>
          <a:p>
            <a:r>
              <a:rPr lang="en-US" dirty="0"/>
              <a:t>Icon</a:t>
            </a:r>
          </a:p>
        </p:txBody>
      </p:sp>
      <p:sp>
        <p:nvSpPr>
          <p:cNvPr id="19" name="Content Placeholder 6">
            <a:extLst>
              <a:ext uri="{FF2B5EF4-FFF2-40B4-BE49-F238E27FC236}">
                <a16:creationId xmlns:a16="http://schemas.microsoft.com/office/drawing/2014/main" id="{15663BA5-2702-4695-9A70-94EAAC588296}"/>
              </a:ext>
            </a:extLst>
          </p:cNvPr>
          <p:cNvSpPr>
            <a:spLocks noGrp="1"/>
          </p:cNvSpPr>
          <p:nvPr>
            <p:ph sz="quarter" idx="19" hasCustomPrompt="1"/>
          </p:nvPr>
        </p:nvSpPr>
        <p:spPr>
          <a:xfrm>
            <a:off x="477253" y="3743578"/>
            <a:ext cx="2746375" cy="2612772"/>
          </a:xfrm>
        </p:spPr>
        <p:txBody>
          <a:bodyPr/>
          <a:lstStyle>
            <a:lvl1pPr marL="0" indent="0">
              <a:buNone/>
              <a:defRPr sz="2200" b="1"/>
            </a:lvl1pPr>
            <a:lvl2pPr marL="346075" indent="-220663">
              <a:spcBef>
                <a:spcPts val="400"/>
              </a:spcBef>
              <a:spcAft>
                <a:spcPts val="400"/>
              </a:spcAft>
              <a:buClr>
                <a:schemeClr val="tx1"/>
              </a:buClr>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a:t>Click to add text</a:t>
            </a:r>
          </a:p>
          <a:p>
            <a:pPr lvl="1"/>
            <a:r>
              <a:rPr lang="en-US" dirty="0"/>
              <a:t>Item one</a:t>
            </a:r>
          </a:p>
          <a:p>
            <a:pPr lvl="1"/>
            <a:r>
              <a:rPr lang="en-US" dirty="0"/>
              <a:t>Item two</a:t>
            </a:r>
          </a:p>
          <a:p>
            <a:pPr lvl="1"/>
            <a:r>
              <a:rPr lang="en-US" dirty="0"/>
              <a:t>Item three</a:t>
            </a:r>
          </a:p>
        </p:txBody>
      </p:sp>
      <p:sp>
        <p:nvSpPr>
          <p:cNvPr id="11" name="Picture Placeholder 7">
            <a:extLst>
              <a:ext uri="{FF2B5EF4-FFF2-40B4-BE49-F238E27FC236}">
                <a16:creationId xmlns:a16="http://schemas.microsoft.com/office/drawing/2014/main" id="{41875FDC-A655-4A0D-9846-FEBF4FE91C83}"/>
              </a:ext>
            </a:extLst>
          </p:cNvPr>
          <p:cNvSpPr>
            <a:spLocks noGrp="1"/>
          </p:cNvSpPr>
          <p:nvPr>
            <p:ph type="pic" sz="quarter" idx="15" hasCustomPrompt="1"/>
          </p:nvPr>
        </p:nvSpPr>
        <p:spPr bwMode="gray">
          <a:xfrm>
            <a:off x="3561365" y="4595846"/>
            <a:ext cx="1135062" cy="1136650"/>
          </a:xfrm>
        </p:spPr>
        <p:txBody>
          <a:bodyPr>
            <a:normAutofit/>
          </a:bodyPr>
          <a:lstStyle>
            <a:lvl1pPr marL="0" indent="0" algn="ctr">
              <a:buNone/>
              <a:defRPr sz="1500"/>
            </a:lvl1pPr>
          </a:lstStyle>
          <a:p>
            <a:r>
              <a:rPr lang="en-US" dirty="0"/>
              <a:t>Icon</a:t>
            </a:r>
          </a:p>
        </p:txBody>
      </p:sp>
      <p:sp>
        <p:nvSpPr>
          <p:cNvPr id="20" name="Content Placeholder 8">
            <a:extLst>
              <a:ext uri="{FF2B5EF4-FFF2-40B4-BE49-F238E27FC236}">
                <a16:creationId xmlns:a16="http://schemas.microsoft.com/office/drawing/2014/main" id="{B3257A84-CA4A-40FD-9C48-BA83D297743C}"/>
              </a:ext>
            </a:extLst>
          </p:cNvPr>
          <p:cNvSpPr>
            <a:spLocks noGrp="1"/>
          </p:cNvSpPr>
          <p:nvPr>
            <p:ph sz="quarter" idx="20" hasCustomPrompt="1"/>
          </p:nvPr>
        </p:nvSpPr>
        <p:spPr>
          <a:xfrm>
            <a:off x="8775416" y="3742023"/>
            <a:ext cx="2746375" cy="2612773"/>
          </a:xfrm>
        </p:spPr>
        <p:txBody>
          <a:bodyPr/>
          <a:lstStyle>
            <a:lvl1pPr marL="0" indent="0">
              <a:buNone/>
              <a:defRPr sz="2200" b="1"/>
            </a:lvl1pPr>
            <a:lvl2pPr marL="346075" indent="-220663">
              <a:spcBef>
                <a:spcPts val="400"/>
              </a:spcBef>
              <a:spcAft>
                <a:spcPts val="400"/>
              </a:spcAft>
              <a:buClr>
                <a:schemeClr val="tx1"/>
              </a:buClr>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a:t>Click to add text</a:t>
            </a:r>
          </a:p>
          <a:p>
            <a:pPr lvl="1"/>
            <a:r>
              <a:rPr lang="en-US" dirty="0"/>
              <a:t>Item one</a:t>
            </a:r>
          </a:p>
          <a:p>
            <a:pPr lvl="1"/>
            <a:r>
              <a:rPr lang="en-US" dirty="0"/>
              <a:t>Item two</a:t>
            </a:r>
          </a:p>
          <a:p>
            <a:pPr lvl="1"/>
            <a:r>
              <a:rPr lang="en-US" dirty="0"/>
              <a:t>Item three</a:t>
            </a:r>
          </a:p>
        </p:txBody>
      </p:sp>
      <p:sp>
        <p:nvSpPr>
          <p:cNvPr id="12" name="Picture Placeholder 9">
            <a:extLst>
              <a:ext uri="{FF2B5EF4-FFF2-40B4-BE49-F238E27FC236}">
                <a16:creationId xmlns:a16="http://schemas.microsoft.com/office/drawing/2014/main" id="{36A64B5B-AE77-4B74-925A-5D85BD05CECF}"/>
              </a:ext>
            </a:extLst>
          </p:cNvPr>
          <p:cNvSpPr>
            <a:spLocks noGrp="1"/>
          </p:cNvSpPr>
          <p:nvPr>
            <p:ph type="pic" sz="quarter" idx="16" hasCustomPrompt="1"/>
          </p:nvPr>
        </p:nvSpPr>
        <p:spPr bwMode="gray">
          <a:xfrm>
            <a:off x="7251508" y="4595846"/>
            <a:ext cx="1135062" cy="1136650"/>
          </a:xfrm>
        </p:spPr>
        <p:txBody>
          <a:bodyPr>
            <a:normAutofit/>
          </a:bodyPr>
          <a:lstStyle>
            <a:lvl1pPr marL="0" indent="0" algn="ctr">
              <a:buNone/>
              <a:defRPr sz="1500"/>
            </a:lvl1pPr>
          </a:lstStyle>
          <a:p>
            <a:r>
              <a:rPr lang="en-US" dirty="0"/>
              <a:t>Icon</a:t>
            </a:r>
          </a:p>
        </p:txBody>
      </p:sp>
      <p:sp>
        <p:nvSpPr>
          <p:cNvPr id="3" name="Date Placeholder 10">
            <a:extLst>
              <a:ext uri="{FF2B5EF4-FFF2-40B4-BE49-F238E27FC236}">
                <a16:creationId xmlns:a16="http://schemas.microsoft.com/office/drawing/2014/main" id="{D7B1B1D7-CD0C-49E0-8AC1-567A6D1A48F1}"/>
              </a:ext>
            </a:extLst>
          </p:cNvPr>
          <p:cNvSpPr>
            <a:spLocks noGrp="1"/>
          </p:cNvSpPr>
          <p:nvPr>
            <p:ph type="dt" sz="half" idx="10"/>
          </p:nvPr>
        </p:nvSpPr>
        <p:spPr/>
        <p:txBody>
          <a:bodyPr/>
          <a:lstStyle/>
          <a:p>
            <a:fld id="{16D5E9BE-CAA2-49B9-B3D1-E3587DB5B59A}" type="datetime1">
              <a:rPr lang="en-US" smtClean="0"/>
              <a:t>10/03/2023</a:t>
            </a:fld>
            <a:endParaRPr lang="en-US" dirty="0"/>
          </a:p>
        </p:txBody>
      </p:sp>
      <p:sp>
        <p:nvSpPr>
          <p:cNvPr id="4" name="Footer Placeholder 11">
            <a:extLst>
              <a:ext uri="{FF2B5EF4-FFF2-40B4-BE49-F238E27FC236}">
                <a16:creationId xmlns:a16="http://schemas.microsoft.com/office/drawing/2014/main" id="{A0DE9E05-D5C9-40B5-B0BD-C5FFC93DBC73}"/>
              </a:ext>
            </a:extLst>
          </p:cNvPr>
          <p:cNvSpPr>
            <a:spLocks noGrp="1"/>
          </p:cNvSpPr>
          <p:nvPr>
            <p:ph type="ftr" sz="quarter" idx="11"/>
          </p:nvPr>
        </p:nvSpPr>
        <p:spPr/>
        <p:txBody>
          <a:bodyPr/>
          <a:lstStyle/>
          <a:p>
            <a:r>
              <a:rPr lang="en-US" dirty="0"/>
              <a:t>health.state.mn.us</a:t>
            </a:r>
          </a:p>
        </p:txBody>
      </p:sp>
      <p:sp>
        <p:nvSpPr>
          <p:cNvPr id="5" name="Slide Number Placeholder 12">
            <a:extLst>
              <a:ext uri="{FF2B5EF4-FFF2-40B4-BE49-F238E27FC236}">
                <a16:creationId xmlns:a16="http://schemas.microsoft.com/office/drawing/2014/main" id="{A87A070A-47B1-4FE3-8E7C-7C9F041B2625}"/>
              </a:ext>
            </a:extLst>
          </p:cNvPr>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5976539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Half and Half">
    <p:spTree>
      <p:nvGrpSpPr>
        <p:cNvPr id="1" name=""/>
        <p:cNvGrpSpPr/>
        <p:nvPr/>
      </p:nvGrpSpPr>
      <p:grpSpPr>
        <a:xfrm>
          <a:off x="0" y="0"/>
          <a:ext cx="0" cy="0"/>
          <a:chOff x="0" y="0"/>
          <a:chExt cx="0" cy="0"/>
        </a:xfrm>
      </p:grpSpPr>
      <p:pic>
        <p:nvPicPr>
          <p:cNvPr id="6" name="Picture 1" descr="Shape&#10;&#10;Description automatically generated">
            <a:extLst>
              <a:ext uri="{FF2B5EF4-FFF2-40B4-BE49-F238E27FC236}">
                <a16:creationId xmlns:a16="http://schemas.microsoft.com/office/drawing/2014/main" id="{58A98041-598A-4B86-A4FE-CE64268EAC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850440" y="401352"/>
            <a:ext cx="8467375" cy="5571533"/>
          </a:xfrm>
          <a:prstGeom prst="rect">
            <a:avLst/>
          </a:prstGeom>
        </p:spPr>
      </p:pic>
      <p:sp>
        <p:nvSpPr>
          <p:cNvPr id="13" name="Title 2">
            <a:extLst>
              <a:ext uri="{FF2B5EF4-FFF2-40B4-BE49-F238E27FC236}">
                <a16:creationId xmlns:a16="http://schemas.microsoft.com/office/drawing/2014/main" id="{CF41329C-8017-4B1E-8629-9EB8192B20C0}"/>
              </a:ext>
            </a:extLst>
          </p:cNvPr>
          <p:cNvSpPr>
            <a:spLocks noGrp="1"/>
          </p:cNvSpPr>
          <p:nvPr>
            <p:ph type="title" hasCustomPrompt="1"/>
          </p:nvPr>
        </p:nvSpPr>
        <p:spPr bwMode="black">
          <a:xfrm>
            <a:off x="4433862" y="1550632"/>
            <a:ext cx="3268003" cy="3272972"/>
          </a:xfrm>
          <a:prstGeom prst="ellipse">
            <a:avLst/>
          </a:prstGeom>
          <a:noFill/>
        </p:spPr>
        <p:txBody>
          <a:bodyPr lIns="0" rIns="0">
            <a:normAutofit/>
          </a:bodyPr>
          <a:lstStyle>
            <a:lvl1pPr algn="ctr">
              <a:defRPr sz="3600">
                <a:solidFill>
                  <a:schemeClr val="tx1"/>
                </a:solidFill>
              </a:defRPr>
            </a:lvl1pPr>
          </a:lstStyle>
          <a:p>
            <a:r>
              <a:rPr lang="en-US" dirty="0"/>
              <a:t>Click to add title</a:t>
            </a:r>
          </a:p>
        </p:txBody>
      </p:sp>
      <p:sp>
        <p:nvSpPr>
          <p:cNvPr id="11" name="Picture Placeholder 3">
            <a:extLst>
              <a:ext uri="{FF2B5EF4-FFF2-40B4-BE49-F238E27FC236}">
                <a16:creationId xmlns:a16="http://schemas.microsoft.com/office/drawing/2014/main" id="{41875FDC-A655-4A0D-9846-FEBF4FE91C83}"/>
              </a:ext>
            </a:extLst>
          </p:cNvPr>
          <p:cNvSpPr>
            <a:spLocks noGrp="1"/>
          </p:cNvSpPr>
          <p:nvPr>
            <p:ph type="pic" sz="quarter" idx="15" hasCustomPrompt="1"/>
          </p:nvPr>
        </p:nvSpPr>
        <p:spPr bwMode="gray">
          <a:xfrm>
            <a:off x="1357005" y="1344489"/>
            <a:ext cx="1135062" cy="1136650"/>
          </a:xfrm>
        </p:spPr>
        <p:txBody>
          <a:bodyPr>
            <a:normAutofit/>
          </a:bodyPr>
          <a:lstStyle>
            <a:lvl1pPr marL="0" indent="0" algn="ctr">
              <a:buNone/>
              <a:defRPr sz="1500"/>
            </a:lvl1pPr>
          </a:lstStyle>
          <a:p>
            <a:r>
              <a:rPr lang="en-US" dirty="0"/>
              <a:t>Icon</a:t>
            </a:r>
          </a:p>
        </p:txBody>
      </p:sp>
      <p:sp>
        <p:nvSpPr>
          <p:cNvPr id="20" name="Content Placeholder 4">
            <a:extLst>
              <a:ext uri="{FF2B5EF4-FFF2-40B4-BE49-F238E27FC236}">
                <a16:creationId xmlns:a16="http://schemas.microsoft.com/office/drawing/2014/main" id="{B3257A84-CA4A-40FD-9C48-BA83D297743C}"/>
              </a:ext>
            </a:extLst>
          </p:cNvPr>
          <p:cNvSpPr>
            <a:spLocks noGrp="1"/>
          </p:cNvSpPr>
          <p:nvPr>
            <p:ph sz="quarter" idx="20" hasCustomPrompt="1"/>
          </p:nvPr>
        </p:nvSpPr>
        <p:spPr>
          <a:xfrm>
            <a:off x="555802" y="2718639"/>
            <a:ext cx="2746375" cy="3300984"/>
          </a:xfrm>
        </p:spPr>
        <p:txBody>
          <a:bodyPr/>
          <a:lstStyle>
            <a:lvl1pPr marL="0" indent="0">
              <a:buNone/>
              <a:defRPr sz="2200" b="1"/>
            </a:lvl1pPr>
            <a:lvl2pPr marL="346075" indent="-220663">
              <a:spcBef>
                <a:spcPts val="400"/>
              </a:spcBef>
              <a:spcAft>
                <a:spcPts val="400"/>
              </a:spcAft>
              <a:buClr>
                <a:schemeClr val="tx1"/>
              </a:buClr>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a:t>Click to add text</a:t>
            </a:r>
          </a:p>
          <a:p>
            <a:pPr lvl="1"/>
            <a:r>
              <a:rPr lang="en-US" dirty="0"/>
              <a:t>Item one</a:t>
            </a:r>
          </a:p>
          <a:p>
            <a:pPr lvl="1"/>
            <a:r>
              <a:rPr lang="en-US" dirty="0"/>
              <a:t>Item two</a:t>
            </a:r>
          </a:p>
          <a:p>
            <a:pPr lvl="1"/>
            <a:r>
              <a:rPr lang="en-US" dirty="0"/>
              <a:t>Item three</a:t>
            </a:r>
          </a:p>
        </p:txBody>
      </p:sp>
      <p:sp>
        <p:nvSpPr>
          <p:cNvPr id="12" name="Picture Placeholder 5">
            <a:extLst>
              <a:ext uri="{FF2B5EF4-FFF2-40B4-BE49-F238E27FC236}">
                <a16:creationId xmlns:a16="http://schemas.microsoft.com/office/drawing/2014/main" id="{36A64B5B-AE77-4B74-925A-5D85BD05CECF}"/>
              </a:ext>
            </a:extLst>
          </p:cNvPr>
          <p:cNvSpPr>
            <a:spLocks noGrp="1"/>
          </p:cNvSpPr>
          <p:nvPr>
            <p:ph type="pic" sz="quarter" idx="16" hasCustomPrompt="1"/>
          </p:nvPr>
        </p:nvSpPr>
        <p:spPr bwMode="gray">
          <a:xfrm>
            <a:off x="9581072" y="401352"/>
            <a:ext cx="1135062" cy="1136650"/>
          </a:xfrm>
        </p:spPr>
        <p:txBody>
          <a:bodyPr>
            <a:normAutofit/>
          </a:bodyPr>
          <a:lstStyle>
            <a:lvl1pPr marL="0" indent="0" algn="ctr">
              <a:buNone/>
              <a:defRPr sz="1500"/>
            </a:lvl1pPr>
          </a:lstStyle>
          <a:p>
            <a:r>
              <a:rPr lang="en-US" dirty="0"/>
              <a:t>Icon</a:t>
            </a:r>
          </a:p>
        </p:txBody>
      </p:sp>
      <p:sp>
        <p:nvSpPr>
          <p:cNvPr id="14" name="Content Placeholder 6">
            <a:extLst>
              <a:ext uri="{FF2B5EF4-FFF2-40B4-BE49-F238E27FC236}">
                <a16:creationId xmlns:a16="http://schemas.microsoft.com/office/drawing/2014/main" id="{70EA3296-E774-4946-8E91-E5BC0EDF7F5C}"/>
              </a:ext>
            </a:extLst>
          </p:cNvPr>
          <p:cNvSpPr>
            <a:spLocks noGrp="1"/>
          </p:cNvSpPr>
          <p:nvPr>
            <p:ph sz="quarter" idx="21" hasCustomPrompt="1"/>
          </p:nvPr>
        </p:nvSpPr>
        <p:spPr>
          <a:xfrm>
            <a:off x="8742872" y="1788132"/>
            <a:ext cx="2811462" cy="3300014"/>
          </a:xfrm>
        </p:spPr>
        <p:txBody>
          <a:bodyPr/>
          <a:lstStyle>
            <a:lvl1pPr marL="0" indent="0">
              <a:buNone/>
              <a:defRPr b="1"/>
            </a:lvl1pPr>
            <a:lvl2pPr marL="346075" indent="-228600">
              <a:defRPr/>
            </a:lvl2pPr>
          </a:lstStyle>
          <a:p>
            <a:pPr lvl="0"/>
            <a:r>
              <a:rPr lang="en-US" dirty="0"/>
              <a:t>Click to add text</a:t>
            </a:r>
          </a:p>
          <a:p>
            <a:pPr lvl="1"/>
            <a:r>
              <a:rPr lang="en-US" dirty="0"/>
              <a:t>Item one</a:t>
            </a:r>
          </a:p>
          <a:p>
            <a:pPr lvl="1"/>
            <a:r>
              <a:rPr lang="en-US" dirty="0"/>
              <a:t>Item two</a:t>
            </a:r>
          </a:p>
          <a:p>
            <a:pPr lvl="1"/>
            <a:r>
              <a:rPr lang="en-US" dirty="0"/>
              <a:t>Item three</a:t>
            </a:r>
          </a:p>
        </p:txBody>
      </p:sp>
      <p:sp>
        <p:nvSpPr>
          <p:cNvPr id="3" name="Date Placeholder 7">
            <a:extLst>
              <a:ext uri="{FF2B5EF4-FFF2-40B4-BE49-F238E27FC236}">
                <a16:creationId xmlns:a16="http://schemas.microsoft.com/office/drawing/2014/main" id="{D7B1B1D7-CD0C-49E0-8AC1-567A6D1A48F1}"/>
              </a:ext>
            </a:extLst>
          </p:cNvPr>
          <p:cNvSpPr>
            <a:spLocks noGrp="1"/>
          </p:cNvSpPr>
          <p:nvPr>
            <p:ph type="dt" sz="half" idx="10"/>
          </p:nvPr>
        </p:nvSpPr>
        <p:spPr/>
        <p:txBody>
          <a:bodyPr/>
          <a:lstStyle/>
          <a:p>
            <a:fld id="{16D5E9BE-CAA2-49B9-B3D1-E3587DB5B59A}" type="datetime1">
              <a:rPr lang="en-US" smtClean="0"/>
              <a:t>10/03/2023</a:t>
            </a:fld>
            <a:endParaRPr lang="en-US" dirty="0"/>
          </a:p>
        </p:txBody>
      </p:sp>
      <p:sp>
        <p:nvSpPr>
          <p:cNvPr id="4" name="Footer Placeholder 8">
            <a:extLst>
              <a:ext uri="{FF2B5EF4-FFF2-40B4-BE49-F238E27FC236}">
                <a16:creationId xmlns:a16="http://schemas.microsoft.com/office/drawing/2014/main" id="{A0DE9E05-D5C9-40B5-B0BD-C5FFC93DBC73}"/>
              </a:ext>
            </a:extLst>
          </p:cNvPr>
          <p:cNvSpPr>
            <a:spLocks noGrp="1"/>
          </p:cNvSpPr>
          <p:nvPr>
            <p:ph type="ftr" sz="quarter" idx="11"/>
          </p:nvPr>
        </p:nvSpPr>
        <p:spPr/>
        <p:txBody>
          <a:bodyPr/>
          <a:lstStyle/>
          <a:p>
            <a:r>
              <a:rPr lang="en-US" dirty="0"/>
              <a:t>health.state.mn.us</a:t>
            </a:r>
          </a:p>
        </p:txBody>
      </p:sp>
      <p:sp>
        <p:nvSpPr>
          <p:cNvPr id="5" name="Slide Number Placeholder 9">
            <a:extLst>
              <a:ext uri="{FF2B5EF4-FFF2-40B4-BE49-F238E27FC236}">
                <a16:creationId xmlns:a16="http://schemas.microsoft.com/office/drawing/2014/main" id="{A87A070A-47B1-4FE3-8E7C-7C9F041B2625}"/>
              </a:ext>
            </a:extLst>
          </p:cNvPr>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87693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White)">
    <p:bg bwMode="gray">
      <p:bgRef idx="1001">
        <a:schemeClr val="bg1"/>
      </p:bgRef>
    </p:bg>
    <p:spTree>
      <p:nvGrpSpPr>
        <p:cNvPr id="1" name=""/>
        <p:cNvGrpSpPr/>
        <p:nvPr/>
      </p:nvGrpSpPr>
      <p:grpSpPr>
        <a:xfrm>
          <a:off x="0" y="0"/>
          <a:ext cx="0" cy="0"/>
          <a:chOff x="0" y="0"/>
          <a:chExt cx="0" cy="0"/>
        </a:xfrm>
      </p:grpSpPr>
      <p:sp>
        <p:nvSpPr>
          <p:cNvPr id="15"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3" name="Content Placeholder 3"/>
          <p:cNvSpPr>
            <a:spLocks noGrp="1"/>
          </p:cNvSpPr>
          <p:nvPr>
            <p:ph idx="1"/>
          </p:nvPr>
        </p:nvSpPr>
        <p:spPr bwMode="gray">
          <a:xfrm>
            <a:off x="838200" y="1594624"/>
            <a:ext cx="10515600" cy="4582339"/>
          </a:xfrm>
          <a:noFill/>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4"/>
          <p:cNvSpPr>
            <a:spLocks noGrp="1"/>
          </p:cNvSpPr>
          <p:nvPr>
            <p:ph type="dt" sz="half" idx="10"/>
          </p:nvPr>
        </p:nvSpPr>
        <p:spPr bwMode="black"/>
        <p:txBody>
          <a:bodyPr/>
          <a:lstStyle/>
          <a:p>
            <a:fld id="{824D5D47-1752-4D84-8BFB-C2F71A34C932}" type="datetime1">
              <a:rPr lang="en-US" smtClean="0"/>
              <a:t>10/03/2023</a:t>
            </a:fld>
            <a:endParaRPr lang="en-US" dirty="0"/>
          </a:p>
        </p:txBody>
      </p:sp>
      <p:sp>
        <p:nvSpPr>
          <p:cNvPr id="10" name="Footer Placeholder 5"/>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6" name="Slide Number Placeholder 6"/>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8"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5324997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0 Up Pictures and Text">
    <p:bg bwMode="gray">
      <p:bgRef idx="1001">
        <a:schemeClr val="bg1"/>
      </p:bgRef>
    </p:bg>
    <p:spTree>
      <p:nvGrpSpPr>
        <p:cNvPr id="1" name=""/>
        <p:cNvGrpSpPr/>
        <p:nvPr/>
      </p:nvGrpSpPr>
      <p:grpSpPr>
        <a:xfrm>
          <a:off x="0" y="0"/>
          <a:ext cx="0" cy="0"/>
          <a:chOff x="0" y="0"/>
          <a:chExt cx="0" cy="0"/>
        </a:xfrm>
      </p:grpSpPr>
      <p:sp>
        <p:nvSpPr>
          <p:cNvPr id="15" name="Rectangle 1"/>
          <p:cNvSpPr/>
          <p:nvPr userDrawn="1"/>
        </p:nvSpPr>
        <p:spPr bwMode="black">
          <a:xfrm>
            <a:off x="0" y="2820924"/>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14" name="Title 2"/>
          <p:cNvSpPr>
            <a:spLocks noGrp="1"/>
          </p:cNvSpPr>
          <p:nvPr>
            <p:ph type="title" hasCustomPrompt="1"/>
          </p:nvPr>
        </p:nvSpPr>
        <p:spPr bwMode="white">
          <a:xfrm>
            <a:off x="838200" y="2821051"/>
            <a:ext cx="10515600" cy="1216025"/>
          </a:xfrm>
          <a:noFill/>
        </p:spPr>
        <p:txBody>
          <a:bodyPr lIns="0" rIns="0">
            <a:normAutofit/>
          </a:bodyPr>
          <a:lstStyle>
            <a:lvl1pPr algn="ctr">
              <a:defRPr sz="3600">
                <a:solidFill>
                  <a:schemeClr val="bg1"/>
                </a:solidFill>
              </a:defRPr>
            </a:lvl1pPr>
          </a:lstStyle>
          <a:p>
            <a:r>
              <a:rPr lang="en-US" dirty="0"/>
              <a:t>Click to add title</a:t>
            </a:r>
          </a:p>
        </p:txBody>
      </p:sp>
      <p:sp>
        <p:nvSpPr>
          <p:cNvPr id="2" name="Rectangle 3">
            <a:extLst>
              <a:ext uri="{FF2B5EF4-FFF2-40B4-BE49-F238E27FC236}">
                <a16:creationId xmlns:a16="http://schemas.microsoft.com/office/drawing/2014/main" id="{BD162C60-CB96-4A1A-A18D-22B32089E235}"/>
              </a:ext>
            </a:extLst>
          </p:cNvPr>
          <p:cNvSpPr/>
          <p:nvPr userDrawn="1"/>
        </p:nvSpPr>
        <p:spPr>
          <a:xfrm>
            <a:off x="1" y="-1"/>
            <a:ext cx="2437305" cy="282092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4">
            <a:extLst>
              <a:ext uri="{FF2B5EF4-FFF2-40B4-BE49-F238E27FC236}">
                <a16:creationId xmlns:a16="http://schemas.microsoft.com/office/drawing/2014/main" id="{0B3DCC4C-18F1-44A1-83F2-567249ACDEF1}"/>
              </a:ext>
            </a:extLst>
          </p:cNvPr>
          <p:cNvSpPr/>
          <p:nvPr userDrawn="1"/>
        </p:nvSpPr>
        <p:spPr>
          <a:xfrm>
            <a:off x="4877349" y="-1"/>
            <a:ext cx="2437305" cy="282092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5">
            <a:extLst>
              <a:ext uri="{FF2B5EF4-FFF2-40B4-BE49-F238E27FC236}">
                <a16:creationId xmlns:a16="http://schemas.microsoft.com/office/drawing/2014/main" id="{8CF2B0C9-EA38-4390-A84A-EBCFEDC0AAE5}"/>
              </a:ext>
            </a:extLst>
          </p:cNvPr>
          <p:cNvSpPr/>
          <p:nvPr userDrawn="1"/>
        </p:nvSpPr>
        <p:spPr>
          <a:xfrm>
            <a:off x="9754696" y="-1"/>
            <a:ext cx="2437305" cy="282092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6">
            <a:extLst>
              <a:ext uri="{FF2B5EF4-FFF2-40B4-BE49-F238E27FC236}">
                <a16:creationId xmlns:a16="http://schemas.microsoft.com/office/drawing/2014/main" id="{3D0C31E3-527C-4CBA-97E5-DBDF2A52AFAC}"/>
              </a:ext>
            </a:extLst>
          </p:cNvPr>
          <p:cNvSpPr/>
          <p:nvPr userDrawn="1"/>
        </p:nvSpPr>
        <p:spPr>
          <a:xfrm>
            <a:off x="2435850" y="4037076"/>
            <a:ext cx="2437305" cy="281720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7">
            <a:extLst>
              <a:ext uri="{FF2B5EF4-FFF2-40B4-BE49-F238E27FC236}">
                <a16:creationId xmlns:a16="http://schemas.microsoft.com/office/drawing/2014/main" id="{591E0941-ABF1-462A-AA3A-64D47089A2D7}"/>
              </a:ext>
            </a:extLst>
          </p:cNvPr>
          <p:cNvSpPr/>
          <p:nvPr userDrawn="1"/>
        </p:nvSpPr>
        <p:spPr>
          <a:xfrm>
            <a:off x="7314342" y="4037076"/>
            <a:ext cx="2437305" cy="281720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Picture Placeholder 8">
            <a:extLst>
              <a:ext uri="{FF2B5EF4-FFF2-40B4-BE49-F238E27FC236}">
                <a16:creationId xmlns:a16="http://schemas.microsoft.com/office/drawing/2014/main" id="{5EB20B2C-E9C0-4B6F-9D8F-0B7BAAE1EDC6}"/>
              </a:ext>
            </a:extLst>
          </p:cNvPr>
          <p:cNvSpPr>
            <a:spLocks noGrp="1"/>
          </p:cNvSpPr>
          <p:nvPr>
            <p:ph type="pic" sz="quarter" idx="20" hasCustomPrompt="1"/>
          </p:nvPr>
        </p:nvSpPr>
        <p:spPr bwMode="gray">
          <a:xfrm>
            <a:off x="399634" y="256163"/>
            <a:ext cx="1688368" cy="1572637"/>
          </a:xfrm>
        </p:spPr>
        <p:txBody>
          <a:bodyPr/>
          <a:lstStyle>
            <a:lvl1pPr marL="0" indent="0" algn="ctr">
              <a:buNone/>
              <a:defRPr/>
            </a:lvl1pPr>
          </a:lstStyle>
          <a:p>
            <a:r>
              <a:rPr lang="en-US" dirty="0"/>
              <a:t>Picture</a:t>
            </a:r>
          </a:p>
        </p:txBody>
      </p:sp>
      <p:sp>
        <p:nvSpPr>
          <p:cNvPr id="5" name="Text Placeholder 9">
            <a:extLst>
              <a:ext uri="{FF2B5EF4-FFF2-40B4-BE49-F238E27FC236}">
                <a16:creationId xmlns:a16="http://schemas.microsoft.com/office/drawing/2014/main" id="{B1B2EA53-4275-4D74-9FC5-D8EA8CF60C8B}"/>
              </a:ext>
            </a:extLst>
          </p:cNvPr>
          <p:cNvSpPr>
            <a:spLocks noGrp="1"/>
          </p:cNvSpPr>
          <p:nvPr>
            <p:ph type="body" sz="quarter" idx="49" hasCustomPrompt="1"/>
          </p:nvPr>
        </p:nvSpPr>
        <p:spPr>
          <a:xfrm>
            <a:off x="144193" y="1927044"/>
            <a:ext cx="2148840" cy="722376"/>
          </a:xfrm>
        </p:spPr>
        <p:txBody>
          <a:bodyPr anchor="ctr">
            <a:normAutofit/>
          </a:bodyPr>
          <a:lstStyle>
            <a:lvl1pPr marL="0" indent="0" algn="ctr">
              <a:buNone/>
              <a:defRPr sz="2000" b="1"/>
            </a:lvl1pPr>
          </a:lstStyle>
          <a:p>
            <a:pPr lvl="0"/>
            <a:r>
              <a:rPr lang="en-US" dirty="0"/>
              <a:t>Click to add text</a:t>
            </a:r>
          </a:p>
        </p:txBody>
      </p:sp>
      <p:sp>
        <p:nvSpPr>
          <p:cNvPr id="58" name="Picture Placeholder 10">
            <a:extLst>
              <a:ext uri="{FF2B5EF4-FFF2-40B4-BE49-F238E27FC236}">
                <a16:creationId xmlns:a16="http://schemas.microsoft.com/office/drawing/2014/main" id="{513F8D1A-87BC-4B26-9247-B2DC62BB13C5}"/>
              </a:ext>
            </a:extLst>
          </p:cNvPr>
          <p:cNvSpPr>
            <a:spLocks noGrp="1"/>
          </p:cNvSpPr>
          <p:nvPr>
            <p:ph type="pic" sz="quarter" idx="32"/>
          </p:nvPr>
        </p:nvSpPr>
        <p:spPr bwMode="gray">
          <a:xfrm>
            <a:off x="2840906" y="256163"/>
            <a:ext cx="1688368" cy="1572637"/>
          </a:xfrm>
        </p:spPr>
        <p:txBody>
          <a:bodyPr/>
          <a:lstStyle>
            <a:lvl1pPr marL="0" indent="0" algn="ctr">
              <a:buNone/>
              <a:defRPr/>
            </a:lvl1pPr>
          </a:lstStyle>
          <a:p>
            <a:r>
              <a:rPr lang="en-US" dirty="0"/>
              <a:t>Click icon to add picture</a:t>
            </a:r>
          </a:p>
        </p:txBody>
      </p:sp>
      <p:sp>
        <p:nvSpPr>
          <p:cNvPr id="88" name="Text Placeholder 11">
            <a:extLst>
              <a:ext uri="{FF2B5EF4-FFF2-40B4-BE49-F238E27FC236}">
                <a16:creationId xmlns:a16="http://schemas.microsoft.com/office/drawing/2014/main" id="{6D665270-BCFF-43F6-9CEB-51DA6F7F1FA6}"/>
              </a:ext>
            </a:extLst>
          </p:cNvPr>
          <p:cNvSpPr>
            <a:spLocks noGrp="1"/>
          </p:cNvSpPr>
          <p:nvPr>
            <p:ph type="body" sz="quarter" idx="50" hasCustomPrompt="1"/>
          </p:nvPr>
        </p:nvSpPr>
        <p:spPr>
          <a:xfrm>
            <a:off x="2596612" y="1927044"/>
            <a:ext cx="2148840" cy="722376"/>
          </a:xfrm>
        </p:spPr>
        <p:txBody>
          <a:bodyPr anchor="ctr">
            <a:normAutofit/>
          </a:bodyPr>
          <a:lstStyle>
            <a:lvl1pPr marL="0" indent="0" algn="ctr">
              <a:buNone/>
              <a:defRPr sz="2000" b="1"/>
            </a:lvl1pPr>
          </a:lstStyle>
          <a:p>
            <a:pPr lvl="0"/>
            <a:r>
              <a:rPr lang="en-US" dirty="0"/>
              <a:t>Click to add text</a:t>
            </a:r>
          </a:p>
        </p:txBody>
      </p:sp>
      <p:sp>
        <p:nvSpPr>
          <p:cNvPr id="60" name="Picture Placeholder 12">
            <a:extLst>
              <a:ext uri="{FF2B5EF4-FFF2-40B4-BE49-F238E27FC236}">
                <a16:creationId xmlns:a16="http://schemas.microsoft.com/office/drawing/2014/main" id="{04897160-9BF7-44CA-9ACE-9621AC1F8AB6}"/>
              </a:ext>
            </a:extLst>
          </p:cNvPr>
          <p:cNvSpPr>
            <a:spLocks noGrp="1"/>
          </p:cNvSpPr>
          <p:nvPr>
            <p:ph type="pic" sz="quarter" idx="34"/>
          </p:nvPr>
        </p:nvSpPr>
        <p:spPr bwMode="gray">
          <a:xfrm>
            <a:off x="5251816" y="256163"/>
            <a:ext cx="1688368" cy="1572637"/>
          </a:xfrm>
        </p:spPr>
        <p:txBody>
          <a:bodyPr/>
          <a:lstStyle>
            <a:lvl1pPr marL="0" indent="0" algn="ctr">
              <a:buNone/>
              <a:defRPr/>
            </a:lvl1pPr>
          </a:lstStyle>
          <a:p>
            <a:r>
              <a:rPr lang="en-US" dirty="0"/>
              <a:t>Click icon to add picture</a:t>
            </a:r>
          </a:p>
        </p:txBody>
      </p:sp>
      <p:sp>
        <p:nvSpPr>
          <p:cNvPr id="89" name="Text Placeholder 13">
            <a:extLst>
              <a:ext uri="{FF2B5EF4-FFF2-40B4-BE49-F238E27FC236}">
                <a16:creationId xmlns:a16="http://schemas.microsoft.com/office/drawing/2014/main" id="{C7CDD40B-9D6C-4966-A99A-F976E43A8934}"/>
              </a:ext>
            </a:extLst>
          </p:cNvPr>
          <p:cNvSpPr>
            <a:spLocks noGrp="1"/>
          </p:cNvSpPr>
          <p:nvPr>
            <p:ph type="body" sz="quarter" idx="51" hasCustomPrompt="1"/>
          </p:nvPr>
        </p:nvSpPr>
        <p:spPr>
          <a:xfrm>
            <a:off x="5024862" y="1927044"/>
            <a:ext cx="2148840" cy="722376"/>
          </a:xfrm>
        </p:spPr>
        <p:txBody>
          <a:bodyPr anchor="ctr">
            <a:normAutofit/>
          </a:bodyPr>
          <a:lstStyle>
            <a:lvl1pPr marL="0" indent="0" algn="ctr">
              <a:buNone/>
              <a:defRPr sz="2000" b="1"/>
            </a:lvl1pPr>
          </a:lstStyle>
          <a:p>
            <a:pPr lvl="0"/>
            <a:r>
              <a:rPr lang="en-US" dirty="0"/>
              <a:t>Click to add text</a:t>
            </a:r>
          </a:p>
        </p:txBody>
      </p:sp>
      <p:sp>
        <p:nvSpPr>
          <p:cNvPr id="62" name="Picture Placeholder 14">
            <a:extLst>
              <a:ext uri="{FF2B5EF4-FFF2-40B4-BE49-F238E27FC236}">
                <a16:creationId xmlns:a16="http://schemas.microsoft.com/office/drawing/2014/main" id="{74F24F6E-7165-4401-A9FB-B018D4A703FC}"/>
              </a:ext>
            </a:extLst>
          </p:cNvPr>
          <p:cNvSpPr>
            <a:spLocks noGrp="1"/>
          </p:cNvSpPr>
          <p:nvPr>
            <p:ph type="pic" sz="quarter" idx="36"/>
          </p:nvPr>
        </p:nvSpPr>
        <p:spPr bwMode="gray">
          <a:xfrm>
            <a:off x="7662726" y="256163"/>
            <a:ext cx="1688368" cy="1572637"/>
          </a:xfrm>
        </p:spPr>
        <p:txBody>
          <a:bodyPr/>
          <a:lstStyle>
            <a:lvl1pPr marL="0" indent="0" algn="ctr">
              <a:buNone/>
              <a:defRPr/>
            </a:lvl1pPr>
          </a:lstStyle>
          <a:p>
            <a:r>
              <a:rPr lang="en-US" dirty="0"/>
              <a:t>Click icon to add picture</a:t>
            </a:r>
          </a:p>
        </p:txBody>
      </p:sp>
      <p:sp>
        <p:nvSpPr>
          <p:cNvPr id="90" name="Text Placeholder 15">
            <a:extLst>
              <a:ext uri="{FF2B5EF4-FFF2-40B4-BE49-F238E27FC236}">
                <a16:creationId xmlns:a16="http://schemas.microsoft.com/office/drawing/2014/main" id="{C28FB982-4B84-4C4C-9989-BA2563472E37}"/>
              </a:ext>
            </a:extLst>
          </p:cNvPr>
          <p:cNvSpPr>
            <a:spLocks noGrp="1"/>
          </p:cNvSpPr>
          <p:nvPr>
            <p:ph type="body" sz="quarter" idx="52" hasCustomPrompt="1"/>
          </p:nvPr>
        </p:nvSpPr>
        <p:spPr>
          <a:xfrm>
            <a:off x="7474206" y="1927044"/>
            <a:ext cx="2148840" cy="722376"/>
          </a:xfrm>
        </p:spPr>
        <p:txBody>
          <a:bodyPr anchor="ctr">
            <a:normAutofit/>
          </a:bodyPr>
          <a:lstStyle>
            <a:lvl1pPr marL="0" indent="0" algn="ctr">
              <a:buNone/>
              <a:defRPr sz="2000" b="1"/>
            </a:lvl1pPr>
          </a:lstStyle>
          <a:p>
            <a:pPr lvl="0"/>
            <a:r>
              <a:rPr lang="en-US" dirty="0"/>
              <a:t>Click to add text</a:t>
            </a:r>
          </a:p>
        </p:txBody>
      </p:sp>
      <p:sp>
        <p:nvSpPr>
          <p:cNvPr id="64" name="Picture Placeholder 15">
            <a:extLst>
              <a:ext uri="{FF2B5EF4-FFF2-40B4-BE49-F238E27FC236}">
                <a16:creationId xmlns:a16="http://schemas.microsoft.com/office/drawing/2014/main" id="{6626904F-CC3B-4AAC-9351-389DC5A32A64}"/>
              </a:ext>
            </a:extLst>
          </p:cNvPr>
          <p:cNvSpPr>
            <a:spLocks noGrp="1"/>
          </p:cNvSpPr>
          <p:nvPr>
            <p:ph type="pic" sz="quarter" idx="38"/>
          </p:nvPr>
        </p:nvSpPr>
        <p:spPr bwMode="gray">
          <a:xfrm>
            <a:off x="10117655" y="256163"/>
            <a:ext cx="1688368" cy="1572637"/>
          </a:xfrm>
        </p:spPr>
        <p:txBody>
          <a:bodyPr/>
          <a:lstStyle>
            <a:lvl1pPr marL="0" indent="0" algn="ctr">
              <a:buNone/>
              <a:defRPr/>
            </a:lvl1pPr>
          </a:lstStyle>
          <a:p>
            <a:r>
              <a:rPr lang="en-US" dirty="0"/>
              <a:t>Click icon to add picture</a:t>
            </a:r>
          </a:p>
        </p:txBody>
      </p:sp>
      <p:sp>
        <p:nvSpPr>
          <p:cNvPr id="91" name="Text Placeholder 16">
            <a:extLst>
              <a:ext uri="{FF2B5EF4-FFF2-40B4-BE49-F238E27FC236}">
                <a16:creationId xmlns:a16="http://schemas.microsoft.com/office/drawing/2014/main" id="{CD0CF586-7B0D-45A0-B7D6-DB10979C2E2A}"/>
              </a:ext>
            </a:extLst>
          </p:cNvPr>
          <p:cNvSpPr>
            <a:spLocks noGrp="1"/>
          </p:cNvSpPr>
          <p:nvPr>
            <p:ph type="body" sz="quarter" idx="53" hasCustomPrompt="1"/>
          </p:nvPr>
        </p:nvSpPr>
        <p:spPr>
          <a:xfrm>
            <a:off x="9898967" y="1927044"/>
            <a:ext cx="2148840" cy="722376"/>
          </a:xfrm>
        </p:spPr>
        <p:txBody>
          <a:bodyPr anchor="ctr">
            <a:normAutofit/>
          </a:bodyPr>
          <a:lstStyle>
            <a:lvl1pPr marL="0" indent="0" algn="ctr">
              <a:buNone/>
              <a:defRPr sz="2000" b="1"/>
            </a:lvl1pPr>
          </a:lstStyle>
          <a:p>
            <a:pPr lvl="0"/>
            <a:r>
              <a:rPr lang="en-US" dirty="0"/>
              <a:t>Click to add text</a:t>
            </a:r>
          </a:p>
        </p:txBody>
      </p:sp>
      <p:sp>
        <p:nvSpPr>
          <p:cNvPr id="71" name="Picture Placeholder 17">
            <a:extLst>
              <a:ext uri="{FF2B5EF4-FFF2-40B4-BE49-F238E27FC236}">
                <a16:creationId xmlns:a16="http://schemas.microsoft.com/office/drawing/2014/main" id="{CE73143E-94A3-454F-9304-4BC606CA8D31}"/>
              </a:ext>
            </a:extLst>
          </p:cNvPr>
          <p:cNvSpPr>
            <a:spLocks noGrp="1"/>
          </p:cNvSpPr>
          <p:nvPr>
            <p:ph type="pic" sz="quarter" idx="40"/>
          </p:nvPr>
        </p:nvSpPr>
        <p:spPr bwMode="gray">
          <a:xfrm>
            <a:off x="397289" y="4304416"/>
            <a:ext cx="1688368" cy="1572637"/>
          </a:xfrm>
        </p:spPr>
        <p:txBody>
          <a:bodyPr/>
          <a:lstStyle>
            <a:lvl1pPr marL="0" indent="0" algn="ctr">
              <a:buNone/>
              <a:defRPr/>
            </a:lvl1pPr>
          </a:lstStyle>
          <a:p>
            <a:r>
              <a:rPr lang="en-US" dirty="0"/>
              <a:t>Click icon to add picture</a:t>
            </a:r>
          </a:p>
        </p:txBody>
      </p:sp>
      <p:sp>
        <p:nvSpPr>
          <p:cNvPr id="92" name="Text Placeholder 18">
            <a:extLst>
              <a:ext uri="{FF2B5EF4-FFF2-40B4-BE49-F238E27FC236}">
                <a16:creationId xmlns:a16="http://schemas.microsoft.com/office/drawing/2014/main" id="{CCC4D160-A359-419D-BD12-F65BE6183B77}"/>
              </a:ext>
            </a:extLst>
          </p:cNvPr>
          <p:cNvSpPr>
            <a:spLocks noGrp="1"/>
          </p:cNvSpPr>
          <p:nvPr>
            <p:ph type="body" sz="quarter" idx="54" hasCustomPrompt="1"/>
          </p:nvPr>
        </p:nvSpPr>
        <p:spPr>
          <a:xfrm>
            <a:off x="144193" y="5982177"/>
            <a:ext cx="2148840" cy="722376"/>
          </a:xfrm>
        </p:spPr>
        <p:txBody>
          <a:bodyPr anchor="ctr">
            <a:normAutofit/>
          </a:bodyPr>
          <a:lstStyle>
            <a:lvl1pPr marL="0" indent="0" algn="ctr">
              <a:buNone/>
              <a:defRPr sz="2000" b="1"/>
            </a:lvl1pPr>
          </a:lstStyle>
          <a:p>
            <a:pPr lvl="0"/>
            <a:r>
              <a:rPr lang="en-US" dirty="0"/>
              <a:t>Click to add text</a:t>
            </a:r>
          </a:p>
        </p:txBody>
      </p:sp>
      <p:sp>
        <p:nvSpPr>
          <p:cNvPr id="73" name="Picture Placeholder 19">
            <a:extLst>
              <a:ext uri="{FF2B5EF4-FFF2-40B4-BE49-F238E27FC236}">
                <a16:creationId xmlns:a16="http://schemas.microsoft.com/office/drawing/2014/main" id="{0D271139-EB02-4351-B32D-98286D27AD6C}"/>
              </a:ext>
            </a:extLst>
          </p:cNvPr>
          <p:cNvSpPr>
            <a:spLocks noGrp="1"/>
          </p:cNvSpPr>
          <p:nvPr>
            <p:ph type="pic" sz="quarter" idx="42"/>
          </p:nvPr>
        </p:nvSpPr>
        <p:spPr bwMode="gray">
          <a:xfrm>
            <a:off x="2838561" y="4304416"/>
            <a:ext cx="1688368" cy="1572637"/>
          </a:xfrm>
        </p:spPr>
        <p:txBody>
          <a:bodyPr/>
          <a:lstStyle>
            <a:lvl1pPr marL="0" indent="0" algn="ctr">
              <a:buNone/>
              <a:defRPr/>
            </a:lvl1pPr>
          </a:lstStyle>
          <a:p>
            <a:r>
              <a:rPr lang="en-US" dirty="0"/>
              <a:t>Click icon to add picture</a:t>
            </a:r>
          </a:p>
        </p:txBody>
      </p:sp>
      <p:sp>
        <p:nvSpPr>
          <p:cNvPr id="93" name="Text Placeholder 20">
            <a:extLst>
              <a:ext uri="{FF2B5EF4-FFF2-40B4-BE49-F238E27FC236}">
                <a16:creationId xmlns:a16="http://schemas.microsoft.com/office/drawing/2014/main" id="{49EF6F7E-E510-4C65-A550-B5300CCADE05}"/>
              </a:ext>
            </a:extLst>
          </p:cNvPr>
          <p:cNvSpPr>
            <a:spLocks noGrp="1"/>
          </p:cNvSpPr>
          <p:nvPr>
            <p:ph type="body" sz="quarter" idx="55" hasCustomPrompt="1"/>
          </p:nvPr>
        </p:nvSpPr>
        <p:spPr>
          <a:xfrm>
            <a:off x="2596612" y="5982177"/>
            <a:ext cx="2148840" cy="722376"/>
          </a:xfrm>
        </p:spPr>
        <p:txBody>
          <a:bodyPr anchor="ctr">
            <a:normAutofit/>
          </a:bodyPr>
          <a:lstStyle>
            <a:lvl1pPr marL="0" indent="0" algn="ctr">
              <a:buNone/>
              <a:defRPr sz="2000" b="1"/>
            </a:lvl1pPr>
          </a:lstStyle>
          <a:p>
            <a:pPr lvl="0"/>
            <a:r>
              <a:rPr lang="en-US" dirty="0"/>
              <a:t>Click to add text</a:t>
            </a:r>
          </a:p>
        </p:txBody>
      </p:sp>
      <p:sp>
        <p:nvSpPr>
          <p:cNvPr id="75" name="Picture Placeholder 21">
            <a:extLst>
              <a:ext uri="{FF2B5EF4-FFF2-40B4-BE49-F238E27FC236}">
                <a16:creationId xmlns:a16="http://schemas.microsoft.com/office/drawing/2014/main" id="{51DCDB0D-A1AA-42EB-8125-F4656517D2CD}"/>
              </a:ext>
            </a:extLst>
          </p:cNvPr>
          <p:cNvSpPr>
            <a:spLocks noGrp="1"/>
          </p:cNvSpPr>
          <p:nvPr>
            <p:ph type="pic" sz="quarter" idx="44"/>
          </p:nvPr>
        </p:nvSpPr>
        <p:spPr bwMode="gray">
          <a:xfrm>
            <a:off x="5249471" y="4304416"/>
            <a:ext cx="1688368" cy="1572637"/>
          </a:xfrm>
        </p:spPr>
        <p:txBody>
          <a:bodyPr/>
          <a:lstStyle>
            <a:lvl1pPr marL="0" indent="0" algn="ctr">
              <a:buNone/>
              <a:defRPr/>
            </a:lvl1pPr>
          </a:lstStyle>
          <a:p>
            <a:r>
              <a:rPr lang="en-US" dirty="0"/>
              <a:t>Click icon to add picture</a:t>
            </a:r>
          </a:p>
        </p:txBody>
      </p:sp>
      <p:sp>
        <p:nvSpPr>
          <p:cNvPr id="94" name="Text Placeholder 22">
            <a:extLst>
              <a:ext uri="{FF2B5EF4-FFF2-40B4-BE49-F238E27FC236}">
                <a16:creationId xmlns:a16="http://schemas.microsoft.com/office/drawing/2014/main" id="{87DF68F9-C9AB-4D3A-8431-FF108ED3DF9E}"/>
              </a:ext>
            </a:extLst>
          </p:cNvPr>
          <p:cNvSpPr>
            <a:spLocks noGrp="1"/>
          </p:cNvSpPr>
          <p:nvPr>
            <p:ph type="body" sz="quarter" idx="56" hasCustomPrompt="1"/>
          </p:nvPr>
        </p:nvSpPr>
        <p:spPr>
          <a:xfrm>
            <a:off x="5024862" y="5982177"/>
            <a:ext cx="2148840" cy="722376"/>
          </a:xfrm>
        </p:spPr>
        <p:txBody>
          <a:bodyPr anchor="ctr">
            <a:normAutofit/>
          </a:bodyPr>
          <a:lstStyle>
            <a:lvl1pPr marL="0" indent="0" algn="ctr">
              <a:buNone/>
              <a:defRPr sz="2000" b="1"/>
            </a:lvl1pPr>
          </a:lstStyle>
          <a:p>
            <a:pPr lvl="0"/>
            <a:r>
              <a:rPr lang="en-US" dirty="0"/>
              <a:t>Click to add text</a:t>
            </a:r>
          </a:p>
        </p:txBody>
      </p:sp>
      <p:sp>
        <p:nvSpPr>
          <p:cNvPr id="77" name="Picture Placeholder 23">
            <a:extLst>
              <a:ext uri="{FF2B5EF4-FFF2-40B4-BE49-F238E27FC236}">
                <a16:creationId xmlns:a16="http://schemas.microsoft.com/office/drawing/2014/main" id="{D82E0B0A-7218-4FD5-9991-8E5E9FFBFFC7}"/>
              </a:ext>
            </a:extLst>
          </p:cNvPr>
          <p:cNvSpPr>
            <a:spLocks noGrp="1"/>
          </p:cNvSpPr>
          <p:nvPr>
            <p:ph type="pic" sz="quarter" idx="46"/>
          </p:nvPr>
        </p:nvSpPr>
        <p:spPr bwMode="gray">
          <a:xfrm>
            <a:off x="7660381" y="4304416"/>
            <a:ext cx="1688368" cy="1572637"/>
          </a:xfrm>
        </p:spPr>
        <p:txBody>
          <a:bodyPr/>
          <a:lstStyle>
            <a:lvl1pPr marL="0" indent="0" algn="ctr">
              <a:buNone/>
              <a:defRPr/>
            </a:lvl1pPr>
          </a:lstStyle>
          <a:p>
            <a:r>
              <a:rPr lang="en-US" dirty="0"/>
              <a:t>Click icon to add picture</a:t>
            </a:r>
          </a:p>
        </p:txBody>
      </p:sp>
      <p:sp>
        <p:nvSpPr>
          <p:cNvPr id="95" name="Text Placeholder 24">
            <a:extLst>
              <a:ext uri="{FF2B5EF4-FFF2-40B4-BE49-F238E27FC236}">
                <a16:creationId xmlns:a16="http://schemas.microsoft.com/office/drawing/2014/main" id="{D6FF2AA9-E000-4B0D-956F-F94226FE2E1C}"/>
              </a:ext>
            </a:extLst>
          </p:cNvPr>
          <p:cNvSpPr>
            <a:spLocks noGrp="1"/>
          </p:cNvSpPr>
          <p:nvPr>
            <p:ph type="body" sz="quarter" idx="57" hasCustomPrompt="1"/>
          </p:nvPr>
        </p:nvSpPr>
        <p:spPr>
          <a:xfrm>
            <a:off x="7474206" y="5982177"/>
            <a:ext cx="2148840" cy="722376"/>
          </a:xfrm>
        </p:spPr>
        <p:txBody>
          <a:bodyPr anchor="ctr">
            <a:normAutofit/>
          </a:bodyPr>
          <a:lstStyle>
            <a:lvl1pPr marL="0" indent="0" algn="ctr">
              <a:buNone/>
              <a:defRPr sz="2000" b="1"/>
            </a:lvl1pPr>
          </a:lstStyle>
          <a:p>
            <a:pPr lvl="0"/>
            <a:r>
              <a:rPr lang="en-US" dirty="0"/>
              <a:t>Click to add text</a:t>
            </a:r>
          </a:p>
        </p:txBody>
      </p:sp>
      <p:sp>
        <p:nvSpPr>
          <p:cNvPr id="79" name="Picture Placeholder 25">
            <a:extLst>
              <a:ext uri="{FF2B5EF4-FFF2-40B4-BE49-F238E27FC236}">
                <a16:creationId xmlns:a16="http://schemas.microsoft.com/office/drawing/2014/main" id="{F4AE9E1B-D8F1-43B5-8EC9-55F377B7EA06}"/>
              </a:ext>
            </a:extLst>
          </p:cNvPr>
          <p:cNvSpPr>
            <a:spLocks noGrp="1"/>
          </p:cNvSpPr>
          <p:nvPr>
            <p:ph type="pic" sz="quarter" idx="48"/>
          </p:nvPr>
        </p:nvSpPr>
        <p:spPr bwMode="gray">
          <a:xfrm>
            <a:off x="10115310" y="4304416"/>
            <a:ext cx="1688368" cy="1572637"/>
          </a:xfrm>
        </p:spPr>
        <p:txBody>
          <a:bodyPr/>
          <a:lstStyle>
            <a:lvl1pPr marL="0" indent="0" algn="ctr">
              <a:buNone/>
              <a:defRPr/>
            </a:lvl1pPr>
          </a:lstStyle>
          <a:p>
            <a:r>
              <a:rPr lang="en-US" dirty="0"/>
              <a:t>Click icon to add picture</a:t>
            </a:r>
          </a:p>
        </p:txBody>
      </p:sp>
      <p:sp>
        <p:nvSpPr>
          <p:cNvPr id="96" name="Text Placeholder 26">
            <a:extLst>
              <a:ext uri="{FF2B5EF4-FFF2-40B4-BE49-F238E27FC236}">
                <a16:creationId xmlns:a16="http://schemas.microsoft.com/office/drawing/2014/main" id="{86B304D2-5934-49D0-828A-58E73AB34CAB}"/>
              </a:ext>
            </a:extLst>
          </p:cNvPr>
          <p:cNvSpPr>
            <a:spLocks noGrp="1"/>
          </p:cNvSpPr>
          <p:nvPr>
            <p:ph type="body" sz="quarter" idx="58" hasCustomPrompt="1"/>
          </p:nvPr>
        </p:nvSpPr>
        <p:spPr>
          <a:xfrm>
            <a:off x="9898967" y="5982177"/>
            <a:ext cx="2148840" cy="722376"/>
          </a:xfrm>
        </p:spPr>
        <p:txBody>
          <a:bodyPr anchor="ctr">
            <a:normAutofit/>
          </a:bodyPr>
          <a:lstStyle>
            <a:lvl1pPr marL="0" indent="0" algn="ctr">
              <a:buNone/>
              <a:defRPr sz="2000" b="1"/>
            </a:lvl1pPr>
          </a:lstStyle>
          <a:p>
            <a:pPr lvl="0"/>
            <a:r>
              <a:rPr lang="en-US" dirty="0"/>
              <a:t>Click to add text</a:t>
            </a:r>
          </a:p>
        </p:txBody>
      </p:sp>
    </p:spTree>
    <p:extLst>
      <p:ext uri="{BB962C8B-B14F-4D97-AF65-F5344CB8AC3E}">
        <p14:creationId xmlns:p14="http://schemas.microsoft.com/office/powerpoint/2010/main" val="30623871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hoto Background (Blue Title, Overlay)">
    <p:spTree>
      <p:nvGrpSpPr>
        <p:cNvPr id="1" name=""/>
        <p:cNvGrpSpPr/>
        <p:nvPr/>
      </p:nvGrpSpPr>
      <p:grpSpPr>
        <a:xfrm>
          <a:off x="0" y="0"/>
          <a:ext cx="0" cy="0"/>
          <a:chOff x="0" y="0"/>
          <a:chExt cx="0" cy="0"/>
        </a:xfrm>
      </p:grpSpPr>
      <p:sp>
        <p:nvSpPr>
          <p:cNvPr id="12"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11"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9" name="Picture Placeholder 3"/>
          <p:cNvSpPr>
            <a:spLocks noGrp="1"/>
          </p:cNvSpPr>
          <p:nvPr>
            <p:ph type="pic" sz="quarter" idx="13" hasCustomPrompt="1"/>
          </p:nvPr>
        </p:nvSpPr>
        <p:spPr bwMode="gray">
          <a:xfrm>
            <a:off x="0" y="1219198"/>
            <a:ext cx="12192000" cy="5638802"/>
          </a:xfrm>
        </p:spPr>
        <p:txBody>
          <a:bodyPr/>
          <a:lstStyle/>
          <a:p>
            <a:r>
              <a:rPr lang="en-US" dirty="0"/>
              <a:t>Click Icon to add picture</a:t>
            </a:r>
          </a:p>
        </p:txBody>
      </p:sp>
      <p:sp>
        <p:nvSpPr>
          <p:cNvPr id="7" name="Content Placeholder 4"/>
          <p:cNvSpPr>
            <a:spLocks noGrp="1"/>
          </p:cNvSpPr>
          <p:nvPr>
            <p:ph idx="1" hasCustomPrompt="1"/>
          </p:nvPr>
        </p:nvSpPr>
        <p:spPr bwMode="auto">
          <a:xfrm>
            <a:off x="0" y="1921328"/>
            <a:ext cx="5683624" cy="4234542"/>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dirty="0"/>
              <a:t>Click to edit Master text styles. Note that blue overlay slide types require extra accessibility remediation when exported to PDF.</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76233973"/>
      </p:ext>
    </p:extLst>
  </p:cSld>
  <p:clrMapOvr>
    <a:masterClrMapping/>
  </p:clrMapOvr>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hoto Background (White Title, Blue Overlay)">
    <p:spTree>
      <p:nvGrpSpPr>
        <p:cNvPr id="1" name=""/>
        <p:cNvGrpSpPr/>
        <p:nvPr/>
      </p:nvGrpSpPr>
      <p:grpSpPr>
        <a:xfrm>
          <a:off x="0" y="0"/>
          <a:ext cx="0" cy="0"/>
          <a:chOff x="0" y="0"/>
          <a:chExt cx="0" cy="0"/>
        </a:xfrm>
      </p:grpSpPr>
      <p:sp>
        <p:nvSpPr>
          <p:cNvPr id="8"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sp>
        <p:nvSpPr>
          <p:cNvPr id="9" name="Picture Placeholder 2"/>
          <p:cNvSpPr>
            <a:spLocks noGrp="1"/>
          </p:cNvSpPr>
          <p:nvPr>
            <p:ph type="pic" sz="quarter" idx="13" hasCustomPrompt="1"/>
          </p:nvPr>
        </p:nvSpPr>
        <p:spPr bwMode="gray">
          <a:xfrm>
            <a:off x="0" y="1219198"/>
            <a:ext cx="12192000" cy="5638802"/>
          </a:xfrm>
        </p:spPr>
        <p:txBody>
          <a:bodyPr/>
          <a:lstStyle>
            <a:lvl1pPr>
              <a:defRPr baseline="0"/>
            </a:lvl1pPr>
          </a:lstStyle>
          <a:p>
            <a:r>
              <a:rPr lang="en-US" dirty="0"/>
              <a:t>Click Icon to add picture</a:t>
            </a:r>
          </a:p>
        </p:txBody>
      </p:sp>
      <p:sp>
        <p:nvSpPr>
          <p:cNvPr id="7" name="Content Placeholder 3"/>
          <p:cNvSpPr>
            <a:spLocks noGrp="1"/>
          </p:cNvSpPr>
          <p:nvPr>
            <p:ph idx="1" hasCustomPrompt="1"/>
          </p:nvPr>
        </p:nvSpPr>
        <p:spPr bwMode="auto">
          <a:xfrm>
            <a:off x="0" y="1921328"/>
            <a:ext cx="5683624" cy="4234542"/>
          </a:xfrm>
          <a:solidFill>
            <a:schemeClr val="tx1">
              <a:alpha val="88000"/>
            </a:schemeClr>
          </a:solidFill>
        </p:spPr>
        <p:txBody>
          <a:bodyPr rIns="274320" anchor="ctr"/>
          <a:lstStyle>
            <a:lvl1pPr marL="457200" marR="0" indent="0" algn="l" defTabSz="914400" rtl="0" eaLnBrk="1" fontAlgn="auto" latinLnBrk="0" hangingPunct="1">
              <a:lnSpc>
                <a:spcPct val="100000"/>
              </a:lnSpc>
              <a:spcBef>
                <a:spcPts val="0"/>
              </a:spcBef>
              <a:spcAft>
                <a:spcPts val="1000"/>
              </a:spcAft>
              <a:buClr>
                <a:schemeClr val="accent2"/>
              </a:buClr>
              <a:buSzTx/>
              <a:buFont typeface="Arial" panose="020B0604020202020204" pitchFamily="34" charset="0"/>
              <a:buNone/>
              <a:tabLst/>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marL="685800" marR="0" lvl="0" indent="-228600" algn="l" defTabSz="914400" rtl="0" eaLnBrk="1" fontAlgn="auto" latinLnBrk="0" hangingPunct="1">
              <a:lnSpc>
                <a:spcPct val="100000"/>
              </a:lnSpc>
              <a:spcBef>
                <a:spcPts val="0"/>
              </a:spcBef>
              <a:spcAft>
                <a:spcPts val="1000"/>
              </a:spcAft>
              <a:buClr>
                <a:schemeClr val="accent2"/>
              </a:buClr>
              <a:buSzTx/>
              <a:buFont typeface="Arial" panose="020B0604020202020204" pitchFamily="34" charset="0"/>
              <a:buChar char="•"/>
              <a:tabLst/>
              <a:defRPr/>
            </a:pPr>
            <a:r>
              <a:rPr lang="en-US" dirty="0"/>
              <a:t>Click to edit Master text styles. Note that blue overlay slide types require extra accessibility remediation when exported to PDF.</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49488019"/>
      </p:ext>
    </p:extLst>
  </p:cSld>
  <p:clrMapOvr>
    <a:masterClrMapping/>
  </p:clrMapOvr>
  <p:hf sldNum="0"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Image Background (Blue Circle)">
    <p:bg bwMode="gray">
      <p:bgPr>
        <a:solidFill>
          <a:schemeClr val="bg1"/>
        </a:solidFill>
        <a:effectLst/>
      </p:bgPr>
    </p:bg>
    <p:spTree>
      <p:nvGrpSpPr>
        <p:cNvPr id="1" name=""/>
        <p:cNvGrpSpPr/>
        <p:nvPr/>
      </p:nvGrpSpPr>
      <p:grpSpPr>
        <a:xfrm>
          <a:off x="0" y="0"/>
          <a:ext cx="0" cy="0"/>
          <a:chOff x="0" y="0"/>
          <a:chExt cx="0" cy="0"/>
        </a:xfrm>
      </p:grpSpPr>
      <p:sp>
        <p:nvSpPr>
          <p:cNvPr id="7" name="Picture Placeholder 1"/>
          <p:cNvSpPr>
            <a:spLocks noGrp="1"/>
          </p:cNvSpPr>
          <p:nvPr>
            <p:ph type="pic" sz="quarter" idx="13"/>
          </p:nvPr>
        </p:nvSpPr>
        <p:spPr bwMode="gray">
          <a:xfrm>
            <a:off x="0" y="0"/>
            <a:ext cx="12192000" cy="6858000"/>
          </a:xfrm>
        </p:spPr>
        <p:txBody>
          <a:bodyPr/>
          <a:lstStyle/>
          <a:p>
            <a:r>
              <a:rPr lang="en-US" dirty="0"/>
              <a:t>Click icon to add picture</a:t>
            </a:r>
          </a:p>
        </p:txBody>
      </p:sp>
      <p:sp>
        <p:nvSpPr>
          <p:cNvPr id="9" name="Title 2"/>
          <p:cNvSpPr>
            <a:spLocks noGrp="1"/>
          </p:cNvSpPr>
          <p:nvPr>
            <p:ph type="title" hasCustomPrompt="1"/>
          </p:nvPr>
        </p:nvSpPr>
        <p:spPr bwMode="auto">
          <a:xfrm>
            <a:off x="6304108" y="685800"/>
            <a:ext cx="5486400" cy="5486400"/>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a:t>Click to edit title</a:t>
            </a:r>
          </a:p>
        </p:txBody>
      </p:sp>
    </p:spTree>
    <p:extLst>
      <p:ext uri="{BB962C8B-B14F-4D97-AF65-F5344CB8AC3E}">
        <p14:creationId xmlns:p14="http://schemas.microsoft.com/office/powerpoint/2010/main" val="4092258399"/>
      </p:ext>
    </p:extLst>
  </p:cSld>
  <p:clrMapOvr>
    <a:masterClrMapping/>
  </p:clrMapOvr>
  <p:hf sldNum="0"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Image Background (Multiple Circles)">
    <p:bg>
      <p:bgPr>
        <a:solidFill>
          <a:schemeClr val="bg1"/>
        </a:solidFill>
        <a:effectLst/>
      </p:bgPr>
    </p:bg>
    <p:spTree>
      <p:nvGrpSpPr>
        <p:cNvPr id="1" name=""/>
        <p:cNvGrpSpPr/>
        <p:nvPr/>
      </p:nvGrpSpPr>
      <p:grpSpPr>
        <a:xfrm>
          <a:off x="0" y="0"/>
          <a:ext cx="0" cy="0"/>
          <a:chOff x="0" y="0"/>
          <a:chExt cx="0" cy="0"/>
        </a:xfrm>
      </p:grpSpPr>
      <p:sp>
        <p:nvSpPr>
          <p:cNvPr id="10" name="Picture Placeholder 1"/>
          <p:cNvSpPr>
            <a:spLocks noGrp="1"/>
          </p:cNvSpPr>
          <p:nvPr>
            <p:ph type="pic" sz="quarter" idx="15"/>
          </p:nvPr>
        </p:nvSpPr>
        <p:spPr bwMode="gray">
          <a:xfrm>
            <a:off x="0" y="0"/>
            <a:ext cx="12192000" cy="6858000"/>
          </a:xfrm>
        </p:spPr>
        <p:txBody>
          <a:bodyPr/>
          <a:lstStyle/>
          <a:p>
            <a:r>
              <a:rPr lang="en-US" dirty="0"/>
              <a:t>Click icon to add picture</a:t>
            </a:r>
          </a:p>
        </p:txBody>
      </p:sp>
      <p:sp>
        <p:nvSpPr>
          <p:cNvPr id="8" name="Title 2"/>
          <p:cNvSpPr>
            <a:spLocks noGrp="1"/>
          </p:cNvSpPr>
          <p:nvPr>
            <p:ph type="title" hasCustomPrompt="1"/>
          </p:nvPr>
        </p:nvSpPr>
        <p:spPr bwMode="auto">
          <a:xfrm>
            <a:off x="7289728" y="901318"/>
            <a:ext cx="4661388" cy="4661388"/>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a:t>Click to edit title</a:t>
            </a:r>
          </a:p>
        </p:txBody>
      </p:sp>
      <p:sp>
        <p:nvSpPr>
          <p:cNvPr id="12" name="Text Placeholder 3"/>
          <p:cNvSpPr>
            <a:spLocks noGrp="1"/>
          </p:cNvSpPr>
          <p:nvPr>
            <p:ph type="body" sz="quarter" idx="16" hasCustomPrompt="1"/>
          </p:nvPr>
        </p:nvSpPr>
        <p:spPr bwMode="auto">
          <a:xfrm>
            <a:off x="6054753" y="398666"/>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dirty="0"/>
              <a:t>Second Point</a:t>
            </a:r>
          </a:p>
        </p:txBody>
      </p:sp>
      <p:sp>
        <p:nvSpPr>
          <p:cNvPr id="13" name="Text Placeholder 4"/>
          <p:cNvSpPr>
            <a:spLocks noGrp="1"/>
          </p:cNvSpPr>
          <p:nvPr>
            <p:ph type="body" sz="quarter" idx="17" hasCustomPrompt="1"/>
          </p:nvPr>
        </p:nvSpPr>
        <p:spPr bwMode="auto">
          <a:xfrm>
            <a:off x="5679058" y="3827626"/>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dirty="0"/>
              <a:t>Third Point</a:t>
            </a:r>
          </a:p>
        </p:txBody>
      </p:sp>
    </p:spTree>
    <p:extLst>
      <p:ext uri="{BB962C8B-B14F-4D97-AF65-F5344CB8AC3E}">
        <p14:creationId xmlns:p14="http://schemas.microsoft.com/office/powerpoint/2010/main" val="2911004216"/>
      </p:ext>
    </p:extLst>
  </p:cSld>
  <p:clrMapOvr>
    <a:masterClrMapping/>
  </p:clrMapOvr>
  <p:hf sldNum="0"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Quote or Statement (Blue Box, Photo BG)">
    <p:bg>
      <p:bgPr>
        <a:solidFill>
          <a:schemeClr val="bg1"/>
        </a:solidFill>
        <a:effectLst/>
      </p:bgPr>
    </p:bg>
    <p:spTree>
      <p:nvGrpSpPr>
        <p:cNvPr id="1" name=""/>
        <p:cNvGrpSpPr/>
        <p:nvPr/>
      </p:nvGrpSpPr>
      <p:grpSpPr>
        <a:xfrm>
          <a:off x="0" y="0"/>
          <a:ext cx="0" cy="0"/>
          <a:chOff x="0" y="0"/>
          <a:chExt cx="0" cy="0"/>
        </a:xfrm>
      </p:grpSpPr>
      <p:sp>
        <p:nvSpPr>
          <p:cNvPr id="7" name="Picture Placeholder 1"/>
          <p:cNvSpPr>
            <a:spLocks noGrp="1"/>
          </p:cNvSpPr>
          <p:nvPr>
            <p:ph type="pic" sz="quarter" idx="13"/>
          </p:nvPr>
        </p:nvSpPr>
        <p:spPr bwMode="gray">
          <a:xfrm>
            <a:off x="0" y="0"/>
            <a:ext cx="12192000" cy="6858000"/>
          </a:xfrm>
        </p:spPr>
        <p:txBody>
          <a:bodyPr/>
          <a:lstStyle/>
          <a:p>
            <a:r>
              <a:rPr lang="en-US" dirty="0"/>
              <a:t>Click icon to add picture</a:t>
            </a:r>
          </a:p>
        </p:txBody>
      </p:sp>
      <p:sp>
        <p:nvSpPr>
          <p:cNvPr id="5" name="Title 2"/>
          <p:cNvSpPr>
            <a:spLocks noGrp="1"/>
          </p:cNvSpPr>
          <p:nvPr>
            <p:ph type="title" hasCustomPrompt="1"/>
          </p:nvPr>
        </p:nvSpPr>
        <p:spPr bwMode="auto">
          <a:xfrm>
            <a:off x="2299475" y="1609867"/>
            <a:ext cx="7593051" cy="3638266"/>
          </a:xfrm>
          <a:solidFill>
            <a:srgbClr val="003865">
              <a:alpha val="87843"/>
            </a:srgbClr>
          </a:solidFill>
        </p:spPr>
        <p:txBody>
          <a:bodyPr>
            <a:noAutofit/>
          </a:bodyPr>
          <a:lstStyle>
            <a:lvl1pPr algn="ctr">
              <a:spcAft>
                <a:spcPts val="1000"/>
              </a:spcAft>
              <a:tabLst>
                <a:tab pos="3770313" algn="l"/>
              </a:tabLst>
              <a:defRPr sz="7000" baseline="0">
                <a:solidFill>
                  <a:schemeClr val="bg1"/>
                </a:solidFill>
              </a:defRPr>
            </a:lvl1pPr>
          </a:lstStyle>
          <a:p>
            <a:r>
              <a:rPr lang="en-US" dirty="0"/>
              <a:t>Quote or </a:t>
            </a:r>
            <a:br>
              <a:rPr lang="en-US" dirty="0"/>
            </a:br>
            <a:r>
              <a:rPr lang="en-US" dirty="0"/>
              <a:t>Statement</a:t>
            </a:r>
          </a:p>
        </p:txBody>
      </p:sp>
    </p:spTree>
    <p:extLst>
      <p:ext uri="{BB962C8B-B14F-4D97-AF65-F5344CB8AC3E}">
        <p14:creationId xmlns:p14="http://schemas.microsoft.com/office/powerpoint/2010/main" val="206771762"/>
      </p:ext>
    </p:extLst>
  </p:cSld>
  <p:clrMapOvr>
    <a:masterClrMapping/>
  </p:clrMapOvr>
  <p:hf sldNum="0"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Quote or Statement (Blue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bwMode="white">
          <a:xfrm>
            <a:off x="838200" y="1389685"/>
            <a:ext cx="10515600" cy="1340989"/>
          </a:xfrm>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10" name="Text Placeholder 2"/>
          <p:cNvSpPr>
            <a:spLocks noGrp="1"/>
          </p:cNvSpPr>
          <p:nvPr>
            <p:ph type="body" sz="quarter" idx="13" hasCustomPrompt="1"/>
          </p:nvPr>
        </p:nvSpPr>
        <p:spPr bwMode="white">
          <a:xfrm>
            <a:off x="838200" y="2925699"/>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a:t>Make a secondary statement here.</a:t>
            </a:r>
          </a:p>
        </p:txBody>
      </p:sp>
      <p:sp>
        <p:nvSpPr>
          <p:cNvPr id="3" name="Date Placeholder 3"/>
          <p:cNvSpPr>
            <a:spLocks noGrp="1"/>
          </p:cNvSpPr>
          <p:nvPr>
            <p:ph type="dt" sz="half" idx="10"/>
          </p:nvPr>
        </p:nvSpPr>
        <p:spPr bwMode="white"/>
        <p:txBody>
          <a:bodyPr/>
          <a:lstStyle>
            <a:lvl1pPr>
              <a:defRPr>
                <a:solidFill>
                  <a:schemeClr val="bg1"/>
                </a:solidFill>
              </a:defRPr>
            </a:lvl1pPr>
          </a:lstStyle>
          <a:p>
            <a:fld id="{D094F804-653A-41F1-A565-1098D9DEB37A}" type="datetime1">
              <a:rPr lang="en-US" smtClean="0"/>
              <a:t>10/03/2023</a:t>
            </a:fld>
            <a:endParaRPr lang="en-US" dirty="0"/>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dirty="0"/>
              <a:t>health.state.mn.us</a:t>
            </a:r>
          </a:p>
        </p:txBody>
      </p:sp>
      <p:sp>
        <p:nvSpPr>
          <p:cNvPr id="4" name="Slide Number Placeholder 5"/>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795370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Quote or Statement (Light Gray Background)">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9" name="Rectangle 1"/>
          <p:cNvSpPr txBox="1">
            <a:spLocks/>
          </p:cNvSpPr>
          <p:nvPr userDrawn="1"/>
        </p:nvSpPr>
        <p:spPr bwMode="black">
          <a:xfrm>
            <a:off x="0" y="1389684"/>
            <a:ext cx="12192000" cy="1340989"/>
          </a:xfrm>
          <a:prstGeom prst="rect">
            <a:avLst/>
          </a:prstGeom>
          <a:solidFill>
            <a:schemeClr val="tx1"/>
          </a:solidFill>
        </p:spPr>
        <p:txBody>
          <a:bodyPr vert="horz" lIns="0" tIns="0" rIns="0" bIns="0" rtlCol="0" anchor="ctr">
            <a:noAutofit/>
          </a:bodyPr>
          <a:lstStyle>
            <a:lvl1pPr algn="ctr" defTabSz="914400" rtl="0" eaLnBrk="1" latinLnBrk="0" hangingPunct="1">
              <a:lnSpc>
                <a:spcPct val="90000"/>
              </a:lnSpc>
              <a:spcBef>
                <a:spcPct val="0"/>
              </a:spcBef>
              <a:buNone/>
              <a:tabLst>
                <a:tab pos="3770313" algn="l"/>
              </a:tabLst>
              <a:defRPr sz="7000" kern="1200">
                <a:solidFill>
                  <a:schemeClr val="accent2"/>
                </a:solidFill>
                <a:latin typeface="+mj-lt"/>
                <a:ea typeface="+mj-ea"/>
                <a:cs typeface="+mj-cs"/>
              </a:defRPr>
            </a:lvl1pPr>
          </a:lstStyle>
          <a:p>
            <a:endParaRPr lang="en-US" dirty="0"/>
          </a:p>
        </p:txBody>
      </p:sp>
      <p:sp>
        <p:nvSpPr>
          <p:cNvPr id="7" name="Title 2"/>
          <p:cNvSpPr>
            <a:spLocks noGrp="1"/>
          </p:cNvSpPr>
          <p:nvPr>
            <p:ph type="title" hasCustomPrompt="1"/>
          </p:nvPr>
        </p:nvSpPr>
        <p:spPr bwMode="white">
          <a:xfrm>
            <a:off x="266700" y="1389685"/>
            <a:ext cx="11658600" cy="1340989"/>
          </a:xfrm>
          <a:noFill/>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8" name="Text Placeholder 3"/>
          <p:cNvSpPr>
            <a:spLocks noGrp="1"/>
          </p:cNvSpPr>
          <p:nvPr>
            <p:ph type="body" sz="quarter" idx="13" hasCustomPrompt="1"/>
          </p:nvPr>
        </p:nvSpPr>
        <p:spPr bwMode="black">
          <a:xfrm>
            <a:off x="838200" y="2925699"/>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2"/>
                </a:solidFill>
              </a:defRPr>
            </a:lvl1pPr>
          </a:lstStyle>
          <a:p>
            <a:pPr lvl="0"/>
            <a:r>
              <a:rPr lang="en-US" dirty="0"/>
              <a:t>Make a secondary statement here.</a:t>
            </a:r>
          </a:p>
        </p:txBody>
      </p:sp>
      <p:sp>
        <p:nvSpPr>
          <p:cNvPr id="3" name="Date Placeholder 4"/>
          <p:cNvSpPr>
            <a:spLocks noGrp="1"/>
          </p:cNvSpPr>
          <p:nvPr>
            <p:ph type="dt" sz="half" idx="10"/>
          </p:nvPr>
        </p:nvSpPr>
        <p:spPr bwMode="black"/>
        <p:txBody>
          <a:bodyPr/>
          <a:lstStyle/>
          <a:p>
            <a:fld id="{466A75E6-E45B-4C5D-981E-7C8ED0C72F5D}" type="datetime1">
              <a:rPr lang="en-US" smtClean="0"/>
              <a:t>10/03/2023</a:t>
            </a:fld>
            <a:endParaRPr lang="en-US" dirty="0"/>
          </a:p>
        </p:txBody>
      </p:sp>
      <p:sp>
        <p:nvSpPr>
          <p:cNvPr id="5" name="Footer Placeholder 5"/>
          <p:cNvSpPr>
            <a:spLocks noGrp="1"/>
          </p:cNvSpPr>
          <p:nvPr>
            <p:ph type="ftr" sz="quarter" idx="12"/>
          </p:nvPr>
        </p:nvSpPr>
        <p:spPr bwMode="black"/>
        <p:txBody>
          <a:bodyPr/>
          <a:lstStyle>
            <a:lvl1pPr>
              <a:defRPr>
                <a:solidFill>
                  <a:schemeClr val="tx2"/>
                </a:solidFill>
              </a:defRPr>
            </a:lvl1pPr>
          </a:lstStyle>
          <a:p>
            <a:r>
              <a:rPr lang="en-US" dirty="0"/>
              <a:t>health.state.mn.us</a:t>
            </a:r>
          </a:p>
        </p:txBody>
      </p:sp>
      <p:sp>
        <p:nvSpPr>
          <p:cNvPr id="4" name="Slide Number Placeholder 6"/>
          <p:cNvSpPr>
            <a:spLocks noGrp="1"/>
          </p:cNvSpPr>
          <p:nvPr>
            <p:ph type="sldNum" sz="quarter" idx="11"/>
          </p:nvPr>
        </p:nvSpPr>
        <p:spPr bwMode="black"/>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3091558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Quote or Statement (Image Background)">
    <p:bg bwMode="ltGray">
      <p:bgPr>
        <a:solidFill>
          <a:schemeClr val="bg1"/>
        </a:solidFill>
        <a:effectLst/>
      </p:bgPr>
    </p:bg>
    <p:spTree>
      <p:nvGrpSpPr>
        <p:cNvPr id="1" name=""/>
        <p:cNvGrpSpPr/>
        <p:nvPr/>
      </p:nvGrpSpPr>
      <p:grpSpPr>
        <a:xfrm>
          <a:off x="0" y="0"/>
          <a:ext cx="0" cy="0"/>
          <a:chOff x="0" y="0"/>
          <a:chExt cx="0" cy="0"/>
        </a:xfrm>
      </p:grpSpPr>
      <p:sp>
        <p:nvSpPr>
          <p:cNvPr id="7" name="Picture Placeholder 1"/>
          <p:cNvSpPr>
            <a:spLocks noGrp="1"/>
          </p:cNvSpPr>
          <p:nvPr>
            <p:ph type="pic" sz="quarter" idx="14" hasCustomPrompt="1"/>
          </p:nvPr>
        </p:nvSpPr>
        <p:spPr bwMode="gray">
          <a:xfrm>
            <a:off x="0" y="0"/>
            <a:ext cx="12192000" cy="6858000"/>
          </a:xfrm>
          <a:solidFill>
            <a:schemeClr val="tx2">
              <a:lumMod val="65000"/>
              <a:lumOff val="35000"/>
            </a:schemeClr>
          </a:solidFill>
        </p:spPr>
        <p:txBody>
          <a:bodyPr/>
          <a:lstStyle>
            <a:lvl1pPr>
              <a:defRPr>
                <a:solidFill>
                  <a:schemeClr val="bg1"/>
                </a:solidFill>
              </a:defRPr>
            </a:lvl1pPr>
          </a:lstStyle>
          <a:p>
            <a:r>
              <a:rPr lang="en-US" dirty="0"/>
              <a:t>Click icon to add background picture. Ensure sufficient contrast exists between photo and white text.</a:t>
            </a:r>
          </a:p>
        </p:txBody>
      </p:sp>
      <p:sp>
        <p:nvSpPr>
          <p:cNvPr id="12" name="Title 2"/>
          <p:cNvSpPr>
            <a:spLocks noGrp="1"/>
          </p:cNvSpPr>
          <p:nvPr>
            <p:ph type="title" hasCustomPrompt="1"/>
          </p:nvPr>
        </p:nvSpPr>
        <p:spPr bwMode="white">
          <a:xfrm>
            <a:off x="838200" y="1389685"/>
            <a:ext cx="10515600" cy="1340989"/>
          </a:xfrm>
        </p:spPr>
        <p:txBody>
          <a:bodyPr>
            <a:noAutofit/>
          </a:bodyPr>
          <a:lstStyle>
            <a:lvl1pPr algn="ctr">
              <a:tabLst>
                <a:tab pos="3770313" algn="l"/>
              </a:tabLst>
              <a:defRPr sz="7000">
                <a:solidFill>
                  <a:schemeClr val="bg1"/>
                </a:solidFill>
              </a:defRPr>
            </a:lvl1pPr>
          </a:lstStyle>
          <a:p>
            <a:r>
              <a:rPr lang="en-US" dirty="0"/>
              <a:t>Quote or Statement</a:t>
            </a:r>
          </a:p>
        </p:txBody>
      </p:sp>
      <p:sp>
        <p:nvSpPr>
          <p:cNvPr id="13" name="Text Placeholder 3"/>
          <p:cNvSpPr>
            <a:spLocks noGrp="1"/>
          </p:cNvSpPr>
          <p:nvPr>
            <p:ph type="body" sz="quarter" idx="13" hasCustomPrompt="1"/>
          </p:nvPr>
        </p:nvSpPr>
        <p:spPr bwMode="white">
          <a:xfrm>
            <a:off x="838200" y="2925699"/>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dirty="0"/>
              <a:t>Make a secondary statement here.</a:t>
            </a:r>
          </a:p>
        </p:txBody>
      </p:sp>
      <p:sp>
        <p:nvSpPr>
          <p:cNvPr id="3" name="Date Placeholder 4"/>
          <p:cNvSpPr>
            <a:spLocks noGrp="1"/>
          </p:cNvSpPr>
          <p:nvPr>
            <p:ph type="dt" sz="half" idx="10"/>
          </p:nvPr>
        </p:nvSpPr>
        <p:spPr bwMode="white"/>
        <p:txBody>
          <a:bodyPr/>
          <a:lstStyle>
            <a:lvl1pPr>
              <a:defRPr>
                <a:solidFill>
                  <a:schemeClr val="bg1"/>
                </a:solidFill>
              </a:defRPr>
            </a:lvl1pPr>
          </a:lstStyle>
          <a:p>
            <a:fld id="{F8B25D9D-5365-41CD-BF43-4FFFCBF4BBDA}" type="datetime1">
              <a:rPr lang="en-US" smtClean="0"/>
              <a:t>10/03/2023</a:t>
            </a:fld>
            <a:endParaRPr lang="en-US" dirty="0"/>
          </a:p>
        </p:txBody>
      </p:sp>
      <p:sp>
        <p:nvSpPr>
          <p:cNvPr id="5" name="Footer Placeholder 5"/>
          <p:cNvSpPr>
            <a:spLocks noGrp="1"/>
          </p:cNvSpPr>
          <p:nvPr>
            <p:ph type="ftr" sz="quarter" idx="12"/>
          </p:nvPr>
        </p:nvSpPr>
        <p:spPr bwMode="white"/>
        <p:txBody>
          <a:bodyPr/>
          <a:lstStyle>
            <a:lvl1pPr>
              <a:defRPr>
                <a:solidFill>
                  <a:schemeClr val="bg1"/>
                </a:solidFill>
              </a:defRPr>
            </a:lvl1pPr>
          </a:lstStyle>
          <a:p>
            <a:r>
              <a:rPr lang="en-US" dirty="0"/>
              <a:t>health.state.mn.us</a:t>
            </a:r>
          </a:p>
        </p:txBody>
      </p:sp>
      <p:sp>
        <p:nvSpPr>
          <p:cNvPr id="4" name="Slide Number Placeholder 6"/>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947260539"/>
      </p:ext>
    </p:extLst>
  </p:cSld>
  <p:clrMapOvr>
    <a:masterClrMapping/>
  </p:clrMapOvr>
  <p:hf sldNum="0"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hank You">
    <p:bg bwMode="auto">
      <p:bgPr>
        <a:solidFill>
          <a:srgbClr val="E8E8E8"/>
        </a:solidFill>
        <a:effectLst/>
      </p:bgPr>
    </p:bg>
    <p:spTree>
      <p:nvGrpSpPr>
        <p:cNvPr id="1" name=""/>
        <p:cNvGrpSpPr/>
        <p:nvPr/>
      </p:nvGrpSpPr>
      <p:grpSpPr>
        <a:xfrm>
          <a:off x="0" y="0"/>
          <a:ext cx="0" cy="0"/>
          <a:chOff x="0" y="0"/>
          <a:chExt cx="0" cy="0"/>
        </a:xfrm>
      </p:grpSpPr>
      <p:sp>
        <p:nvSpPr>
          <p:cNvPr id="10" name="Rectangle 1"/>
          <p:cNvSpPr txBox="1">
            <a:spLocks/>
          </p:cNvSpPr>
          <p:nvPr userDrawn="1"/>
        </p:nvSpPr>
        <p:spPr bwMode="black">
          <a:xfrm>
            <a:off x="0" y="1651380"/>
            <a:ext cx="12192000" cy="1733266"/>
          </a:xfrm>
          <a:prstGeom prst="rect">
            <a:avLst/>
          </a:prstGeom>
          <a:solidFill>
            <a:schemeClr val="tx1"/>
          </a:solidFill>
        </p:spPr>
        <p:txBody>
          <a:bodyPr vert="horz" lIns="0" tIns="0" rIns="0" bIns="0" rtlCol="0" anchor="ctr">
            <a:noAutofit/>
          </a:bodyPr>
          <a:lstStyle>
            <a:lvl1pPr algn="ctr" defTabSz="914400" rtl="0" eaLnBrk="1" latinLnBrk="0" hangingPunct="1">
              <a:lnSpc>
                <a:spcPct val="90000"/>
              </a:lnSpc>
              <a:spcBef>
                <a:spcPct val="0"/>
              </a:spcBef>
              <a:buNone/>
              <a:tabLst>
                <a:tab pos="3770313" algn="l"/>
              </a:tabLst>
              <a:defRPr sz="7000" kern="1200">
                <a:solidFill>
                  <a:schemeClr val="bg1"/>
                </a:solidFill>
                <a:latin typeface="+mj-lt"/>
                <a:ea typeface="+mj-ea"/>
                <a:cs typeface="+mj-cs"/>
              </a:defRPr>
            </a:lvl1pPr>
          </a:lstStyle>
          <a:p>
            <a:endParaRPr lang="en-US" dirty="0"/>
          </a:p>
        </p:txBody>
      </p:sp>
      <p:sp>
        <p:nvSpPr>
          <p:cNvPr id="7" name="Title 2"/>
          <p:cNvSpPr>
            <a:spLocks noGrp="1"/>
          </p:cNvSpPr>
          <p:nvPr>
            <p:ph type="title" hasCustomPrompt="1"/>
          </p:nvPr>
        </p:nvSpPr>
        <p:spPr bwMode="white">
          <a:xfrm>
            <a:off x="266700" y="1651380"/>
            <a:ext cx="11658600" cy="1733266"/>
          </a:xfrm>
          <a:noFill/>
        </p:spPr>
        <p:txBody>
          <a:bodyPr>
            <a:noAutofit/>
          </a:bodyPr>
          <a:lstStyle>
            <a:lvl1pPr algn="ctr">
              <a:tabLst>
                <a:tab pos="3770313" algn="l"/>
              </a:tabLst>
              <a:defRPr sz="7000">
                <a:solidFill>
                  <a:schemeClr val="bg1"/>
                </a:solidFill>
              </a:defRPr>
            </a:lvl1pPr>
          </a:lstStyle>
          <a:p>
            <a:r>
              <a:rPr lang="en-US" dirty="0"/>
              <a:t>Add “thank you” here</a:t>
            </a:r>
          </a:p>
        </p:txBody>
      </p:sp>
      <p:sp>
        <p:nvSpPr>
          <p:cNvPr id="8" name="Text Placeholder 2"/>
          <p:cNvSpPr>
            <a:spLocks noGrp="1"/>
          </p:cNvSpPr>
          <p:nvPr>
            <p:ph type="body" sz="quarter" idx="13" hasCustomPrompt="1"/>
          </p:nvPr>
        </p:nvSpPr>
        <p:spPr bwMode="black">
          <a:xfrm>
            <a:off x="838200" y="3521123"/>
            <a:ext cx="10515600" cy="2681374"/>
          </a:xfrm>
        </p:spPr>
        <p:txBody>
          <a:bodyPr anchor="ctr"/>
          <a:lstStyle>
            <a:lvl1pPr marL="0" indent="0" algn="ctr">
              <a:lnSpc>
                <a:spcPct val="100000"/>
              </a:lnSpc>
              <a:spcBef>
                <a:spcPts val="0"/>
              </a:spcBef>
              <a:buNone/>
              <a:defRPr baseline="0">
                <a:solidFill>
                  <a:schemeClr val="tx2"/>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3"/>
          <p:cNvSpPr>
            <a:spLocks noGrp="1"/>
          </p:cNvSpPr>
          <p:nvPr>
            <p:ph type="dt" sz="half" idx="10"/>
          </p:nvPr>
        </p:nvSpPr>
        <p:spPr bwMode="black"/>
        <p:txBody>
          <a:bodyPr/>
          <a:lstStyle>
            <a:lvl1pPr>
              <a:defRPr>
                <a:solidFill>
                  <a:schemeClr val="tx2"/>
                </a:solidFill>
              </a:defRPr>
            </a:lvl1pPr>
          </a:lstStyle>
          <a:p>
            <a:fld id="{466A75E6-E45B-4C5D-981E-7C8ED0C72F5D}" type="datetime1">
              <a:rPr lang="en-US" smtClean="0"/>
              <a:pPr/>
              <a:t>10/03/2023</a:t>
            </a:fld>
            <a:endParaRPr lang="en-US" dirty="0"/>
          </a:p>
        </p:txBody>
      </p:sp>
      <p:sp>
        <p:nvSpPr>
          <p:cNvPr id="5" name="Footer Placeholder 4"/>
          <p:cNvSpPr>
            <a:spLocks noGrp="1"/>
          </p:cNvSpPr>
          <p:nvPr>
            <p:ph type="ftr" sz="quarter" idx="12"/>
          </p:nvPr>
        </p:nvSpPr>
        <p:spPr bwMode="black"/>
        <p:txBody>
          <a:bodyPr/>
          <a:lstStyle>
            <a:lvl1pPr>
              <a:defRPr>
                <a:solidFill>
                  <a:schemeClr val="tx1"/>
                </a:solidFill>
              </a:defRPr>
            </a:lvl1pPr>
          </a:lstStyle>
          <a:p>
            <a:r>
              <a:rPr lang="en-US" dirty="0"/>
              <a:t>health.state.mn.us</a:t>
            </a:r>
          </a:p>
        </p:txBody>
      </p:sp>
      <p:sp>
        <p:nvSpPr>
          <p:cNvPr id="4" name="Slide Number Placeholder 5"/>
          <p:cNvSpPr>
            <a:spLocks noGrp="1"/>
          </p:cNvSpPr>
          <p:nvPr>
            <p:ph type="sldNum" sz="quarter" idx="11"/>
          </p:nvPr>
        </p:nvSpPr>
        <p:spPr bwMode="black"/>
        <p:txBody>
          <a:bodyPr/>
          <a:lstStyle>
            <a:lvl1pPr>
              <a:defRPr>
                <a:solidFill>
                  <a:schemeClr val="tx2"/>
                </a:solidFill>
              </a:defRPr>
            </a:lvl1pPr>
          </a:lstStyle>
          <a:p>
            <a:fld id="{48F63A3B-78C7-47BE-AE5E-E10140E04643}" type="slidenum">
              <a:rPr lang="en-US" smtClean="0"/>
              <a:pPr/>
              <a:t>‹#›</a:t>
            </a:fld>
            <a:endParaRPr lang="en-US" dirty="0"/>
          </a:p>
        </p:txBody>
      </p:sp>
      <p:sp>
        <p:nvSpPr>
          <p:cNvPr id="6" name="Rectangle 6"/>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7" descr="Minnesota Department of Health logo">
            <a:extLst>
              <a:ext uri="{FF2B5EF4-FFF2-40B4-BE49-F238E27FC236}">
                <a16:creationId xmlns:a16="http://schemas.microsoft.com/office/drawing/2014/main" id="{5592C70C-B546-4A40-9C26-6C857E0F9EC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580090" y="705704"/>
            <a:ext cx="2427390" cy="346770"/>
          </a:xfrm>
          <a:prstGeom prst="rect">
            <a:avLst/>
          </a:prstGeom>
        </p:spPr>
      </p:pic>
    </p:spTree>
    <p:extLst>
      <p:ext uri="{BB962C8B-B14F-4D97-AF65-F5344CB8AC3E}">
        <p14:creationId xmlns:p14="http://schemas.microsoft.com/office/powerpoint/2010/main" val="229089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bwMode="gray">
      <p:bgPr>
        <a:solidFill>
          <a:schemeClr val="bg1"/>
        </a:solidFill>
        <a:effectLst/>
      </p:bgPr>
    </p:bg>
    <p:spTree>
      <p:nvGrpSpPr>
        <p:cNvPr id="1" name=""/>
        <p:cNvGrpSpPr/>
        <p:nvPr/>
      </p:nvGrpSpPr>
      <p:grpSpPr>
        <a:xfrm>
          <a:off x="0" y="0"/>
          <a:ext cx="0" cy="0"/>
          <a:chOff x="0" y="0"/>
          <a:chExt cx="0" cy="0"/>
        </a:xfrm>
      </p:grpSpPr>
      <p:sp>
        <p:nvSpPr>
          <p:cNvPr id="17"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16"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3" name="Content Placeholder 3"/>
          <p:cNvSpPr>
            <a:spLocks noGrp="1"/>
          </p:cNvSpPr>
          <p:nvPr>
            <p:ph sz="half" idx="1"/>
          </p:nvPr>
        </p:nvSpPr>
        <p:spPr bwMode="gray">
          <a:xfrm>
            <a:off x="838200" y="1594624"/>
            <a:ext cx="5181600" cy="4582339"/>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4"/>
          <p:cNvSpPr>
            <a:spLocks noGrp="1"/>
          </p:cNvSpPr>
          <p:nvPr>
            <p:ph sz="half" idx="2"/>
          </p:nvPr>
        </p:nvSpPr>
        <p:spPr bwMode="gray">
          <a:xfrm>
            <a:off x="6172200" y="1594624"/>
            <a:ext cx="5181600" cy="4582339"/>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5"/>
          <p:cNvSpPr>
            <a:spLocks noGrp="1"/>
          </p:cNvSpPr>
          <p:nvPr>
            <p:ph type="dt" sz="half" idx="10"/>
          </p:nvPr>
        </p:nvSpPr>
        <p:spPr bwMode="black"/>
        <p:txBody>
          <a:bodyPr/>
          <a:lstStyle/>
          <a:p>
            <a:fld id="{7C198DD1-C477-482D-A126-3FBDD1778E48}" type="datetime1">
              <a:rPr lang="en-US" smtClean="0"/>
              <a:t>10/03/2023</a:t>
            </a:fld>
            <a:endParaRPr lang="en-US" dirty="0"/>
          </a:p>
        </p:txBody>
      </p:sp>
      <p:sp>
        <p:nvSpPr>
          <p:cNvPr id="11"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7" name="Slide Number Placeholder 7"/>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0"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accent2"/>
              </a:solidFill>
            </a:endParaRPr>
          </a:p>
        </p:txBody>
      </p:sp>
    </p:spTree>
    <p:extLst>
      <p:ext uri="{BB962C8B-B14F-4D97-AF65-F5344CB8AC3E}">
        <p14:creationId xmlns:p14="http://schemas.microsoft.com/office/powerpoint/2010/main" val="71661008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hank You (Blue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bwMode="white">
          <a:xfrm>
            <a:off x="838200" y="2212733"/>
            <a:ext cx="10515600" cy="1472163"/>
          </a:xfrm>
        </p:spPr>
        <p:txBody>
          <a:bodyPr>
            <a:noAutofit/>
          </a:bodyPr>
          <a:lstStyle>
            <a:lvl1pPr algn="ctr">
              <a:tabLst>
                <a:tab pos="3770313" algn="l"/>
              </a:tabLst>
              <a:defRPr sz="7000">
                <a:solidFill>
                  <a:schemeClr val="bg1"/>
                </a:solidFill>
              </a:defRPr>
            </a:lvl1pPr>
          </a:lstStyle>
          <a:p>
            <a:r>
              <a:rPr lang="en-US" dirty="0"/>
              <a:t>Add “thank you” here</a:t>
            </a:r>
          </a:p>
        </p:txBody>
      </p:sp>
      <p:sp>
        <p:nvSpPr>
          <p:cNvPr id="11" name="Text Placeholder 6"/>
          <p:cNvSpPr>
            <a:spLocks noGrp="1"/>
          </p:cNvSpPr>
          <p:nvPr>
            <p:ph type="body" sz="quarter" idx="13" hasCustomPrompt="1"/>
          </p:nvPr>
        </p:nvSpPr>
        <p:spPr bwMode="white">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bwMode="white"/>
        <p:txBody>
          <a:bodyPr/>
          <a:lstStyle>
            <a:lvl1pPr>
              <a:defRPr>
                <a:solidFill>
                  <a:schemeClr val="bg1"/>
                </a:solidFill>
              </a:defRPr>
            </a:lvl1pPr>
          </a:lstStyle>
          <a:p>
            <a:fld id="{D094F804-653A-41F1-A565-1098D9DEB37A}" type="datetime1">
              <a:rPr lang="en-US" smtClean="0"/>
              <a:t>10/03/2023</a:t>
            </a:fld>
            <a:endParaRPr lang="en-US" dirty="0"/>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dirty="0"/>
              <a:t>health.state.mn.us</a:t>
            </a:r>
          </a:p>
        </p:txBody>
      </p:sp>
      <p:sp>
        <p:nvSpPr>
          <p:cNvPr id="4" name="Slide Number Placeholder 3"/>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8" descr="Minnesota Department of Health logo">
            <a:extLst>
              <a:ext uri="{FF2B5EF4-FFF2-40B4-BE49-F238E27FC236}">
                <a16:creationId xmlns:a16="http://schemas.microsoft.com/office/drawing/2014/main" id="{2A40E8AF-55F5-4194-AB93-9716C425792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580090" y="705704"/>
            <a:ext cx="2427390" cy="346770"/>
          </a:xfrm>
          <a:prstGeom prst="rect">
            <a:avLst/>
          </a:prstGeom>
        </p:spPr>
      </p:pic>
    </p:spTree>
    <p:extLst>
      <p:ext uri="{BB962C8B-B14F-4D97-AF65-F5344CB8AC3E}">
        <p14:creationId xmlns:p14="http://schemas.microsoft.com/office/powerpoint/2010/main" val="2109608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Boxed)">
    <p:bg bwMode="auto">
      <p:bgPr>
        <a:solidFill>
          <a:srgbClr val="E8E8E8"/>
        </a:solidFill>
        <a:effectLst/>
      </p:bgPr>
    </p:bg>
    <p:spTree>
      <p:nvGrpSpPr>
        <p:cNvPr id="1" name=""/>
        <p:cNvGrpSpPr/>
        <p:nvPr/>
      </p:nvGrpSpPr>
      <p:grpSpPr>
        <a:xfrm>
          <a:off x="0" y="0"/>
          <a:ext cx="0" cy="0"/>
          <a:chOff x="0" y="0"/>
          <a:chExt cx="0" cy="0"/>
        </a:xfrm>
      </p:grpSpPr>
      <p:sp>
        <p:nvSpPr>
          <p:cNvPr id="15"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2" name="Rectangle 1"/>
          <p:cNvSpPr/>
          <p:nvPr userDrawn="1"/>
        </p:nvSpPr>
        <p:spPr>
          <a:xfrm>
            <a:off x="838200" y="1335281"/>
            <a:ext cx="10515600" cy="48416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Content Placeholder 3"/>
          <p:cNvSpPr>
            <a:spLocks noGrp="1"/>
          </p:cNvSpPr>
          <p:nvPr>
            <p:ph idx="1"/>
          </p:nvPr>
        </p:nvSpPr>
        <p:spPr bwMode="gray">
          <a:xfrm>
            <a:off x="838200" y="1335281"/>
            <a:ext cx="10515600" cy="4841683"/>
          </a:xfrm>
          <a:noFill/>
        </p:spPr>
        <p:txBody>
          <a:bodyPr lIns="182880" tIns="182880" rIns="182880" bIns="182880"/>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Date Placeholder 4"/>
          <p:cNvSpPr>
            <a:spLocks noGrp="1"/>
          </p:cNvSpPr>
          <p:nvPr>
            <p:ph type="dt" sz="half" idx="10"/>
          </p:nvPr>
        </p:nvSpPr>
        <p:spPr bwMode="black"/>
        <p:txBody>
          <a:bodyPr/>
          <a:lstStyle/>
          <a:p>
            <a:fld id="{9A198C9B-0587-4A1E-9E03-E4C9FE222F08}" type="datetime1">
              <a:rPr lang="en-US" smtClean="0"/>
              <a:t>10/03/2023</a:t>
            </a:fld>
            <a:endParaRPr lang="en-US" dirty="0"/>
          </a:p>
        </p:txBody>
      </p:sp>
      <p:sp>
        <p:nvSpPr>
          <p:cNvPr id="11" name="Footer Placeholder 5"/>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6" name="Slide Number Placeholder 6"/>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48584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bwMode="auto">
      <p:bgPr>
        <a:solidFill>
          <a:srgbClr val="E8E8E8"/>
        </a:solidFill>
        <a:effectLst/>
      </p:bgPr>
    </p:bg>
    <p:spTree>
      <p:nvGrpSpPr>
        <p:cNvPr id="1" name=""/>
        <p:cNvGrpSpPr/>
        <p:nvPr/>
      </p:nvGrpSpPr>
      <p:grpSpPr>
        <a:xfrm>
          <a:off x="0" y="0"/>
          <a:ext cx="0" cy="0"/>
          <a:chOff x="0" y="0"/>
          <a:chExt cx="0" cy="0"/>
        </a:xfrm>
      </p:grpSpPr>
      <p:sp>
        <p:nvSpPr>
          <p:cNvPr id="16"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15"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10" name="Rectangle 9"/>
          <p:cNvSpPr/>
          <p:nvPr userDrawn="1"/>
        </p:nvSpPr>
        <p:spPr>
          <a:xfrm>
            <a:off x="838200" y="1594624"/>
            <a:ext cx="5181600" cy="4582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3"/>
          <p:cNvSpPr>
            <a:spLocks noGrp="1"/>
          </p:cNvSpPr>
          <p:nvPr>
            <p:ph sz="half" idx="1"/>
          </p:nvPr>
        </p:nvSpPr>
        <p:spPr bwMode="gray">
          <a:xfrm>
            <a:off x="838200" y="1594624"/>
            <a:ext cx="5181600" cy="4582339"/>
          </a:xfrm>
          <a:noFill/>
        </p:spPr>
        <p:txBody>
          <a:bodyPr lIns="182880" tIns="182880" rIns="182880" bIns="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p:cNvSpPr/>
          <p:nvPr userDrawn="1"/>
        </p:nvSpPr>
        <p:spPr>
          <a:xfrm>
            <a:off x="6172200" y="1594624"/>
            <a:ext cx="5181600" cy="4582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4"/>
          <p:cNvSpPr>
            <a:spLocks noGrp="1"/>
          </p:cNvSpPr>
          <p:nvPr>
            <p:ph sz="half" idx="2"/>
          </p:nvPr>
        </p:nvSpPr>
        <p:spPr bwMode="gray">
          <a:xfrm>
            <a:off x="6172200" y="1594624"/>
            <a:ext cx="5181600" cy="4582339"/>
          </a:xfrm>
          <a:noFill/>
        </p:spPr>
        <p:txBody>
          <a:bodyPr lIns="182880" tIns="182880" rIns="182880" bIns="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5"/>
          <p:cNvSpPr>
            <a:spLocks noGrp="1"/>
          </p:cNvSpPr>
          <p:nvPr>
            <p:ph type="dt" sz="half" idx="10"/>
          </p:nvPr>
        </p:nvSpPr>
        <p:spPr bwMode="black"/>
        <p:txBody>
          <a:bodyPr/>
          <a:lstStyle/>
          <a:p>
            <a:fld id="{5485A5BA-A5F9-4138-9E4B-FFD626F6437A}" type="datetime1">
              <a:rPr lang="en-US" smtClean="0"/>
              <a:t>10/03/2023</a:t>
            </a:fld>
            <a:endParaRPr lang="en-US" dirty="0"/>
          </a:p>
        </p:txBody>
      </p:sp>
      <p:sp>
        <p:nvSpPr>
          <p:cNvPr id="11"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7" name="Slide Number Placeholder 7"/>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9"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553801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bwMode="gray">
      <p:bgPr>
        <a:solidFill>
          <a:schemeClr val="bg1"/>
        </a:solid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sp>
        <p:nvSpPr>
          <p:cNvPr id="5" name="Content Placeholder 2"/>
          <p:cNvSpPr>
            <a:spLocks noGrp="1"/>
          </p:cNvSpPr>
          <p:nvPr>
            <p:ph sz="quarter" idx="10"/>
          </p:nvPr>
        </p:nvSpPr>
        <p:spPr bwMode="gray">
          <a:xfrm>
            <a:off x="838200" y="1366345"/>
            <a:ext cx="10515600" cy="4788393"/>
          </a:xfrm>
          <a:noFill/>
        </p:spPr>
        <p:txBody>
          <a:bodyPr lIns="91440" tIns="45720" rIns="91440" bIns="4572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11"/>
          </p:nvPr>
        </p:nvSpPr>
        <p:spPr bwMode="black">
          <a:xfrm>
            <a:off x="838200" y="6356350"/>
            <a:ext cx="1358590" cy="365125"/>
          </a:xfrm>
        </p:spPr>
        <p:txBody>
          <a:bodyPr/>
          <a:lstStyle/>
          <a:p>
            <a:fld id="{66C283A4-7960-4BFD-B3A5-A2CC5BB2A473}" type="datetime1">
              <a:rPr lang="en-US" smtClean="0"/>
              <a:t>10/03/2023</a:t>
            </a:fld>
            <a:endParaRPr lang="en-US" dirty="0"/>
          </a:p>
        </p:txBody>
      </p:sp>
      <p:sp>
        <p:nvSpPr>
          <p:cNvPr id="7"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9" name="Slide Number Placeholder 5"/>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5976574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theme" Target="../theme/theme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bwMode="black">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068C556E-7101-4471-A958-3911E20944AB}" type="datetime1">
              <a:rPr lang="en-US" smtClean="0"/>
              <a:t>10/03/2023</a:t>
            </a:fld>
            <a:endParaRPr lang="en-US" dirty="0"/>
          </a:p>
        </p:txBody>
      </p:sp>
      <p:sp>
        <p:nvSpPr>
          <p:cNvPr id="12"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6" name="Slide Number Placeholder 5"/>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7062332"/>
      </p:ext>
    </p:extLst>
  </p:cSld>
  <p:clrMap bg1="lt1" tx1="dk1" bg2="lt2" tx2="dk2" accent1="accent1" accent2="accent2" accent3="accent3" accent4="accent4" accent5="accent5" accent6="accent6" hlink="hlink" folHlink="folHlink"/>
  <p:sldLayoutIdLst>
    <p:sldLayoutId id="2147483799" r:id="rId1"/>
    <p:sldLayoutId id="2147483788" r:id="rId2"/>
    <p:sldLayoutId id="2147483787" r:id="rId3"/>
    <p:sldLayoutId id="2147483711" r:id="rId4"/>
    <p:sldLayoutId id="2147483712" r:id="rId5"/>
    <p:sldLayoutId id="2147483790" r:id="rId6"/>
    <p:sldLayoutId id="2147483789" r:id="rId7"/>
    <p:sldLayoutId id="2147483714" r:id="rId8"/>
    <p:sldLayoutId id="2147483780" r:id="rId9"/>
    <p:sldLayoutId id="2147483773" r:id="rId10"/>
    <p:sldLayoutId id="2147483800" r:id="rId11"/>
    <p:sldLayoutId id="2147483688" r:id="rId12"/>
    <p:sldLayoutId id="2147483826" r:id="rId13"/>
    <p:sldLayoutId id="2147483801" r:id="rId14"/>
    <p:sldLayoutId id="2147483802" r:id="rId15"/>
    <p:sldLayoutId id="2147483803" r:id="rId16"/>
    <p:sldLayoutId id="2147483843" r:id="rId17"/>
    <p:sldLayoutId id="2147483844" r:id="rId18"/>
    <p:sldLayoutId id="2147483767" r:id="rId19"/>
    <p:sldLayoutId id="2147483771" r:id="rId20"/>
    <p:sldLayoutId id="2147483772" r:id="rId21"/>
    <p:sldLayoutId id="2147483820" r:id="rId22"/>
    <p:sldLayoutId id="2147483769" r:id="rId23"/>
    <p:sldLayoutId id="2147483770" r:id="rId24"/>
    <p:sldLayoutId id="2147483829" r:id="rId25"/>
    <p:sldLayoutId id="2147483732" r:id="rId26"/>
    <p:sldLayoutId id="2147483794" r:id="rId27"/>
    <p:sldLayoutId id="2147483733" r:id="rId28"/>
    <p:sldLayoutId id="2147483821" r:id="rId29"/>
    <p:sldLayoutId id="2147483805" r:id="rId30"/>
    <p:sldLayoutId id="2147483806" r:id="rId31"/>
    <p:sldLayoutId id="2147483822" r:id="rId32"/>
    <p:sldLayoutId id="2147483750" r:id="rId33"/>
    <p:sldLayoutId id="2147483765" r:id="rId34"/>
    <p:sldLayoutId id="2147483823" r:id="rId35"/>
    <p:sldLayoutId id="2147483809" r:id="rId36"/>
    <p:sldLayoutId id="2147483808" r:id="rId37"/>
    <p:sldLayoutId id="2147483824" r:id="rId38"/>
    <p:sldLayoutId id="2147483781" r:id="rId39"/>
    <p:sldLayoutId id="2147483825" r:id="rId40"/>
    <p:sldLayoutId id="2147483807" r:id="rId41"/>
    <p:sldLayoutId id="2147483838" r:id="rId42"/>
    <p:sldLayoutId id="2147483832" r:id="rId43"/>
    <p:sldLayoutId id="2147483830" r:id="rId44"/>
    <p:sldLayoutId id="2147483837" r:id="rId45"/>
    <p:sldLayoutId id="2147483831" r:id="rId46"/>
    <p:sldLayoutId id="2147483836" r:id="rId47"/>
    <p:sldLayoutId id="2147483833" r:id="rId48"/>
    <p:sldLayoutId id="2147483842" r:id="rId49"/>
    <p:sldLayoutId id="2147483841" r:id="rId50"/>
    <p:sldLayoutId id="2147483738" r:id="rId51"/>
    <p:sldLayoutId id="2147483739" r:id="rId52"/>
    <p:sldLayoutId id="2147483754" r:id="rId53"/>
    <p:sldLayoutId id="2147483755" r:id="rId54"/>
    <p:sldLayoutId id="2147483759" r:id="rId55"/>
    <p:sldLayoutId id="2147483753" r:id="rId56"/>
    <p:sldLayoutId id="2147483763" r:id="rId57"/>
    <p:sldLayoutId id="2147483762" r:id="rId58"/>
    <p:sldLayoutId id="2147483797" r:id="rId59"/>
    <p:sldLayoutId id="2147483827" r:id="rId60"/>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www.health.state.mn.us/facilities/regulation/surgical/ambulatory/index.html" TargetMode="External"/><Relationship Id="rId2" Type="http://schemas.openxmlformats.org/officeDocument/2006/relationships/hyperlink" Target="https://www.health.state.mn.us/facilities/regulation/surgical/index.html" TargetMode="Externa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mailto:shellae.dietrich@state.mn.us" TargetMode="External"/><Relationship Id="rId2" Type="http://schemas.openxmlformats.org/officeDocument/2006/relationships/hyperlink" Target="mailto:amy.lee.johnson@state.mn.us" TargetMode="External"/><Relationship Id="rId1" Type="http://schemas.openxmlformats.org/officeDocument/2006/relationships/slideLayout" Target="../slideLayouts/slideLayout5.xml"/><Relationship Id="rId5" Type="http://schemas.openxmlformats.org/officeDocument/2006/relationships/hyperlink" Target="mailto:maria.king@state.mn.us" TargetMode="External"/><Relationship Id="rId4" Type="http://schemas.openxmlformats.org/officeDocument/2006/relationships/hyperlink" Target="mailto:Nicole.osterloh@state.mn.us"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mailto:nicole.osterloh@state.mn.us" TargetMode="External"/><Relationship Id="rId2" Type="http://schemas.openxmlformats.org/officeDocument/2006/relationships/notesSlide" Target="../notesSlides/notesSlide1.xml"/><Relationship Id="rId1" Type="http://schemas.openxmlformats.org/officeDocument/2006/relationships/slideLayout" Target="../slideLayouts/slideLayout5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cms.gov/files/document/admin-22-10-all.pdf"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C9A24-AE6D-49AF-AAC9-44025F87ABE1}"/>
              </a:ext>
            </a:extLst>
          </p:cNvPr>
          <p:cNvSpPr>
            <a:spLocks noGrp="1"/>
          </p:cNvSpPr>
          <p:nvPr>
            <p:ph type="ctrTitle"/>
          </p:nvPr>
        </p:nvSpPr>
        <p:spPr/>
        <p:txBody>
          <a:bodyPr/>
          <a:lstStyle/>
          <a:p>
            <a:r>
              <a:rPr lang="en-US" dirty="0"/>
              <a:t>MDH Updates for MNASCA</a:t>
            </a:r>
          </a:p>
        </p:txBody>
      </p:sp>
      <p:sp>
        <p:nvSpPr>
          <p:cNvPr id="3" name="Text Placeholder 2">
            <a:extLst>
              <a:ext uri="{FF2B5EF4-FFF2-40B4-BE49-F238E27FC236}">
                <a16:creationId xmlns:a16="http://schemas.microsoft.com/office/drawing/2014/main" id="{C3C785FE-DB04-4270-906F-A9C63114450B}"/>
              </a:ext>
            </a:extLst>
          </p:cNvPr>
          <p:cNvSpPr>
            <a:spLocks noGrp="1"/>
          </p:cNvSpPr>
          <p:nvPr>
            <p:ph type="body" sz="quarter" idx="17"/>
          </p:nvPr>
        </p:nvSpPr>
        <p:spPr/>
        <p:txBody>
          <a:bodyPr/>
          <a:lstStyle/>
          <a:p>
            <a:r>
              <a:rPr lang="en-US" dirty="0"/>
              <a:t>Nicole Osterloh</a:t>
            </a:r>
            <a:r>
              <a:rPr lang="en-US" dirty="0">
                <a:solidFill>
                  <a:schemeClr val="accent3"/>
                </a:solidFill>
              </a:rPr>
              <a:t>|</a:t>
            </a:r>
            <a:r>
              <a:rPr lang="en-US" dirty="0"/>
              <a:t> Federal Operations Supervisor &amp; Lead ASC Supervisor</a:t>
            </a:r>
          </a:p>
        </p:txBody>
      </p:sp>
    </p:spTree>
    <p:extLst>
      <p:ext uri="{BB962C8B-B14F-4D97-AF65-F5344CB8AC3E}">
        <p14:creationId xmlns:p14="http://schemas.microsoft.com/office/powerpoint/2010/main" val="19303008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7B90F-2C76-174C-968D-13B09B491511}"/>
              </a:ext>
            </a:extLst>
          </p:cNvPr>
          <p:cNvSpPr>
            <a:spLocks noGrp="1"/>
          </p:cNvSpPr>
          <p:nvPr>
            <p:ph type="title"/>
          </p:nvPr>
        </p:nvSpPr>
        <p:spPr/>
        <p:txBody>
          <a:bodyPr/>
          <a:lstStyle/>
          <a:p>
            <a:r>
              <a:rPr lang="en-US" dirty="0"/>
              <a:t>Initial Steps in New Construction ASC </a:t>
            </a:r>
          </a:p>
        </p:txBody>
      </p:sp>
      <p:sp>
        <p:nvSpPr>
          <p:cNvPr id="3" name="Content Placeholder 2">
            <a:extLst>
              <a:ext uri="{FF2B5EF4-FFF2-40B4-BE49-F238E27FC236}">
                <a16:creationId xmlns:a16="http://schemas.microsoft.com/office/drawing/2014/main" id="{C42716E5-4457-2344-A2A7-D8DF6B80B942}"/>
              </a:ext>
            </a:extLst>
          </p:cNvPr>
          <p:cNvSpPr>
            <a:spLocks noGrp="1"/>
          </p:cNvSpPr>
          <p:nvPr>
            <p:ph idx="1"/>
          </p:nvPr>
        </p:nvSpPr>
        <p:spPr/>
        <p:txBody>
          <a:bodyPr>
            <a:normAutofit lnSpcReduction="10000"/>
          </a:bodyPr>
          <a:lstStyle/>
          <a:p>
            <a:pPr marL="0" marR="0" lvl="0" indent="0">
              <a:spcBef>
                <a:spcPts val="0"/>
              </a:spcBef>
              <a:spcAft>
                <a:spcPts val="0"/>
              </a:spcAft>
              <a:buNone/>
            </a:pPr>
            <a:r>
              <a:rPr lang="en-US" sz="2400" dirty="0">
                <a:latin typeface="Calibri" panose="020F0502020204030204" pitchFamily="34" charset="0"/>
                <a:ea typeface="Times New Roman" panose="02020603050405020304" pitchFamily="18" charset="0"/>
              </a:rPr>
              <a:t>9. The F</a:t>
            </a:r>
            <a:r>
              <a:rPr lang="en-US" sz="2400" dirty="0">
                <a:effectLst/>
                <a:latin typeface="Calibri" panose="020F0502020204030204" pitchFamily="34" charset="0"/>
                <a:ea typeface="Times New Roman" panose="02020603050405020304" pitchFamily="18" charset="0"/>
              </a:rPr>
              <a:t>ire </a:t>
            </a:r>
            <a:r>
              <a:rPr lang="en-US" sz="2400" dirty="0">
                <a:latin typeface="Calibri" panose="020F0502020204030204" pitchFamily="34" charset="0"/>
                <a:ea typeface="Times New Roman" panose="02020603050405020304" pitchFamily="18" charset="0"/>
              </a:rPr>
              <a:t>M</a:t>
            </a:r>
            <a:r>
              <a:rPr lang="en-US" sz="2400" dirty="0">
                <a:effectLst/>
                <a:latin typeface="Calibri" panose="020F0502020204030204" pitchFamily="34" charset="0"/>
                <a:ea typeface="Times New Roman" panose="02020603050405020304" pitchFamily="18" charset="0"/>
              </a:rPr>
              <a:t>arshal’s office then received the go ahead from PA to perform a walkthrough Life Safety Code </a:t>
            </a:r>
            <a:r>
              <a:rPr lang="en-US" sz="2400" dirty="0">
                <a:latin typeface="Calibri" panose="020F0502020204030204" pitchFamily="34" charset="0"/>
                <a:ea typeface="Times New Roman" panose="02020603050405020304" pitchFamily="18" charset="0"/>
              </a:rPr>
              <a:t>survey. Depending on the results of the survey, items may need to be fixed or they can issue their </a:t>
            </a:r>
            <a:r>
              <a:rPr lang="en-US" sz="2400" dirty="0">
                <a:effectLst/>
                <a:latin typeface="Calibri" panose="020F0502020204030204" pitchFamily="34" charset="0"/>
                <a:ea typeface="Times New Roman" panose="02020603050405020304" pitchFamily="18" charset="0"/>
              </a:rPr>
              <a:t>clearance and submit their paperwork to PA. </a:t>
            </a:r>
          </a:p>
          <a:p>
            <a:pPr marL="0" marR="0" lvl="0" indent="0">
              <a:spcBef>
                <a:spcPts val="0"/>
              </a:spcBef>
              <a:spcAft>
                <a:spcPts val="0"/>
              </a:spcAft>
              <a:buNone/>
            </a:pPr>
            <a:r>
              <a:rPr lang="en-US" sz="2400" dirty="0">
                <a:effectLst/>
                <a:latin typeface="Calibri" panose="020F0502020204030204" pitchFamily="34" charset="0"/>
                <a:ea typeface="Times New Roman" panose="02020603050405020304" pitchFamily="18" charset="0"/>
              </a:rPr>
              <a:t>10. PA then notifies the Health Supervisor to conduct </a:t>
            </a:r>
            <a:r>
              <a:rPr lang="en-US" sz="2400" dirty="0">
                <a:latin typeface="Calibri" panose="020F0502020204030204" pitchFamily="34" charset="0"/>
                <a:ea typeface="Times New Roman" panose="02020603050405020304" pitchFamily="18" charset="0"/>
              </a:rPr>
              <a:t>the</a:t>
            </a:r>
            <a:r>
              <a:rPr lang="en-US" sz="2400" dirty="0">
                <a:effectLst/>
                <a:latin typeface="Calibri" panose="020F0502020204030204" pitchFamily="34" charset="0"/>
                <a:ea typeface="Times New Roman" panose="02020603050405020304" pitchFamily="18" charset="0"/>
              </a:rPr>
              <a:t> Health final portion of a State initial licensing walk through. </a:t>
            </a:r>
            <a:r>
              <a:rPr lang="en-US" sz="2400" b="1" dirty="0">
                <a:solidFill>
                  <a:srgbClr val="FF0000"/>
                </a:solidFill>
                <a:effectLst/>
                <a:latin typeface="Calibri" panose="020F0502020204030204" pitchFamily="34" charset="0"/>
                <a:ea typeface="Times New Roman" panose="02020603050405020304" pitchFamily="18" charset="0"/>
              </a:rPr>
              <a:t>****Note: the ASC must be fully operational for MDH to conduct the initial licensing walk thru (Everything from instruments, to surgical supplies, contracts, Emergency Preparedness, credentialing of physicians and staff, etc. MUST be completed before we can do a health walkthrough). </a:t>
            </a:r>
            <a:r>
              <a:rPr lang="en-US" sz="2400" b="1" dirty="0">
                <a:solidFill>
                  <a:srgbClr val="FF0000"/>
                </a:solidFill>
                <a:latin typeface="Calibri" panose="020F0502020204030204" pitchFamily="34" charset="0"/>
                <a:ea typeface="Calibri" panose="020F0502020204030204" pitchFamily="34" charset="0"/>
              </a:rPr>
              <a:t> Surveys are booked 1 calendar month in advance per CMS requirements, so Nicole works with her trained ASC staff to check their availability of their schedules. Sometimes this can take a few weeks to get scheduled. </a:t>
            </a:r>
            <a:endParaRPr lang="en-US" sz="2400" b="1" dirty="0">
              <a:solidFill>
                <a:srgbClr val="FF0000"/>
              </a:solidFill>
              <a:effectLst/>
              <a:latin typeface="Calibri" panose="020F0502020204030204" pitchFamily="34" charset="0"/>
              <a:ea typeface="Calibri" panose="020F0502020204030204" pitchFamily="34" charset="0"/>
            </a:endParaRPr>
          </a:p>
          <a:p>
            <a:endParaRPr lang="en-US" dirty="0"/>
          </a:p>
        </p:txBody>
      </p:sp>
      <p:sp>
        <p:nvSpPr>
          <p:cNvPr id="4" name="Date Placeholder 3">
            <a:extLst>
              <a:ext uri="{FF2B5EF4-FFF2-40B4-BE49-F238E27FC236}">
                <a16:creationId xmlns:a16="http://schemas.microsoft.com/office/drawing/2014/main" id="{734FE73B-FE12-6436-5256-06CC29F6C404}"/>
              </a:ext>
            </a:extLst>
          </p:cNvPr>
          <p:cNvSpPr>
            <a:spLocks noGrp="1"/>
          </p:cNvSpPr>
          <p:nvPr>
            <p:ph type="dt" sz="half" idx="10"/>
          </p:nvPr>
        </p:nvSpPr>
        <p:spPr/>
        <p:txBody>
          <a:bodyPr/>
          <a:lstStyle/>
          <a:p>
            <a:fld id="{824D5D47-1752-4D84-8BFB-C2F71A34C932}" type="datetime1">
              <a:rPr lang="en-US" smtClean="0"/>
              <a:t>10/03/2023</a:t>
            </a:fld>
            <a:endParaRPr lang="en-US" dirty="0"/>
          </a:p>
        </p:txBody>
      </p:sp>
      <p:sp>
        <p:nvSpPr>
          <p:cNvPr id="5" name="Footer Placeholder 4">
            <a:extLst>
              <a:ext uri="{FF2B5EF4-FFF2-40B4-BE49-F238E27FC236}">
                <a16:creationId xmlns:a16="http://schemas.microsoft.com/office/drawing/2014/main" id="{FA064ADE-2641-F1B6-9219-681894CCE58A}"/>
              </a:ext>
            </a:extLst>
          </p:cNvPr>
          <p:cNvSpPr>
            <a:spLocks noGrp="1"/>
          </p:cNvSpPr>
          <p:nvPr>
            <p:ph type="ftr" sz="quarter" idx="3"/>
          </p:nvPr>
        </p:nvSpPr>
        <p:spPr/>
        <p:txBody>
          <a:bodyPr/>
          <a:lstStyle/>
          <a:p>
            <a:r>
              <a:rPr lang="en-US" dirty="0"/>
              <a:t>health.state.mn.us</a:t>
            </a:r>
          </a:p>
        </p:txBody>
      </p:sp>
      <p:sp>
        <p:nvSpPr>
          <p:cNvPr id="6" name="Slide Number Placeholder 5">
            <a:extLst>
              <a:ext uri="{FF2B5EF4-FFF2-40B4-BE49-F238E27FC236}">
                <a16:creationId xmlns:a16="http://schemas.microsoft.com/office/drawing/2014/main" id="{7AB2751B-533C-9E9E-7663-35A88607CE1D}"/>
              </a:ext>
            </a:extLst>
          </p:cNvPr>
          <p:cNvSpPr>
            <a:spLocks noGrp="1"/>
          </p:cNvSpPr>
          <p:nvPr>
            <p:ph type="sldNum" sz="quarter" idx="12"/>
          </p:nvPr>
        </p:nvSpPr>
        <p:spPr/>
        <p:txBody>
          <a:bodyPr/>
          <a:lstStyle/>
          <a:p>
            <a:fld id="{48F63A3B-78C7-47BE-AE5E-E10140E04643}" type="slidenum">
              <a:rPr lang="en-US" smtClean="0"/>
              <a:t>10</a:t>
            </a:fld>
            <a:endParaRPr lang="en-US" dirty="0"/>
          </a:p>
        </p:txBody>
      </p:sp>
    </p:spTree>
    <p:extLst>
      <p:ext uri="{BB962C8B-B14F-4D97-AF65-F5344CB8AC3E}">
        <p14:creationId xmlns:p14="http://schemas.microsoft.com/office/powerpoint/2010/main" val="2316391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FB223-15AC-4CEF-5DCC-6A6E1C409EE6}"/>
              </a:ext>
            </a:extLst>
          </p:cNvPr>
          <p:cNvSpPr>
            <a:spLocks noGrp="1"/>
          </p:cNvSpPr>
          <p:nvPr>
            <p:ph type="title"/>
          </p:nvPr>
        </p:nvSpPr>
        <p:spPr/>
        <p:txBody>
          <a:bodyPr/>
          <a:lstStyle/>
          <a:p>
            <a:r>
              <a:rPr lang="en-US" dirty="0"/>
              <a:t>Initial Steps in New Construction ASC </a:t>
            </a:r>
          </a:p>
        </p:txBody>
      </p:sp>
      <p:sp>
        <p:nvSpPr>
          <p:cNvPr id="3" name="Content Placeholder 2">
            <a:extLst>
              <a:ext uri="{FF2B5EF4-FFF2-40B4-BE49-F238E27FC236}">
                <a16:creationId xmlns:a16="http://schemas.microsoft.com/office/drawing/2014/main" id="{D10C1710-5D39-F213-1BEC-C7953682E669}"/>
              </a:ext>
            </a:extLst>
          </p:cNvPr>
          <p:cNvSpPr>
            <a:spLocks noGrp="1"/>
          </p:cNvSpPr>
          <p:nvPr>
            <p:ph idx="1"/>
          </p:nvPr>
        </p:nvSpPr>
        <p:spPr/>
        <p:txBody>
          <a:bodyPr>
            <a:normAutofit/>
          </a:bodyPr>
          <a:lstStyle/>
          <a:p>
            <a:pPr marL="0" indent="0">
              <a:buNone/>
            </a:pPr>
            <a:r>
              <a:rPr lang="en-US" sz="2400" dirty="0">
                <a:effectLst/>
                <a:latin typeface="Calibri" panose="020F0502020204030204" pitchFamily="34" charset="0"/>
                <a:ea typeface="Times New Roman" panose="02020603050405020304" pitchFamily="18" charset="0"/>
              </a:rPr>
              <a:t>11. Once a surveyor is assigned, they will reach out to you via email on a date and time to do your walkthrough, and documents they will be requesting be available upon entrance. (This is the only time we announce a survey). </a:t>
            </a:r>
          </a:p>
          <a:p>
            <a:pPr marL="0" indent="0">
              <a:buNone/>
            </a:pPr>
            <a:r>
              <a:rPr lang="en-US" sz="2400" dirty="0">
                <a:effectLst/>
                <a:latin typeface="Calibri" panose="020F0502020204030204" pitchFamily="34" charset="0"/>
                <a:ea typeface="Times New Roman" panose="02020603050405020304" pitchFamily="18" charset="0"/>
              </a:rPr>
              <a:t>12. The Health team then conducts the initial licensing Health survey. Some things may require </a:t>
            </a:r>
            <a:r>
              <a:rPr lang="en-US" sz="2400" dirty="0">
                <a:latin typeface="Calibri" panose="020F0502020204030204" pitchFamily="34" charset="0"/>
                <a:ea typeface="Times New Roman" panose="02020603050405020304" pitchFamily="18" charset="0"/>
              </a:rPr>
              <a:t>adjusting, or they recommend licensure and notify PA staff of the survey results based of Health Walkthrough.</a:t>
            </a:r>
            <a:endParaRPr lang="en-US" sz="2400" dirty="0">
              <a:effectLst/>
              <a:latin typeface="Calibri" panose="020F0502020204030204" pitchFamily="34" charset="0"/>
              <a:ea typeface="Calibri" panose="020F0502020204030204" pitchFamily="34" charset="0"/>
            </a:endParaRPr>
          </a:p>
          <a:p>
            <a:pPr marL="0" indent="0">
              <a:buNone/>
            </a:pPr>
            <a:r>
              <a:rPr lang="en-US" sz="2400" dirty="0"/>
              <a:t>13. PA staff works to close the Health portion of the process and issues a license. </a:t>
            </a:r>
          </a:p>
          <a:p>
            <a:pPr marL="0" indent="0">
              <a:buNone/>
            </a:pPr>
            <a:r>
              <a:rPr lang="en-US" sz="2400" dirty="0"/>
              <a:t>14. At this time, the ASC must work with an accrediting organization to perform the initial certification survey vs the State Agency, MDH. </a:t>
            </a:r>
          </a:p>
        </p:txBody>
      </p:sp>
      <p:sp>
        <p:nvSpPr>
          <p:cNvPr id="4" name="Date Placeholder 3">
            <a:extLst>
              <a:ext uri="{FF2B5EF4-FFF2-40B4-BE49-F238E27FC236}">
                <a16:creationId xmlns:a16="http://schemas.microsoft.com/office/drawing/2014/main" id="{562B6843-2BD6-FB56-6714-B9AD0CC82FA7}"/>
              </a:ext>
            </a:extLst>
          </p:cNvPr>
          <p:cNvSpPr>
            <a:spLocks noGrp="1"/>
          </p:cNvSpPr>
          <p:nvPr>
            <p:ph type="dt" sz="half" idx="10"/>
          </p:nvPr>
        </p:nvSpPr>
        <p:spPr/>
        <p:txBody>
          <a:bodyPr/>
          <a:lstStyle/>
          <a:p>
            <a:fld id="{824D5D47-1752-4D84-8BFB-C2F71A34C932}" type="datetime1">
              <a:rPr lang="en-US" smtClean="0"/>
              <a:t>10/03/2023</a:t>
            </a:fld>
            <a:endParaRPr lang="en-US" dirty="0"/>
          </a:p>
        </p:txBody>
      </p:sp>
      <p:sp>
        <p:nvSpPr>
          <p:cNvPr id="5" name="Footer Placeholder 4">
            <a:extLst>
              <a:ext uri="{FF2B5EF4-FFF2-40B4-BE49-F238E27FC236}">
                <a16:creationId xmlns:a16="http://schemas.microsoft.com/office/drawing/2014/main" id="{39FB4091-B79E-426E-BB36-BAC1CA397036}"/>
              </a:ext>
            </a:extLst>
          </p:cNvPr>
          <p:cNvSpPr>
            <a:spLocks noGrp="1"/>
          </p:cNvSpPr>
          <p:nvPr>
            <p:ph type="ftr" sz="quarter" idx="3"/>
          </p:nvPr>
        </p:nvSpPr>
        <p:spPr/>
        <p:txBody>
          <a:bodyPr/>
          <a:lstStyle/>
          <a:p>
            <a:r>
              <a:rPr lang="en-US" dirty="0"/>
              <a:t>health.state.mn.us</a:t>
            </a:r>
          </a:p>
        </p:txBody>
      </p:sp>
      <p:sp>
        <p:nvSpPr>
          <p:cNvPr id="6" name="Slide Number Placeholder 5">
            <a:extLst>
              <a:ext uri="{FF2B5EF4-FFF2-40B4-BE49-F238E27FC236}">
                <a16:creationId xmlns:a16="http://schemas.microsoft.com/office/drawing/2014/main" id="{A141C628-5E98-9D86-8BA0-BD0CEB23C5E2}"/>
              </a:ext>
            </a:extLst>
          </p:cNvPr>
          <p:cNvSpPr>
            <a:spLocks noGrp="1"/>
          </p:cNvSpPr>
          <p:nvPr>
            <p:ph type="sldNum" sz="quarter" idx="12"/>
          </p:nvPr>
        </p:nvSpPr>
        <p:spPr/>
        <p:txBody>
          <a:bodyPr/>
          <a:lstStyle/>
          <a:p>
            <a:fld id="{48F63A3B-78C7-47BE-AE5E-E10140E04643}" type="slidenum">
              <a:rPr lang="en-US" smtClean="0"/>
              <a:t>11</a:t>
            </a:fld>
            <a:endParaRPr lang="en-US" dirty="0"/>
          </a:p>
        </p:txBody>
      </p:sp>
    </p:spTree>
    <p:extLst>
      <p:ext uri="{BB962C8B-B14F-4D97-AF65-F5344CB8AC3E}">
        <p14:creationId xmlns:p14="http://schemas.microsoft.com/office/powerpoint/2010/main" val="187670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E2C46-DA83-5FF4-F2AE-231CA47BB643}"/>
              </a:ext>
            </a:extLst>
          </p:cNvPr>
          <p:cNvSpPr>
            <a:spLocks noGrp="1"/>
          </p:cNvSpPr>
          <p:nvPr>
            <p:ph type="title"/>
          </p:nvPr>
        </p:nvSpPr>
        <p:spPr/>
        <p:txBody>
          <a:bodyPr/>
          <a:lstStyle/>
          <a:p>
            <a:pPr algn="ctr"/>
            <a:r>
              <a:rPr lang="en-US" dirty="0"/>
              <a:t>MDH ASC MAIN PAGE</a:t>
            </a:r>
          </a:p>
        </p:txBody>
      </p:sp>
      <p:sp>
        <p:nvSpPr>
          <p:cNvPr id="3" name="Content Placeholder 2">
            <a:extLst>
              <a:ext uri="{FF2B5EF4-FFF2-40B4-BE49-F238E27FC236}">
                <a16:creationId xmlns:a16="http://schemas.microsoft.com/office/drawing/2014/main" id="{BE6B90DF-2FA7-0118-32F4-6C2AC2687A9D}"/>
              </a:ext>
            </a:extLst>
          </p:cNvPr>
          <p:cNvSpPr>
            <a:spLocks noGrp="1"/>
          </p:cNvSpPr>
          <p:nvPr>
            <p:ph idx="1"/>
          </p:nvPr>
        </p:nvSpPr>
        <p:spPr/>
        <p:txBody>
          <a:bodyPr>
            <a:normAutofit/>
          </a:bodyPr>
          <a:lstStyle/>
          <a:p>
            <a:pPr marL="0" indent="0" algn="ctr">
              <a:buNone/>
            </a:pPr>
            <a:r>
              <a:rPr lang="en-US" dirty="0">
                <a:hlinkClick r:id="rId2"/>
              </a:rPr>
              <a:t>Freestanding Outpatient Surgical Center Licensing - MN Dept. of Health (state.mn.us)</a:t>
            </a:r>
            <a:endParaRPr lang="en-US" dirty="0"/>
          </a:p>
          <a:p>
            <a:pPr marL="0" indent="0">
              <a:buNone/>
            </a:pPr>
            <a:r>
              <a:rPr lang="en-US" b="1" dirty="0"/>
              <a:t>On this page:</a:t>
            </a:r>
          </a:p>
          <a:p>
            <a:r>
              <a:rPr lang="en-US" b="1" i="0" u="sng" dirty="0">
                <a:solidFill>
                  <a:srgbClr val="3D792A"/>
                </a:solidFill>
                <a:effectLst/>
                <a:latin typeface="SourceSansProRegular"/>
                <a:hlinkClick r:id="rId3"/>
              </a:rPr>
              <a:t>Federal Certification Process for Ambulatory Surgical Centers</a:t>
            </a:r>
            <a:r>
              <a:rPr lang="en-US" b="0" i="0" dirty="0">
                <a:solidFill>
                  <a:srgbClr val="000000"/>
                </a:solidFill>
                <a:effectLst/>
                <a:latin typeface="SourceSansProRegular"/>
              </a:rPr>
              <a:t> for additional information and forms required for participation as a Medicare-certified Ambulatory Surgical Center.</a:t>
            </a:r>
          </a:p>
          <a:p>
            <a:r>
              <a:rPr lang="en-US" b="0" i="0" dirty="0">
                <a:solidFill>
                  <a:srgbClr val="373F51"/>
                </a:solidFill>
                <a:effectLst/>
                <a:latin typeface="PlayfairDisplayRegular"/>
              </a:rPr>
              <a:t>Other Required forms and documents.</a:t>
            </a:r>
          </a:p>
          <a:p>
            <a:r>
              <a:rPr lang="en-US" b="0" i="0" dirty="0">
                <a:solidFill>
                  <a:srgbClr val="373F51"/>
                </a:solidFill>
                <a:effectLst/>
                <a:latin typeface="PlayfairDisplayRegular"/>
              </a:rPr>
              <a:t>Related statutes and rules.</a:t>
            </a:r>
          </a:p>
          <a:p>
            <a:endParaRPr lang="en-US" b="0" i="0" dirty="0">
              <a:solidFill>
                <a:srgbClr val="373F51"/>
              </a:solidFill>
              <a:effectLst/>
              <a:latin typeface="PlayfairDisplayRegular"/>
            </a:endParaRPr>
          </a:p>
          <a:p>
            <a:pPr marL="0" indent="0">
              <a:buNone/>
            </a:pPr>
            <a:endParaRPr lang="en-US" dirty="0"/>
          </a:p>
        </p:txBody>
      </p:sp>
      <p:sp>
        <p:nvSpPr>
          <p:cNvPr id="4" name="Date Placeholder 3">
            <a:extLst>
              <a:ext uri="{FF2B5EF4-FFF2-40B4-BE49-F238E27FC236}">
                <a16:creationId xmlns:a16="http://schemas.microsoft.com/office/drawing/2014/main" id="{35EFDFD2-169D-9B7A-443C-37593ACB5355}"/>
              </a:ext>
            </a:extLst>
          </p:cNvPr>
          <p:cNvSpPr>
            <a:spLocks noGrp="1"/>
          </p:cNvSpPr>
          <p:nvPr>
            <p:ph type="dt" sz="half" idx="10"/>
          </p:nvPr>
        </p:nvSpPr>
        <p:spPr/>
        <p:txBody>
          <a:bodyPr/>
          <a:lstStyle/>
          <a:p>
            <a:fld id="{824D5D47-1752-4D84-8BFB-C2F71A34C932}" type="datetime1">
              <a:rPr lang="en-US" smtClean="0"/>
              <a:t>10/03/2023</a:t>
            </a:fld>
            <a:endParaRPr lang="en-US" dirty="0"/>
          </a:p>
        </p:txBody>
      </p:sp>
      <p:sp>
        <p:nvSpPr>
          <p:cNvPr id="5" name="Footer Placeholder 4">
            <a:extLst>
              <a:ext uri="{FF2B5EF4-FFF2-40B4-BE49-F238E27FC236}">
                <a16:creationId xmlns:a16="http://schemas.microsoft.com/office/drawing/2014/main" id="{258FB8E2-4B5C-3DDA-CD47-8D92FF78A01B}"/>
              </a:ext>
            </a:extLst>
          </p:cNvPr>
          <p:cNvSpPr>
            <a:spLocks noGrp="1"/>
          </p:cNvSpPr>
          <p:nvPr>
            <p:ph type="ftr" sz="quarter" idx="3"/>
          </p:nvPr>
        </p:nvSpPr>
        <p:spPr/>
        <p:txBody>
          <a:bodyPr/>
          <a:lstStyle/>
          <a:p>
            <a:r>
              <a:rPr lang="en-US" dirty="0"/>
              <a:t>health.state.mn.us</a:t>
            </a:r>
          </a:p>
        </p:txBody>
      </p:sp>
      <p:sp>
        <p:nvSpPr>
          <p:cNvPr id="6" name="Slide Number Placeholder 5">
            <a:extLst>
              <a:ext uri="{FF2B5EF4-FFF2-40B4-BE49-F238E27FC236}">
                <a16:creationId xmlns:a16="http://schemas.microsoft.com/office/drawing/2014/main" id="{08616A58-3BFA-0A6A-3657-6B5C9B816518}"/>
              </a:ext>
            </a:extLst>
          </p:cNvPr>
          <p:cNvSpPr>
            <a:spLocks noGrp="1"/>
          </p:cNvSpPr>
          <p:nvPr>
            <p:ph type="sldNum" sz="quarter" idx="12"/>
          </p:nvPr>
        </p:nvSpPr>
        <p:spPr/>
        <p:txBody>
          <a:bodyPr/>
          <a:lstStyle/>
          <a:p>
            <a:fld id="{48F63A3B-78C7-47BE-AE5E-E10140E04643}" type="slidenum">
              <a:rPr lang="en-US" smtClean="0"/>
              <a:t>12</a:t>
            </a:fld>
            <a:endParaRPr lang="en-US" dirty="0"/>
          </a:p>
        </p:txBody>
      </p:sp>
    </p:spTree>
    <p:extLst>
      <p:ext uri="{BB962C8B-B14F-4D97-AF65-F5344CB8AC3E}">
        <p14:creationId xmlns:p14="http://schemas.microsoft.com/office/powerpoint/2010/main" val="2495260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62F1B-8330-274B-4221-E91926C3AC93}"/>
              </a:ext>
            </a:extLst>
          </p:cNvPr>
          <p:cNvSpPr>
            <a:spLocks noGrp="1"/>
          </p:cNvSpPr>
          <p:nvPr>
            <p:ph type="title"/>
          </p:nvPr>
        </p:nvSpPr>
        <p:spPr/>
        <p:txBody>
          <a:bodyPr/>
          <a:lstStyle/>
          <a:p>
            <a:r>
              <a:rPr lang="en-US" dirty="0"/>
              <a:t>Contacts</a:t>
            </a:r>
          </a:p>
        </p:txBody>
      </p:sp>
      <p:sp>
        <p:nvSpPr>
          <p:cNvPr id="3" name="Content Placeholder 2">
            <a:extLst>
              <a:ext uri="{FF2B5EF4-FFF2-40B4-BE49-F238E27FC236}">
                <a16:creationId xmlns:a16="http://schemas.microsoft.com/office/drawing/2014/main" id="{798F612F-0871-35E2-AFC8-49805C7D6210}"/>
              </a:ext>
            </a:extLst>
          </p:cNvPr>
          <p:cNvSpPr>
            <a:spLocks noGrp="1"/>
          </p:cNvSpPr>
          <p:nvPr>
            <p:ph idx="1"/>
          </p:nvPr>
        </p:nvSpPr>
        <p:spPr/>
        <p:txBody>
          <a:bodyPr>
            <a:normAutofit/>
          </a:bodyPr>
          <a:lstStyle/>
          <a:p>
            <a:pPr marL="0" indent="0">
              <a:buNone/>
            </a:pPr>
            <a:r>
              <a:rPr lang="en-US" b="1" dirty="0"/>
              <a:t>Amy Johnson: </a:t>
            </a:r>
            <a:r>
              <a:rPr lang="en-US" dirty="0"/>
              <a:t>HRD Health Program Rep </a:t>
            </a:r>
            <a:r>
              <a:rPr lang="en-US" b="1" u="sng" dirty="0">
                <a:solidFill>
                  <a:schemeClr val="accent1">
                    <a:lumMod val="75000"/>
                    <a:lumOff val="25000"/>
                  </a:schemeClr>
                </a:solidFill>
                <a:hlinkClick r:id="rId2"/>
              </a:rPr>
              <a:t>amy.lee.johnson@state.mn.us</a:t>
            </a:r>
            <a:endParaRPr lang="en-US" b="1" u="sng" dirty="0">
              <a:solidFill>
                <a:schemeClr val="accent1">
                  <a:lumMod val="75000"/>
                  <a:lumOff val="25000"/>
                </a:schemeClr>
              </a:solidFill>
            </a:endParaRPr>
          </a:p>
          <a:p>
            <a:pPr marL="0" indent="0">
              <a:buNone/>
            </a:pPr>
            <a:r>
              <a:rPr lang="en-US" b="1" dirty="0"/>
              <a:t>Shellae Dietrich: </a:t>
            </a:r>
            <a:r>
              <a:rPr lang="en-US" dirty="0"/>
              <a:t>HRD</a:t>
            </a:r>
            <a:r>
              <a:rPr lang="en-US" b="1" dirty="0"/>
              <a:t> </a:t>
            </a:r>
            <a:r>
              <a:rPr lang="en-US" dirty="0"/>
              <a:t>Health Program Manager </a:t>
            </a:r>
            <a:r>
              <a:rPr lang="en-US" b="1" dirty="0">
                <a:solidFill>
                  <a:schemeClr val="accent1">
                    <a:lumMod val="75000"/>
                    <a:lumOff val="25000"/>
                  </a:schemeClr>
                </a:solidFill>
                <a:hlinkClick r:id="rId3"/>
              </a:rPr>
              <a:t>shellae.dietrich@state.mn.us</a:t>
            </a:r>
            <a:endParaRPr lang="en-US" b="1" dirty="0">
              <a:solidFill>
                <a:schemeClr val="accent1">
                  <a:lumMod val="75000"/>
                  <a:lumOff val="25000"/>
                </a:schemeClr>
              </a:solidFill>
            </a:endParaRPr>
          </a:p>
          <a:p>
            <a:pPr marL="0" indent="0">
              <a:buNone/>
            </a:pPr>
            <a:r>
              <a:rPr lang="en-US" b="1" dirty="0">
                <a:solidFill>
                  <a:srgbClr val="000000"/>
                </a:solidFill>
              </a:rPr>
              <a:t>Nicole Osterloh: </a:t>
            </a:r>
            <a:r>
              <a:rPr lang="en-US" dirty="0">
                <a:solidFill>
                  <a:srgbClr val="000000"/>
                </a:solidFill>
              </a:rPr>
              <a:t>HRD</a:t>
            </a:r>
            <a:r>
              <a:rPr lang="en-US" b="1" dirty="0">
                <a:solidFill>
                  <a:srgbClr val="000000"/>
                </a:solidFill>
              </a:rPr>
              <a:t> </a:t>
            </a:r>
            <a:r>
              <a:rPr lang="en-US" dirty="0">
                <a:solidFill>
                  <a:srgbClr val="000000"/>
                </a:solidFill>
              </a:rPr>
              <a:t>Federal Operations Supervisor  </a:t>
            </a:r>
            <a:r>
              <a:rPr lang="en-US" b="1" u="sng" dirty="0">
                <a:solidFill>
                  <a:schemeClr val="accent1">
                    <a:lumMod val="75000"/>
                    <a:lumOff val="25000"/>
                  </a:schemeClr>
                </a:solidFill>
              </a:rPr>
              <a:t>n</a:t>
            </a:r>
            <a:r>
              <a:rPr lang="en-US" b="1" dirty="0">
                <a:solidFill>
                  <a:schemeClr val="accent1">
                    <a:lumMod val="75000"/>
                    <a:lumOff val="25000"/>
                  </a:schemeClr>
                </a:solidFill>
                <a:hlinkClick r:id="rId4"/>
              </a:rPr>
              <a:t>icole.osterloh@state.mn.us</a:t>
            </a:r>
            <a:endParaRPr lang="en-US" b="1" dirty="0">
              <a:solidFill>
                <a:schemeClr val="accent1">
                  <a:lumMod val="75000"/>
                  <a:lumOff val="25000"/>
                </a:schemeClr>
              </a:solidFill>
            </a:endParaRPr>
          </a:p>
          <a:p>
            <a:pPr marL="0" indent="0">
              <a:buNone/>
            </a:pPr>
            <a:r>
              <a:rPr lang="en-US" b="1" dirty="0">
                <a:solidFill>
                  <a:srgbClr val="000000"/>
                </a:solidFill>
              </a:rPr>
              <a:t>Maria King: </a:t>
            </a:r>
            <a:r>
              <a:rPr lang="en-US" dirty="0">
                <a:solidFill>
                  <a:srgbClr val="000000"/>
                </a:solidFill>
              </a:rPr>
              <a:t>HRD</a:t>
            </a:r>
            <a:r>
              <a:rPr lang="en-US" b="1" dirty="0">
                <a:solidFill>
                  <a:srgbClr val="000000"/>
                </a:solidFill>
              </a:rPr>
              <a:t> </a:t>
            </a:r>
            <a:r>
              <a:rPr lang="en-US" dirty="0">
                <a:solidFill>
                  <a:srgbClr val="000000"/>
                </a:solidFill>
              </a:rPr>
              <a:t>Division Director  </a:t>
            </a:r>
            <a:r>
              <a:rPr lang="en-US" b="1" dirty="0">
                <a:solidFill>
                  <a:srgbClr val="000000"/>
                </a:solidFill>
                <a:hlinkClick r:id="rId5"/>
              </a:rPr>
              <a:t>maria.king@state.mn.us</a:t>
            </a:r>
            <a:endParaRPr lang="en-US" b="1" dirty="0">
              <a:solidFill>
                <a:srgbClr val="000000"/>
              </a:solidFill>
            </a:endParaRPr>
          </a:p>
          <a:p>
            <a:pPr marL="0" indent="0">
              <a:buNone/>
            </a:pPr>
            <a:endParaRPr lang="en-US" b="1" dirty="0">
              <a:solidFill>
                <a:schemeClr val="tx1">
                  <a:lumMod val="75000"/>
                  <a:lumOff val="25000"/>
                </a:schemeClr>
              </a:solidFill>
            </a:endParaRPr>
          </a:p>
          <a:p>
            <a:pPr marL="0" indent="0">
              <a:buNone/>
            </a:pPr>
            <a:endParaRPr lang="en-US" b="1" dirty="0">
              <a:solidFill>
                <a:srgbClr val="000000"/>
              </a:solidFill>
            </a:endParaRPr>
          </a:p>
          <a:p>
            <a:pPr marL="0" indent="0">
              <a:buNone/>
            </a:pPr>
            <a:endParaRPr lang="en-US" b="1" dirty="0">
              <a:solidFill>
                <a:srgbClr val="000000"/>
              </a:solidFill>
            </a:endParaRPr>
          </a:p>
        </p:txBody>
      </p:sp>
      <p:sp>
        <p:nvSpPr>
          <p:cNvPr id="4" name="Date Placeholder 3">
            <a:extLst>
              <a:ext uri="{FF2B5EF4-FFF2-40B4-BE49-F238E27FC236}">
                <a16:creationId xmlns:a16="http://schemas.microsoft.com/office/drawing/2014/main" id="{A0A85D1F-347D-25AB-82F5-35374202E0F4}"/>
              </a:ext>
            </a:extLst>
          </p:cNvPr>
          <p:cNvSpPr>
            <a:spLocks noGrp="1"/>
          </p:cNvSpPr>
          <p:nvPr>
            <p:ph type="dt" sz="half" idx="10"/>
          </p:nvPr>
        </p:nvSpPr>
        <p:spPr/>
        <p:txBody>
          <a:bodyPr/>
          <a:lstStyle/>
          <a:p>
            <a:fld id="{824D5D47-1752-4D84-8BFB-C2F71A34C932}" type="datetime1">
              <a:rPr lang="en-US" smtClean="0"/>
              <a:t>10/03/2023</a:t>
            </a:fld>
            <a:endParaRPr lang="en-US" dirty="0"/>
          </a:p>
        </p:txBody>
      </p:sp>
      <p:sp>
        <p:nvSpPr>
          <p:cNvPr id="5" name="Footer Placeholder 4">
            <a:extLst>
              <a:ext uri="{FF2B5EF4-FFF2-40B4-BE49-F238E27FC236}">
                <a16:creationId xmlns:a16="http://schemas.microsoft.com/office/drawing/2014/main" id="{55FC17E1-2974-B429-F79D-E2F08CE6EE90}"/>
              </a:ext>
            </a:extLst>
          </p:cNvPr>
          <p:cNvSpPr>
            <a:spLocks noGrp="1"/>
          </p:cNvSpPr>
          <p:nvPr>
            <p:ph type="ftr" sz="quarter" idx="3"/>
          </p:nvPr>
        </p:nvSpPr>
        <p:spPr/>
        <p:txBody>
          <a:bodyPr/>
          <a:lstStyle/>
          <a:p>
            <a:r>
              <a:rPr lang="en-US" dirty="0"/>
              <a:t>health.state.mn.us</a:t>
            </a:r>
          </a:p>
        </p:txBody>
      </p:sp>
      <p:sp>
        <p:nvSpPr>
          <p:cNvPr id="6" name="Slide Number Placeholder 5">
            <a:extLst>
              <a:ext uri="{FF2B5EF4-FFF2-40B4-BE49-F238E27FC236}">
                <a16:creationId xmlns:a16="http://schemas.microsoft.com/office/drawing/2014/main" id="{80716853-8E2E-232D-5FE9-60A482DCC3E0}"/>
              </a:ext>
            </a:extLst>
          </p:cNvPr>
          <p:cNvSpPr>
            <a:spLocks noGrp="1"/>
          </p:cNvSpPr>
          <p:nvPr>
            <p:ph type="sldNum" sz="quarter" idx="12"/>
          </p:nvPr>
        </p:nvSpPr>
        <p:spPr/>
        <p:txBody>
          <a:bodyPr/>
          <a:lstStyle/>
          <a:p>
            <a:fld id="{48F63A3B-78C7-47BE-AE5E-E10140E04643}" type="slidenum">
              <a:rPr lang="en-US" smtClean="0"/>
              <a:t>13</a:t>
            </a:fld>
            <a:endParaRPr lang="en-US" dirty="0"/>
          </a:p>
        </p:txBody>
      </p:sp>
    </p:spTree>
    <p:extLst>
      <p:ext uri="{BB962C8B-B14F-4D97-AF65-F5344CB8AC3E}">
        <p14:creationId xmlns:p14="http://schemas.microsoft.com/office/powerpoint/2010/main" val="322025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Thank You!</a:t>
            </a:r>
          </a:p>
        </p:txBody>
      </p:sp>
      <p:sp>
        <p:nvSpPr>
          <p:cNvPr id="3" name="Text Placeholder 2"/>
          <p:cNvSpPr>
            <a:spLocks noGrp="1"/>
          </p:cNvSpPr>
          <p:nvPr>
            <p:ph type="body" sz="quarter" idx="13"/>
          </p:nvPr>
        </p:nvSpPr>
        <p:spPr/>
        <p:txBody>
          <a:bodyPr/>
          <a:lstStyle/>
          <a:p>
            <a:r>
              <a:rPr lang="en-US" sz="3200" b="1" dirty="0"/>
              <a:t>Nicole Osterloh- Federal Operations Supervisor</a:t>
            </a:r>
          </a:p>
          <a:p>
            <a:r>
              <a:rPr lang="en-US" sz="2800" i="1" dirty="0">
                <a:hlinkClick r:id="rId3"/>
              </a:rPr>
              <a:t>nicole.osterloh@state.mn.us</a:t>
            </a:r>
            <a:endParaRPr lang="en-US" sz="2800" i="1" dirty="0"/>
          </a:p>
          <a:p>
            <a:r>
              <a:rPr lang="en-US" sz="2800" b="1" dirty="0">
                <a:solidFill>
                  <a:srgbClr val="002060"/>
                </a:solidFill>
                <a:effectLst/>
                <a:latin typeface="Calibri" panose="020F0502020204030204" pitchFamily="34" charset="0"/>
                <a:ea typeface="Calibri" panose="020F0502020204030204" pitchFamily="34" charset="0"/>
              </a:rPr>
              <a:t>507-476-4230</a:t>
            </a:r>
            <a:r>
              <a:rPr lang="en-US" sz="2800" spc="30" dirty="0">
                <a:solidFill>
                  <a:srgbClr val="002060"/>
                </a:solidFill>
                <a:effectLst/>
                <a:latin typeface="Calibri" panose="020F0502020204030204" pitchFamily="34" charset="0"/>
                <a:ea typeface="Calibri" panose="020F0502020204030204" pitchFamily="34" charset="0"/>
              </a:rPr>
              <a:t>  </a:t>
            </a:r>
            <a:endParaRPr lang="en-US" sz="2800" dirty="0"/>
          </a:p>
        </p:txBody>
      </p:sp>
    </p:spTree>
    <p:extLst>
      <p:ext uri="{BB962C8B-B14F-4D97-AF65-F5344CB8AC3E}">
        <p14:creationId xmlns:p14="http://schemas.microsoft.com/office/powerpoint/2010/main" val="242918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D587DC8-887D-4D2C-97A9-E37B9CD5F7DA}"/>
              </a:ext>
            </a:extLst>
          </p:cNvPr>
          <p:cNvSpPr>
            <a:spLocks noGrp="1"/>
          </p:cNvSpPr>
          <p:nvPr>
            <p:ph type="title"/>
          </p:nvPr>
        </p:nvSpPr>
        <p:spPr/>
        <p:txBody>
          <a:bodyPr/>
          <a:lstStyle/>
          <a:p>
            <a:r>
              <a:rPr lang="en-US" dirty="0"/>
              <a:t>Agenda</a:t>
            </a:r>
          </a:p>
        </p:txBody>
      </p:sp>
      <p:sp>
        <p:nvSpPr>
          <p:cNvPr id="10" name="Content Placeholder 9">
            <a:extLst>
              <a:ext uri="{FF2B5EF4-FFF2-40B4-BE49-F238E27FC236}">
                <a16:creationId xmlns:a16="http://schemas.microsoft.com/office/drawing/2014/main" id="{D211D839-8A60-4987-9F9F-8D28CC5C059C}"/>
              </a:ext>
            </a:extLst>
          </p:cNvPr>
          <p:cNvSpPr>
            <a:spLocks noGrp="1"/>
          </p:cNvSpPr>
          <p:nvPr>
            <p:ph idx="1"/>
          </p:nvPr>
        </p:nvSpPr>
        <p:spPr/>
        <p:txBody>
          <a:bodyPr lIns="365760" tIns="365760" rIns="365760" bIns="365760" anchor="ctr">
            <a:normAutofit lnSpcReduction="10000"/>
          </a:bodyPr>
          <a:lstStyle/>
          <a:p>
            <a:pPr>
              <a:spcBef>
                <a:spcPts val="0"/>
              </a:spcBef>
              <a:spcAft>
                <a:spcPts val="0"/>
              </a:spcAft>
            </a:pPr>
            <a:endParaRPr lang="en-US" sz="4000" dirty="0">
              <a:effectLst/>
              <a:latin typeface="Calibri" panose="020F0502020204030204" pitchFamily="34" charset="0"/>
              <a:ea typeface="Times New Roman" panose="02020603050405020304" pitchFamily="18" charset="0"/>
            </a:endParaRPr>
          </a:p>
          <a:p>
            <a:pPr>
              <a:spcBef>
                <a:spcPts val="0"/>
              </a:spcBef>
              <a:spcAft>
                <a:spcPts val="0"/>
              </a:spcAft>
            </a:pPr>
            <a:r>
              <a:rPr lang="en-US" sz="4000" dirty="0">
                <a:effectLst/>
                <a:latin typeface="Calibri" panose="020F0502020204030204" pitchFamily="34" charset="0"/>
                <a:ea typeface="Times New Roman" panose="02020603050405020304" pitchFamily="18" charset="0"/>
              </a:rPr>
              <a:t>CMS Mission and Priorities Document for 2023.</a:t>
            </a:r>
          </a:p>
          <a:p>
            <a:pPr marL="0" indent="0">
              <a:spcBef>
                <a:spcPts val="0"/>
              </a:spcBef>
              <a:spcAft>
                <a:spcPts val="0"/>
              </a:spcAft>
              <a:buNone/>
            </a:pPr>
            <a:endParaRPr lang="en-US" sz="4000" dirty="0">
              <a:effectLst/>
              <a:latin typeface="Calibri" panose="020F0502020204030204" pitchFamily="34" charset="0"/>
              <a:ea typeface="Times New Roman" panose="02020603050405020304" pitchFamily="18" charset="0"/>
            </a:endParaRPr>
          </a:p>
          <a:p>
            <a:pPr>
              <a:spcBef>
                <a:spcPts val="0"/>
              </a:spcBef>
              <a:spcAft>
                <a:spcPts val="0"/>
              </a:spcAft>
            </a:pPr>
            <a:r>
              <a:rPr lang="en-US" sz="4000" dirty="0">
                <a:latin typeface="Calibri" panose="020F0502020204030204" pitchFamily="34" charset="0"/>
                <a:ea typeface="Times New Roman" panose="02020603050405020304" pitchFamily="18" charset="0"/>
              </a:rPr>
              <a:t>Survey Activities</a:t>
            </a:r>
            <a:endParaRPr lang="en-US" sz="4000" dirty="0">
              <a:effectLst/>
              <a:latin typeface="Calibri" panose="020F0502020204030204" pitchFamily="34" charset="0"/>
              <a:ea typeface="Times New Roman" panose="02020603050405020304" pitchFamily="18" charset="0"/>
            </a:endParaRPr>
          </a:p>
          <a:p>
            <a:pPr marL="0" indent="0">
              <a:spcBef>
                <a:spcPts val="0"/>
              </a:spcBef>
              <a:spcAft>
                <a:spcPts val="0"/>
              </a:spcAft>
              <a:buNone/>
            </a:pPr>
            <a:endParaRPr lang="en-US" sz="4000" dirty="0">
              <a:effectLst/>
              <a:latin typeface="Calibri" panose="020F0502020204030204" pitchFamily="34" charset="0"/>
              <a:ea typeface="Times New Roman" panose="02020603050405020304" pitchFamily="18" charset="0"/>
            </a:endParaRPr>
          </a:p>
          <a:p>
            <a:pPr>
              <a:spcBef>
                <a:spcPts val="0"/>
              </a:spcBef>
              <a:spcAft>
                <a:spcPts val="0"/>
              </a:spcAft>
            </a:pPr>
            <a:r>
              <a:rPr lang="en-US" sz="4000" dirty="0">
                <a:latin typeface="Calibri" panose="020F0502020204030204" pitchFamily="34" charset="0"/>
                <a:ea typeface="Times New Roman" panose="02020603050405020304" pitchFamily="18" charset="0"/>
              </a:rPr>
              <a:t>Process for New Ambulatory Surgical Centers</a:t>
            </a:r>
            <a:endParaRPr lang="en-US" sz="4000" dirty="0">
              <a:effectLst/>
              <a:latin typeface="Calibri" panose="020F0502020204030204" pitchFamily="34" charset="0"/>
              <a:ea typeface="Times New Roman" panose="02020603050405020304" pitchFamily="18" charset="0"/>
            </a:endParaRPr>
          </a:p>
          <a:p>
            <a:pPr marL="0" marR="0" indent="0">
              <a:spcBef>
                <a:spcPts val="0"/>
              </a:spcBef>
              <a:spcAft>
                <a:spcPts val="0"/>
              </a:spcAft>
              <a:buNone/>
            </a:pPr>
            <a:endParaRPr lang="en-US" sz="1800" dirty="0">
              <a:latin typeface="Calibri" panose="020F0502020204030204" pitchFamily="34" charset="0"/>
              <a:ea typeface="Times New Roman" panose="02020603050405020304" pitchFamily="18" charset="0"/>
            </a:endParaRPr>
          </a:p>
          <a:p>
            <a:pPr marL="0" marR="0" indent="0">
              <a:spcBef>
                <a:spcPts val="0"/>
              </a:spcBef>
              <a:spcAft>
                <a:spcPts val="0"/>
              </a:spcAft>
              <a:buNone/>
            </a:pPr>
            <a:endParaRPr lang="en-US" sz="1800" dirty="0">
              <a:effectLst/>
              <a:latin typeface="Calibri" panose="020F0502020204030204" pitchFamily="34" charset="0"/>
              <a:ea typeface="Times New Roman" panose="02020603050405020304" pitchFamily="18" charset="0"/>
            </a:endParaRPr>
          </a:p>
          <a:p>
            <a:pPr marL="0" marR="0" indent="0">
              <a:spcBef>
                <a:spcPts val="0"/>
              </a:spcBef>
              <a:spcAft>
                <a:spcPts val="0"/>
              </a:spcAft>
              <a:buNone/>
            </a:pPr>
            <a:endParaRPr lang="en-US" sz="1800" dirty="0">
              <a:latin typeface="Calibri" panose="020F0502020204030204" pitchFamily="34" charset="0"/>
              <a:ea typeface="Times New Roman" panose="02020603050405020304" pitchFamily="18" charset="0"/>
            </a:endParaRPr>
          </a:p>
          <a:p>
            <a:pPr marL="0" indent="0">
              <a:buNone/>
              <a:tabLst>
                <a:tab pos="2852738" algn="l"/>
              </a:tabLst>
            </a:pPr>
            <a:endParaRPr lang="en-US" dirty="0"/>
          </a:p>
        </p:txBody>
      </p:sp>
      <p:sp>
        <p:nvSpPr>
          <p:cNvPr id="6" name="Slide Number Placeholder 5">
            <a:extLst>
              <a:ext uri="{FF2B5EF4-FFF2-40B4-BE49-F238E27FC236}">
                <a16:creationId xmlns:a16="http://schemas.microsoft.com/office/drawing/2014/main" id="{64D11908-7802-4804-AF30-66F9FAD5083C}"/>
              </a:ext>
            </a:extLst>
          </p:cNvPr>
          <p:cNvSpPr>
            <a:spLocks noGrp="1"/>
          </p:cNvSpPr>
          <p:nvPr>
            <p:ph type="sldNum" sz="quarter" idx="12"/>
          </p:nvPr>
        </p:nvSpPr>
        <p:spPr/>
        <p:txBody>
          <a:bodyPr/>
          <a:lstStyle/>
          <a:p>
            <a:fld id="{48F63A3B-78C7-47BE-AE5E-E10140E04643}" type="slidenum">
              <a:rPr lang="en-US" smtClean="0"/>
              <a:t>2</a:t>
            </a:fld>
            <a:endParaRPr lang="en-US" dirty="0"/>
          </a:p>
        </p:txBody>
      </p:sp>
    </p:spTree>
    <p:extLst>
      <p:ext uri="{BB962C8B-B14F-4D97-AF65-F5344CB8AC3E}">
        <p14:creationId xmlns:p14="http://schemas.microsoft.com/office/powerpoint/2010/main" val="1555904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marL="0" indent="0" algn="l">
              <a:buNone/>
            </a:pPr>
            <a:r>
              <a:rPr lang="en-US" sz="3600" dirty="0"/>
              <a:t>2023 Mission and Priorities document </a:t>
            </a:r>
            <a:r>
              <a:rPr lang="en-US" sz="2400" dirty="0">
                <a:hlinkClick r:id="rId2"/>
              </a:rPr>
              <a:t>Admin 22-10-ALL (cms.gov)</a:t>
            </a:r>
            <a:r>
              <a:rPr lang="en-US" sz="2400" dirty="0"/>
              <a:t>.</a:t>
            </a:r>
          </a:p>
        </p:txBody>
      </p:sp>
      <p:pic>
        <p:nvPicPr>
          <p:cNvPr id="3" name="Content Placeholder 2">
            <a:extLst>
              <a:ext uri="{FF2B5EF4-FFF2-40B4-BE49-F238E27FC236}">
                <a16:creationId xmlns:a16="http://schemas.microsoft.com/office/drawing/2014/main" id="{CD34D169-6EC7-DCA7-5A02-6C8E0D4899BC}"/>
              </a:ext>
            </a:extLst>
          </p:cNvPr>
          <p:cNvPicPr>
            <a:picLocks noGrp="1" noChangeAspect="1"/>
          </p:cNvPicPr>
          <p:nvPr>
            <p:ph idx="1"/>
          </p:nvPr>
        </p:nvPicPr>
        <p:blipFill>
          <a:blip r:embed="rId3"/>
          <a:stretch>
            <a:fillRect/>
          </a:stretch>
        </p:blipFill>
        <p:spPr>
          <a:xfrm>
            <a:off x="1942219" y="1335088"/>
            <a:ext cx="8307562" cy="4841875"/>
          </a:xfrm>
        </p:spPr>
      </p:pic>
    </p:spTree>
    <p:extLst>
      <p:ext uri="{BB962C8B-B14F-4D97-AF65-F5344CB8AC3E}">
        <p14:creationId xmlns:p14="http://schemas.microsoft.com/office/powerpoint/2010/main" val="3080663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D470A-7C7E-72D4-4BEA-A7E8024E775E}"/>
              </a:ext>
            </a:extLst>
          </p:cNvPr>
          <p:cNvSpPr>
            <a:spLocks noGrp="1"/>
          </p:cNvSpPr>
          <p:nvPr>
            <p:ph type="title"/>
          </p:nvPr>
        </p:nvSpPr>
        <p:spPr/>
        <p:txBody>
          <a:bodyPr/>
          <a:lstStyle/>
          <a:p>
            <a:r>
              <a:rPr lang="en-US" dirty="0"/>
              <a:t>Cont. M&amp;P</a:t>
            </a:r>
          </a:p>
        </p:txBody>
      </p:sp>
      <p:sp>
        <p:nvSpPr>
          <p:cNvPr id="4" name="Date Placeholder 3">
            <a:extLst>
              <a:ext uri="{FF2B5EF4-FFF2-40B4-BE49-F238E27FC236}">
                <a16:creationId xmlns:a16="http://schemas.microsoft.com/office/drawing/2014/main" id="{4F68ED9E-F5B6-C579-C1C0-8BF5DACB1461}"/>
              </a:ext>
            </a:extLst>
          </p:cNvPr>
          <p:cNvSpPr>
            <a:spLocks noGrp="1"/>
          </p:cNvSpPr>
          <p:nvPr>
            <p:ph type="dt" sz="half" idx="10"/>
          </p:nvPr>
        </p:nvSpPr>
        <p:spPr/>
        <p:txBody>
          <a:bodyPr/>
          <a:lstStyle/>
          <a:p>
            <a:r>
              <a:rPr lang="en-US" dirty="0"/>
              <a:t>October 2023</a:t>
            </a:r>
          </a:p>
        </p:txBody>
      </p:sp>
      <p:sp>
        <p:nvSpPr>
          <p:cNvPr id="5" name="Footer Placeholder 4">
            <a:extLst>
              <a:ext uri="{FF2B5EF4-FFF2-40B4-BE49-F238E27FC236}">
                <a16:creationId xmlns:a16="http://schemas.microsoft.com/office/drawing/2014/main" id="{B2B7B91B-386E-45EB-E68F-C6AFDA1D8C65}"/>
              </a:ext>
            </a:extLst>
          </p:cNvPr>
          <p:cNvSpPr>
            <a:spLocks noGrp="1"/>
          </p:cNvSpPr>
          <p:nvPr>
            <p:ph type="ftr" sz="quarter" idx="3"/>
          </p:nvPr>
        </p:nvSpPr>
        <p:spPr/>
        <p:txBody>
          <a:bodyPr/>
          <a:lstStyle/>
          <a:p>
            <a:r>
              <a:rPr lang="en-US" dirty="0"/>
              <a:t>health.state.mn.us</a:t>
            </a:r>
          </a:p>
        </p:txBody>
      </p:sp>
      <p:sp>
        <p:nvSpPr>
          <p:cNvPr id="6" name="Slide Number Placeholder 5">
            <a:extLst>
              <a:ext uri="{FF2B5EF4-FFF2-40B4-BE49-F238E27FC236}">
                <a16:creationId xmlns:a16="http://schemas.microsoft.com/office/drawing/2014/main" id="{260858DC-FD35-1424-A2F1-47E6C5CF12EB}"/>
              </a:ext>
            </a:extLst>
          </p:cNvPr>
          <p:cNvSpPr>
            <a:spLocks noGrp="1"/>
          </p:cNvSpPr>
          <p:nvPr>
            <p:ph type="sldNum" sz="quarter" idx="12"/>
          </p:nvPr>
        </p:nvSpPr>
        <p:spPr/>
        <p:txBody>
          <a:bodyPr/>
          <a:lstStyle/>
          <a:p>
            <a:fld id="{48F63A3B-78C7-47BE-AE5E-E10140E04643}" type="slidenum">
              <a:rPr lang="en-US" smtClean="0"/>
              <a:t>4</a:t>
            </a:fld>
            <a:endParaRPr lang="en-US" dirty="0"/>
          </a:p>
        </p:txBody>
      </p:sp>
      <p:pic>
        <p:nvPicPr>
          <p:cNvPr id="9" name="Picture 8">
            <a:extLst>
              <a:ext uri="{FF2B5EF4-FFF2-40B4-BE49-F238E27FC236}">
                <a16:creationId xmlns:a16="http://schemas.microsoft.com/office/drawing/2014/main" id="{DE0EE2B7-7958-C8ED-BBF3-1AE6F109CC3F}"/>
              </a:ext>
            </a:extLst>
          </p:cNvPr>
          <p:cNvPicPr>
            <a:picLocks noChangeAspect="1"/>
          </p:cNvPicPr>
          <p:nvPr/>
        </p:nvPicPr>
        <p:blipFill>
          <a:blip r:embed="rId2"/>
          <a:stretch>
            <a:fillRect/>
          </a:stretch>
        </p:blipFill>
        <p:spPr>
          <a:xfrm>
            <a:off x="533400" y="1329070"/>
            <a:ext cx="11125200" cy="5224130"/>
          </a:xfrm>
          <a:prstGeom prst="rect">
            <a:avLst/>
          </a:prstGeom>
        </p:spPr>
      </p:pic>
    </p:spTree>
    <p:extLst>
      <p:ext uri="{BB962C8B-B14F-4D97-AF65-F5344CB8AC3E}">
        <p14:creationId xmlns:p14="http://schemas.microsoft.com/office/powerpoint/2010/main" val="209746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28714-1155-B9CD-3378-386B3926EBFE}"/>
              </a:ext>
            </a:extLst>
          </p:cNvPr>
          <p:cNvSpPr>
            <a:spLocks noGrp="1"/>
          </p:cNvSpPr>
          <p:nvPr>
            <p:ph type="title"/>
          </p:nvPr>
        </p:nvSpPr>
        <p:spPr/>
        <p:txBody>
          <a:bodyPr/>
          <a:lstStyle/>
          <a:p>
            <a:r>
              <a:rPr lang="en-US" dirty="0"/>
              <a:t>Cont. M&amp;P</a:t>
            </a:r>
          </a:p>
        </p:txBody>
      </p:sp>
      <p:sp>
        <p:nvSpPr>
          <p:cNvPr id="3" name="Content Placeholder 2">
            <a:extLst>
              <a:ext uri="{FF2B5EF4-FFF2-40B4-BE49-F238E27FC236}">
                <a16:creationId xmlns:a16="http://schemas.microsoft.com/office/drawing/2014/main" id="{ABF893D8-C875-7989-F4E4-2D9105C0A103}"/>
              </a:ext>
            </a:extLst>
          </p:cNvPr>
          <p:cNvSpPr>
            <a:spLocks noGrp="1"/>
          </p:cNvSpPr>
          <p:nvPr>
            <p:ph sz="half" idx="1"/>
          </p:nvPr>
        </p:nvSpPr>
        <p:spPr>
          <a:xfrm>
            <a:off x="838200" y="1594624"/>
            <a:ext cx="10448636" cy="4582339"/>
          </a:xfrm>
        </p:spPr>
        <p:txBody>
          <a:bodyPr/>
          <a:lstStyle/>
          <a:p>
            <a:pPr marL="0" indent="0">
              <a:buNone/>
            </a:pPr>
            <a:endParaRPr lang="en-US" dirty="0">
              <a:solidFill>
                <a:srgbClr val="FF0000"/>
              </a:solidFill>
            </a:endParaRPr>
          </a:p>
          <a:p>
            <a:pPr marL="0" indent="0">
              <a:buNone/>
            </a:pPr>
            <a:endParaRPr lang="en-US" dirty="0">
              <a:solidFill>
                <a:srgbClr val="FF0000"/>
              </a:solidFill>
            </a:endParaRPr>
          </a:p>
          <a:p>
            <a:pPr marL="0" indent="0">
              <a:buNone/>
            </a:pPr>
            <a:r>
              <a:rPr lang="en-US" b="1" dirty="0"/>
              <a:t>NOTE: </a:t>
            </a:r>
            <a:r>
              <a:rPr lang="en-US" dirty="0"/>
              <a:t>NON-DEEMED ASC are the same as above for Tier 1, but do not require prior authorization by the CMS RO. </a:t>
            </a:r>
          </a:p>
        </p:txBody>
      </p:sp>
      <p:sp>
        <p:nvSpPr>
          <p:cNvPr id="5" name="Date Placeholder 4">
            <a:extLst>
              <a:ext uri="{FF2B5EF4-FFF2-40B4-BE49-F238E27FC236}">
                <a16:creationId xmlns:a16="http://schemas.microsoft.com/office/drawing/2014/main" id="{905A1F14-1222-3F21-6DCD-15E49AA2B617}"/>
              </a:ext>
            </a:extLst>
          </p:cNvPr>
          <p:cNvSpPr>
            <a:spLocks noGrp="1"/>
          </p:cNvSpPr>
          <p:nvPr>
            <p:ph type="dt" sz="half" idx="10"/>
          </p:nvPr>
        </p:nvSpPr>
        <p:spPr/>
        <p:txBody>
          <a:bodyPr/>
          <a:lstStyle/>
          <a:p>
            <a:fld id="{7C198DD1-C477-482D-A126-3FBDD1778E48}" type="datetime1">
              <a:rPr lang="en-US" smtClean="0"/>
              <a:t>10/03/2023</a:t>
            </a:fld>
            <a:endParaRPr lang="en-US" dirty="0"/>
          </a:p>
        </p:txBody>
      </p:sp>
      <p:sp>
        <p:nvSpPr>
          <p:cNvPr id="6" name="Footer Placeholder 5">
            <a:extLst>
              <a:ext uri="{FF2B5EF4-FFF2-40B4-BE49-F238E27FC236}">
                <a16:creationId xmlns:a16="http://schemas.microsoft.com/office/drawing/2014/main" id="{E15DED1E-23B0-8CF3-5E9D-C716508720F3}"/>
              </a:ext>
            </a:extLst>
          </p:cNvPr>
          <p:cNvSpPr>
            <a:spLocks noGrp="1"/>
          </p:cNvSpPr>
          <p:nvPr>
            <p:ph type="ftr" sz="quarter" idx="3"/>
          </p:nvPr>
        </p:nvSpPr>
        <p:spPr/>
        <p:txBody>
          <a:bodyPr/>
          <a:lstStyle/>
          <a:p>
            <a:r>
              <a:rPr lang="en-US" dirty="0"/>
              <a:t>health.state.mn.us</a:t>
            </a:r>
          </a:p>
        </p:txBody>
      </p:sp>
      <p:sp>
        <p:nvSpPr>
          <p:cNvPr id="7" name="Slide Number Placeholder 6">
            <a:extLst>
              <a:ext uri="{FF2B5EF4-FFF2-40B4-BE49-F238E27FC236}">
                <a16:creationId xmlns:a16="http://schemas.microsoft.com/office/drawing/2014/main" id="{388BFCCE-C109-1375-C00E-15A7D6D638F6}"/>
              </a:ext>
            </a:extLst>
          </p:cNvPr>
          <p:cNvSpPr>
            <a:spLocks noGrp="1"/>
          </p:cNvSpPr>
          <p:nvPr>
            <p:ph type="sldNum" sz="quarter" idx="12"/>
          </p:nvPr>
        </p:nvSpPr>
        <p:spPr/>
        <p:txBody>
          <a:bodyPr/>
          <a:lstStyle/>
          <a:p>
            <a:fld id="{48F63A3B-78C7-47BE-AE5E-E10140E04643}" type="slidenum">
              <a:rPr lang="en-US" smtClean="0"/>
              <a:t>5</a:t>
            </a:fld>
            <a:endParaRPr lang="en-US" dirty="0"/>
          </a:p>
        </p:txBody>
      </p:sp>
    </p:spTree>
    <p:extLst>
      <p:ext uri="{BB962C8B-B14F-4D97-AF65-F5344CB8AC3E}">
        <p14:creationId xmlns:p14="http://schemas.microsoft.com/office/powerpoint/2010/main" val="4135942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D2C8F-24B8-05CB-4ACC-4F7FEA0FEDDF}"/>
              </a:ext>
            </a:extLst>
          </p:cNvPr>
          <p:cNvSpPr>
            <a:spLocks noGrp="1"/>
          </p:cNvSpPr>
          <p:nvPr>
            <p:ph type="title"/>
          </p:nvPr>
        </p:nvSpPr>
        <p:spPr/>
        <p:txBody>
          <a:bodyPr/>
          <a:lstStyle/>
          <a:p>
            <a:r>
              <a:rPr lang="en-US" dirty="0"/>
              <a:t>Survey Activity x 1 year</a:t>
            </a:r>
          </a:p>
        </p:txBody>
      </p:sp>
      <p:sp>
        <p:nvSpPr>
          <p:cNvPr id="3" name="Content Placeholder 2">
            <a:extLst>
              <a:ext uri="{FF2B5EF4-FFF2-40B4-BE49-F238E27FC236}">
                <a16:creationId xmlns:a16="http://schemas.microsoft.com/office/drawing/2014/main" id="{EB9A4A62-0CC7-7823-2E24-4F173AD2351D}"/>
              </a:ext>
            </a:extLst>
          </p:cNvPr>
          <p:cNvSpPr>
            <a:spLocks noGrp="1"/>
          </p:cNvSpPr>
          <p:nvPr>
            <p:ph idx="1"/>
          </p:nvPr>
        </p:nvSpPr>
        <p:spPr/>
        <p:txBody>
          <a:bodyPr/>
          <a:lstStyle/>
          <a:p>
            <a:endParaRPr lang="en-US" dirty="0"/>
          </a:p>
          <a:p>
            <a:pPr marL="0" indent="0" algn="ctr">
              <a:buNone/>
            </a:pPr>
            <a:r>
              <a:rPr lang="en-US" b="1" dirty="0"/>
              <a:t>MDH has investigated 3 Immediate Jeopardy Complaints with ASC within the last year.</a:t>
            </a:r>
          </a:p>
          <a:p>
            <a:pPr marL="0" indent="0">
              <a:buNone/>
            </a:pPr>
            <a:endParaRPr lang="en-US" dirty="0"/>
          </a:p>
          <a:p>
            <a:pPr marL="0" indent="0">
              <a:buNone/>
            </a:pPr>
            <a:r>
              <a:rPr lang="en-US" dirty="0"/>
              <a:t>MDH cited a deficiency at 1 of the 3 complaints related to Physical Environment, at a condition level related to mold.</a:t>
            </a:r>
          </a:p>
          <a:p>
            <a:pPr lvl="1"/>
            <a:endParaRPr lang="en-US" dirty="0"/>
          </a:p>
        </p:txBody>
      </p:sp>
      <p:sp>
        <p:nvSpPr>
          <p:cNvPr id="4" name="Date Placeholder 3">
            <a:extLst>
              <a:ext uri="{FF2B5EF4-FFF2-40B4-BE49-F238E27FC236}">
                <a16:creationId xmlns:a16="http://schemas.microsoft.com/office/drawing/2014/main" id="{CE5B61DB-406E-CC8A-7B1F-96014B9687C9}"/>
              </a:ext>
            </a:extLst>
          </p:cNvPr>
          <p:cNvSpPr>
            <a:spLocks noGrp="1"/>
          </p:cNvSpPr>
          <p:nvPr>
            <p:ph type="dt" sz="half" idx="10"/>
          </p:nvPr>
        </p:nvSpPr>
        <p:spPr/>
        <p:txBody>
          <a:bodyPr/>
          <a:lstStyle/>
          <a:p>
            <a:fld id="{824D5D47-1752-4D84-8BFB-C2F71A34C932}" type="datetime1">
              <a:rPr lang="en-US" smtClean="0"/>
              <a:t>10/03/2023</a:t>
            </a:fld>
            <a:endParaRPr lang="en-US" dirty="0"/>
          </a:p>
        </p:txBody>
      </p:sp>
      <p:sp>
        <p:nvSpPr>
          <p:cNvPr id="5" name="Footer Placeholder 4">
            <a:extLst>
              <a:ext uri="{FF2B5EF4-FFF2-40B4-BE49-F238E27FC236}">
                <a16:creationId xmlns:a16="http://schemas.microsoft.com/office/drawing/2014/main" id="{42A02159-6FF6-A7D1-38BC-F76B5E7C087B}"/>
              </a:ext>
            </a:extLst>
          </p:cNvPr>
          <p:cNvSpPr>
            <a:spLocks noGrp="1"/>
          </p:cNvSpPr>
          <p:nvPr>
            <p:ph type="ftr" sz="quarter" idx="3"/>
          </p:nvPr>
        </p:nvSpPr>
        <p:spPr/>
        <p:txBody>
          <a:bodyPr/>
          <a:lstStyle/>
          <a:p>
            <a:r>
              <a:rPr lang="en-US" dirty="0"/>
              <a:t>health.state.mn.us</a:t>
            </a:r>
          </a:p>
        </p:txBody>
      </p:sp>
      <p:sp>
        <p:nvSpPr>
          <p:cNvPr id="6" name="Slide Number Placeholder 5">
            <a:extLst>
              <a:ext uri="{FF2B5EF4-FFF2-40B4-BE49-F238E27FC236}">
                <a16:creationId xmlns:a16="http://schemas.microsoft.com/office/drawing/2014/main" id="{BD5EF23C-B5EB-6ED2-CDA2-8C151A98153F}"/>
              </a:ext>
            </a:extLst>
          </p:cNvPr>
          <p:cNvSpPr>
            <a:spLocks noGrp="1"/>
          </p:cNvSpPr>
          <p:nvPr>
            <p:ph type="sldNum" sz="quarter" idx="12"/>
          </p:nvPr>
        </p:nvSpPr>
        <p:spPr/>
        <p:txBody>
          <a:bodyPr/>
          <a:lstStyle/>
          <a:p>
            <a:fld id="{48F63A3B-78C7-47BE-AE5E-E10140E04643}" type="slidenum">
              <a:rPr lang="en-US" smtClean="0"/>
              <a:t>6</a:t>
            </a:fld>
            <a:endParaRPr lang="en-US" dirty="0"/>
          </a:p>
        </p:txBody>
      </p:sp>
    </p:spTree>
    <p:extLst>
      <p:ext uri="{BB962C8B-B14F-4D97-AF65-F5344CB8AC3E}">
        <p14:creationId xmlns:p14="http://schemas.microsoft.com/office/powerpoint/2010/main" val="3327615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2DB5E-86BC-CB69-3F86-33FFDB6BF4B4}"/>
              </a:ext>
            </a:extLst>
          </p:cNvPr>
          <p:cNvSpPr>
            <a:spLocks noGrp="1"/>
          </p:cNvSpPr>
          <p:nvPr>
            <p:ph type="title"/>
          </p:nvPr>
        </p:nvSpPr>
        <p:spPr/>
        <p:txBody>
          <a:bodyPr/>
          <a:lstStyle/>
          <a:p>
            <a:pPr algn="l"/>
            <a:r>
              <a:rPr lang="en-US" dirty="0"/>
              <a:t>Survey Activity x 1 year</a:t>
            </a:r>
          </a:p>
        </p:txBody>
      </p:sp>
      <p:sp>
        <p:nvSpPr>
          <p:cNvPr id="3" name="Content Placeholder 2">
            <a:extLst>
              <a:ext uri="{FF2B5EF4-FFF2-40B4-BE49-F238E27FC236}">
                <a16:creationId xmlns:a16="http://schemas.microsoft.com/office/drawing/2014/main" id="{7E598DE2-94A4-36E7-3CCD-EB3E042604F3}"/>
              </a:ext>
            </a:extLst>
          </p:cNvPr>
          <p:cNvSpPr>
            <a:spLocks noGrp="1"/>
          </p:cNvSpPr>
          <p:nvPr>
            <p:ph idx="1"/>
          </p:nvPr>
        </p:nvSpPr>
        <p:spPr/>
        <p:txBody>
          <a:bodyPr>
            <a:normAutofit/>
          </a:bodyPr>
          <a:lstStyle/>
          <a:p>
            <a:pPr marL="0" indent="0">
              <a:buNone/>
            </a:pPr>
            <a:endParaRPr lang="en-US" dirty="0"/>
          </a:p>
          <a:p>
            <a:pPr marL="0" indent="0">
              <a:buNone/>
            </a:pPr>
            <a:r>
              <a:rPr lang="en-US" sz="4000" dirty="0"/>
              <a:t>The MDH has completed 11 State Licensure Walkthroughs for new construction. </a:t>
            </a:r>
          </a:p>
          <a:p>
            <a:pPr marL="0" indent="0">
              <a:buNone/>
            </a:pPr>
            <a:r>
              <a:rPr lang="en-US" sz="4000" dirty="0"/>
              <a:t>*There are 5 pending licensure walkthroughs currently.</a:t>
            </a:r>
          </a:p>
          <a:p>
            <a:pPr marL="0" indent="0">
              <a:buNone/>
            </a:pPr>
            <a:endParaRPr lang="en-US" dirty="0"/>
          </a:p>
          <a:p>
            <a:pPr marL="0" indent="0">
              <a:buNone/>
            </a:pPr>
            <a:endParaRPr lang="en-US" dirty="0"/>
          </a:p>
          <a:p>
            <a:pPr marL="0" indent="0">
              <a:buNone/>
            </a:pPr>
            <a:endParaRPr lang="en-US" dirty="0"/>
          </a:p>
        </p:txBody>
      </p:sp>
      <p:sp>
        <p:nvSpPr>
          <p:cNvPr id="4" name="Date Placeholder 3">
            <a:extLst>
              <a:ext uri="{FF2B5EF4-FFF2-40B4-BE49-F238E27FC236}">
                <a16:creationId xmlns:a16="http://schemas.microsoft.com/office/drawing/2014/main" id="{6C185D91-AF8F-12F9-3BA4-07847C32FD04}"/>
              </a:ext>
            </a:extLst>
          </p:cNvPr>
          <p:cNvSpPr>
            <a:spLocks noGrp="1"/>
          </p:cNvSpPr>
          <p:nvPr>
            <p:ph type="dt" sz="half" idx="10"/>
          </p:nvPr>
        </p:nvSpPr>
        <p:spPr/>
        <p:txBody>
          <a:bodyPr/>
          <a:lstStyle/>
          <a:p>
            <a:fld id="{824D5D47-1752-4D84-8BFB-C2F71A34C932}" type="datetime1">
              <a:rPr lang="en-US" smtClean="0"/>
              <a:t>10/03/2023</a:t>
            </a:fld>
            <a:endParaRPr lang="en-US" dirty="0"/>
          </a:p>
        </p:txBody>
      </p:sp>
      <p:sp>
        <p:nvSpPr>
          <p:cNvPr id="5" name="Footer Placeholder 4">
            <a:extLst>
              <a:ext uri="{FF2B5EF4-FFF2-40B4-BE49-F238E27FC236}">
                <a16:creationId xmlns:a16="http://schemas.microsoft.com/office/drawing/2014/main" id="{322931AD-5557-9199-150D-DE7B908EE4FC}"/>
              </a:ext>
            </a:extLst>
          </p:cNvPr>
          <p:cNvSpPr>
            <a:spLocks noGrp="1"/>
          </p:cNvSpPr>
          <p:nvPr>
            <p:ph type="ftr" sz="quarter" idx="3"/>
          </p:nvPr>
        </p:nvSpPr>
        <p:spPr/>
        <p:txBody>
          <a:bodyPr/>
          <a:lstStyle/>
          <a:p>
            <a:r>
              <a:rPr lang="en-US" dirty="0"/>
              <a:t>health.state.mn.us</a:t>
            </a:r>
          </a:p>
        </p:txBody>
      </p:sp>
      <p:sp>
        <p:nvSpPr>
          <p:cNvPr id="6" name="Slide Number Placeholder 5">
            <a:extLst>
              <a:ext uri="{FF2B5EF4-FFF2-40B4-BE49-F238E27FC236}">
                <a16:creationId xmlns:a16="http://schemas.microsoft.com/office/drawing/2014/main" id="{656CA320-6DF2-35AA-494A-DD7BA1DA6C9F}"/>
              </a:ext>
            </a:extLst>
          </p:cNvPr>
          <p:cNvSpPr>
            <a:spLocks noGrp="1"/>
          </p:cNvSpPr>
          <p:nvPr>
            <p:ph type="sldNum" sz="quarter" idx="12"/>
          </p:nvPr>
        </p:nvSpPr>
        <p:spPr/>
        <p:txBody>
          <a:bodyPr/>
          <a:lstStyle/>
          <a:p>
            <a:fld id="{48F63A3B-78C7-47BE-AE5E-E10140E04643}" type="slidenum">
              <a:rPr lang="en-US" smtClean="0"/>
              <a:t>7</a:t>
            </a:fld>
            <a:endParaRPr lang="en-US" dirty="0"/>
          </a:p>
        </p:txBody>
      </p:sp>
    </p:spTree>
    <p:extLst>
      <p:ext uri="{BB962C8B-B14F-4D97-AF65-F5344CB8AC3E}">
        <p14:creationId xmlns:p14="http://schemas.microsoft.com/office/powerpoint/2010/main" val="786027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F8200-2566-2E29-7DB8-7FD9BFEE3314}"/>
              </a:ext>
            </a:extLst>
          </p:cNvPr>
          <p:cNvSpPr>
            <a:spLocks noGrp="1"/>
          </p:cNvSpPr>
          <p:nvPr>
            <p:ph type="title"/>
          </p:nvPr>
        </p:nvSpPr>
        <p:spPr/>
        <p:txBody>
          <a:bodyPr/>
          <a:lstStyle/>
          <a:p>
            <a:r>
              <a:rPr lang="en-US" dirty="0"/>
              <a:t>Initial Steps in New Construction ASC </a:t>
            </a:r>
          </a:p>
        </p:txBody>
      </p:sp>
      <p:sp>
        <p:nvSpPr>
          <p:cNvPr id="3" name="Content Placeholder 2">
            <a:extLst>
              <a:ext uri="{FF2B5EF4-FFF2-40B4-BE49-F238E27FC236}">
                <a16:creationId xmlns:a16="http://schemas.microsoft.com/office/drawing/2014/main" id="{4168A1BB-DFA5-0D4E-B5A6-06FF0648BDF7}"/>
              </a:ext>
            </a:extLst>
          </p:cNvPr>
          <p:cNvSpPr>
            <a:spLocks noGrp="1"/>
          </p:cNvSpPr>
          <p:nvPr>
            <p:ph idx="1"/>
          </p:nvPr>
        </p:nvSpPr>
        <p:spPr/>
        <p:txBody>
          <a:bodyPr>
            <a:normAutofit/>
          </a:bodyPr>
          <a:lstStyle/>
          <a:p>
            <a:pPr marL="342900" marR="0" lvl="0" indent="-342900">
              <a:spcBef>
                <a:spcPts val="0"/>
              </a:spcBef>
              <a:spcAft>
                <a:spcPts val="0"/>
              </a:spcAft>
              <a:buFont typeface="+mj-lt"/>
              <a:buAutoNum type="arabicPeriod"/>
            </a:pPr>
            <a:r>
              <a:rPr lang="en-US" sz="3600" dirty="0">
                <a:latin typeface="Calibri" panose="020F0502020204030204" pitchFamily="34" charset="0"/>
                <a:ea typeface="Times New Roman" panose="02020603050405020304" pitchFamily="18" charset="0"/>
              </a:rPr>
              <a:t> </a:t>
            </a:r>
            <a:r>
              <a:rPr lang="en-US" sz="3600" dirty="0">
                <a:effectLst/>
                <a:latin typeface="Calibri" panose="020F0502020204030204" pitchFamily="34" charset="0"/>
                <a:ea typeface="Times New Roman" panose="02020603050405020304" pitchFamily="18" charset="0"/>
              </a:rPr>
              <a:t>MDH receives the application and fee to our  administration support staff. </a:t>
            </a:r>
            <a:endParaRPr lang="en-US" sz="36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3600" dirty="0">
                <a:effectLst/>
                <a:latin typeface="Calibri" panose="020F0502020204030204" pitchFamily="34" charset="0"/>
                <a:ea typeface="Times New Roman" panose="02020603050405020304" pitchFamily="18" charset="0"/>
              </a:rPr>
              <a:t> The admin support staff then forwards the application and fee to the deposit team.</a:t>
            </a:r>
            <a:endParaRPr lang="en-US" sz="36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3600" dirty="0">
                <a:effectLst/>
                <a:latin typeface="Calibri" panose="020F0502020204030204" pitchFamily="34" charset="0"/>
                <a:ea typeface="Times New Roman" panose="02020603050405020304" pitchFamily="18" charset="0"/>
              </a:rPr>
              <a:t> The deposit team then applies the payment.</a:t>
            </a:r>
            <a:endParaRPr lang="en-US" sz="36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3600" dirty="0">
                <a:latin typeface="Calibri" panose="020F0502020204030204" pitchFamily="34" charset="0"/>
                <a:ea typeface="Times New Roman" panose="02020603050405020304" pitchFamily="18" charset="0"/>
              </a:rPr>
              <a:t> The a</a:t>
            </a:r>
            <a:r>
              <a:rPr lang="en-US" sz="3600" dirty="0">
                <a:effectLst/>
                <a:latin typeface="Calibri" panose="020F0502020204030204" pitchFamily="34" charset="0"/>
                <a:ea typeface="Times New Roman" panose="02020603050405020304" pitchFamily="18" charset="0"/>
              </a:rPr>
              <a:t>dmin support scans your application into the federal licensing daily mail folder.</a:t>
            </a:r>
            <a:endParaRPr lang="en-US" sz="3600" dirty="0">
              <a:effectLst/>
              <a:latin typeface="Calibri" panose="020F0502020204030204" pitchFamily="34" charset="0"/>
              <a:ea typeface="Calibri" panose="020F0502020204030204" pitchFamily="34" charset="0"/>
            </a:endParaRPr>
          </a:p>
          <a:p>
            <a:pPr marL="0" indent="0">
              <a:buNone/>
            </a:pPr>
            <a:endParaRPr lang="en-US" dirty="0"/>
          </a:p>
        </p:txBody>
      </p:sp>
      <p:sp>
        <p:nvSpPr>
          <p:cNvPr id="4" name="Date Placeholder 3">
            <a:extLst>
              <a:ext uri="{FF2B5EF4-FFF2-40B4-BE49-F238E27FC236}">
                <a16:creationId xmlns:a16="http://schemas.microsoft.com/office/drawing/2014/main" id="{A27F1CFC-7154-7B60-3FDE-E1DA00374F3F}"/>
              </a:ext>
            </a:extLst>
          </p:cNvPr>
          <p:cNvSpPr>
            <a:spLocks noGrp="1"/>
          </p:cNvSpPr>
          <p:nvPr>
            <p:ph type="dt" sz="half" idx="10"/>
          </p:nvPr>
        </p:nvSpPr>
        <p:spPr/>
        <p:txBody>
          <a:bodyPr/>
          <a:lstStyle/>
          <a:p>
            <a:fld id="{824D5D47-1752-4D84-8BFB-C2F71A34C932}" type="datetime1">
              <a:rPr lang="en-US" smtClean="0"/>
              <a:t>10/03/2023</a:t>
            </a:fld>
            <a:endParaRPr lang="en-US" dirty="0"/>
          </a:p>
        </p:txBody>
      </p:sp>
      <p:sp>
        <p:nvSpPr>
          <p:cNvPr id="5" name="Footer Placeholder 4">
            <a:extLst>
              <a:ext uri="{FF2B5EF4-FFF2-40B4-BE49-F238E27FC236}">
                <a16:creationId xmlns:a16="http://schemas.microsoft.com/office/drawing/2014/main" id="{E2A20AD9-3E44-8A35-EAF6-D6E49B475B43}"/>
              </a:ext>
            </a:extLst>
          </p:cNvPr>
          <p:cNvSpPr>
            <a:spLocks noGrp="1"/>
          </p:cNvSpPr>
          <p:nvPr>
            <p:ph type="ftr" sz="quarter" idx="3"/>
          </p:nvPr>
        </p:nvSpPr>
        <p:spPr/>
        <p:txBody>
          <a:bodyPr/>
          <a:lstStyle/>
          <a:p>
            <a:r>
              <a:rPr lang="en-US" dirty="0"/>
              <a:t>health.state.mn.us</a:t>
            </a:r>
          </a:p>
        </p:txBody>
      </p:sp>
      <p:sp>
        <p:nvSpPr>
          <p:cNvPr id="6" name="Slide Number Placeholder 5">
            <a:extLst>
              <a:ext uri="{FF2B5EF4-FFF2-40B4-BE49-F238E27FC236}">
                <a16:creationId xmlns:a16="http://schemas.microsoft.com/office/drawing/2014/main" id="{80761CA4-44D1-68F6-0F46-42AD7745E44B}"/>
              </a:ext>
            </a:extLst>
          </p:cNvPr>
          <p:cNvSpPr>
            <a:spLocks noGrp="1"/>
          </p:cNvSpPr>
          <p:nvPr>
            <p:ph type="sldNum" sz="quarter" idx="12"/>
          </p:nvPr>
        </p:nvSpPr>
        <p:spPr/>
        <p:txBody>
          <a:bodyPr/>
          <a:lstStyle/>
          <a:p>
            <a:fld id="{48F63A3B-78C7-47BE-AE5E-E10140E04643}" type="slidenum">
              <a:rPr lang="en-US" smtClean="0"/>
              <a:t>8</a:t>
            </a:fld>
            <a:endParaRPr lang="en-US" dirty="0"/>
          </a:p>
        </p:txBody>
      </p:sp>
    </p:spTree>
    <p:extLst>
      <p:ext uri="{BB962C8B-B14F-4D97-AF65-F5344CB8AC3E}">
        <p14:creationId xmlns:p14="http://schemas.microsoft.com/office/powerpoint/2010/main" val="2172945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8E1E4-57CB-42F6-D717-1A8C0B279918}"/>
              </a:ext>
            </a:extLst>
          </p:cNvPr>
          <p:cNvSpPr>
            <a:spLocks noGrp="1"/>
          </p:cNvSpPr>
          <p:nvPr>
            <p:ph type="title"/>
          </p:nvPr>
        </p:nvSpPr>
        <p:spPr/>
        <p:txBody>
          <a:bodyPr/>
          <a:lstStyle/>
          <a:p>
            <a:r>
              <a:rPr lang="en-US" dirty="0"/>
              <a:t>Initial Steps in New Construction ASC </a:t>
            </a:r>
          </a:p>
        </p:txBody>
      </p:sp>
      <p:sp>
        <p:nvSpPr>
          <p:cNvPr id="3" name="Content Placeholder 2">
            <a:extLst>
              <a:ext uri="{FF2B5EF4-FFF2-40B4-BE49-F238E27FC236}">
                <a16:creationId xmlns:a16="http://schemas.microsoft.com/office/drawing/2014/main" id="{6571AD80-0D32-A460-6BD2-8D2F9B0835BB}"/>
              </a:ext>
            </a:extLst>
          </p:cNvPr>
          <p:cNvSpPr>
            <a:spLocks noGrp="1"/>
          </p:cNvSpPr>
          <p:nvPr>
            <p:ph idx="1"/>
          </p:nvPr>
        </p:nvSpPr>
        <p:spPr/>
        <p:txBody>
          <a:bodyPr>
            <a:normAutofit/>
          </a:bodyPr>
          <a:lstStyle/>
          <a:p>
            <a:pPr marL="0" marR="0" lvl="0" indent="0">
              <a:spcBef>
                <a:spcPts val="0"/>
              </a:spcBef>
              <a:spcAft>
                <a:spcPts val="0"/>
              </a:spcAft>
              <a:buNone/>
            </a:pPr>
            <a:r>
              <a:rPr lang="en-US" sz="2800" dirty="0">
                <a:effectLst/>
                <a:latin typeface="Calibri" panose="020F0502020204030204" pitchFamily="34" charset="0"/>
                <a:ea typeface="Times New Roman" panose="02020603050405020304" pitchFamily="18" charset="0"/>
              </a:rPr>
              <a:t>5. A </a:t>
            </a:r>
            <a:r>
              <a:rPr lang="en-US" sz="2800" spc="30" dirty="0">
                <a:solidFill>
                  <a:srgbClr val="003865"/>
                </a:solidFill>
                <a:effectLst/>
                <a:latin typeface="Calibri" panose="020F0502020204030204" pitchFamily="34" charset="0"/>
                <a:ea typeface="Times New Roman" panose="02020603050405020304" pitchFamily="18" charset="0"/>
              </a:rPr>
              <a:t>Credentialer</a:t>
            </a:r>
            <a:r>
              <a:rPr lang="en-US" sz="2800" dirty="0">
                <a:effectLst/>
                <a:latin typeface="Calibri" panose="020F0502020204030204" pitchFamily="34" charset="0"/>
                <a:ea typeface="Times New Roman" panose="02020603050405020304" pitchFamily="18" charset="0"/>
              </a:rPr>
              <a:t> is assigned your application and assigns a Health Facility ID Number (HFID</a:t>
            </a:r>
            <a:r>
              <a:rPr lang="en-US" sz="2800" dirty="0">
                <a:latin typeface="Calibri" panose="020F0502020204030204" pitchFamily="34" charset="0"/>
                <a:ea typeface="Times New Roman" panose="02020603050405020304" pitchFamily="18" charset="0"/>
              </a:rPr>
              <a:t>)</a:t>
            </a:r>
            <a:r>
              <a:rPr lang="en-US" sz="2800" dirty="0">
                <a:effectLst/>
                <a:latin typeface="Calibri" panose="020F0502020204030204" pitchFamily="34" charset="0"/>
                <a:ea typeface="Times New Roman" panose="02020603050405020304" pitchFamily="18" charset="0"/>
              </a:rPr>
              <a:t>.</a:t>
            </a:r>
            <a:endParaRPr lang="en-US" sz="2800" dirty="0">
              <a:effectLst/>
              <a:latin typeface="Calibri" panose="020F0502020204030204" pitchFamily="34" charset="0"/>
              <a:ea typeface="Calibri" panose="020F0502020204030204" pitchFamily="34" charset="0"/>
            </a:endParaRPr>
          </a:p>
          <a:p>
            <a:pPr marL="0" marR="0" lvl="0" indent="0">
              <a:spcBef>
                <a:spcPts val="0"/>
              </a:spcBef>
              <a:spcAft>
                <a:spcPts val="0"/>
              </a:spcAft>
              <a:buNone/>
            </a:pPr>
            <a:r>
              <a:rPr lang="en-US" sz="2800" spc="30" dirty="0">
                <a:solidFill>
                  <a:srgbClr val="003865"/>
                </a:solidFill>
                <a:effectLst/>
                <a:latin typeface="Calibri" panose="020F0502020204030204" pitchFamily="34" charset="0"/>
                <a:ea typeface="Times New Roman" panose="02020603050405020304" pitchFamily="18" charset="0"/>
              </a:rPr>
              <a:t>6. The Credentialer</a:t>
            </a:r>
            <a:r>
              <a:rPr lang="en-US" sz="2800" dirty="0">
                <a:effectLst/>
                <a:latin typeface="Calibri" panose="020F0502020204030204" pitchFamily="34" charset="0"/>
                <a:ea typeface="Times New Roman" panose="02020603050405020304" pitchFamily="18" charset="0"/>
              </a:rPr>
              <a:t> then sends a notification referral to Engineering, the MN Fire </a:t>
            </a:r>
            <a:r>
              <a:rPr lang="en-US" sz="2800" dirty="0">
                <a:latin typeface="Calibri" panose="020F0502020204030204" pitchFamily="34" charset="0"/>
                <a:ea typeface="Times New Roman" panose="02020603050405020304" pitchFamily="18" charset="0"/>
              </a:rPr>
              <a:t>M</a:t>
            </a:r>
            <a:r>
              <a:rPr lang="en-US" sz="2800" dirty="0">
                <a:effectLst/>
                <a:latin typeface="Calibri" panose="020F0502020204030204" pitchFamily="34" charset="0"/>
                <a:ea typeface="Times New Roman" panose="02020603050405020304" pitchFamily="18" charset="0"/>
              </a:rPr>
              <a:t>arshal, and the Health Supervisor for Ambulatory Surgical Centers (Nicole Osterloh) to notify them of the upcoming new ASC and their anticipated date of opening.</a:t>
            </a:r>
            <a:endParaRPr lang="en-US" sz="2800" dirty="0">
              <a:effectLst/>
              <a:latin typeface="Calibri" panose="020F0502020204030204" pitchFamily="34" charset="0"/>
              <a:ea typeface="Calibri" panose="020F0502020204030204" pitchFamily="34" charset="0"/>
            </a:endParaRPr>
          </a:p>
          <a:p>
            <a:pPr marL="0" marR="0" lvl="0" indent="0">
              <a:spcBef>
                <a:spcPts val="0"/>
              </a:spcBef>
              <a:spcAft>
                <a:spcPts val="0"/>
              </a:spcAft>
              <a:buNone/>
            </a:pPr>
            <a:r>
              <a:rPr lang="en-US" sz="2800" dirty="0">
                <a:effectLst/>
                <a:latin typeface="Calibri" panose="020F0502020204030204" pitchFamily="34" charset="0"/>
                <a:ea typeface="Times New Roman" panose="02020603050405020304" pitchFamily="18" charset="0"/>
              </a:rPr>
              <a:t>7. Engineering reviews your plans and makes corrections, etc. until plans are approved. </a:t>
            </a:r>
          </a:p>
          <a:p>
            <a:pPr marL="0" marR="0" lvl="0" indent="0">
              <a:spcBef>
                <a:spcPts val="0"/>
              </a:spcBef>
              <a:spcAft>
                <a:spcPts val="0"/>
              </a:spcAft>
              <a:buNone/>
            </a:pPr>
            <a:r>
              <a:rPr lang="en-US" sz="2800" dirty="0">
                <a:effectLst/>
                <a:latin typeface="Calibri" panose="020F0502020204030204" pitchFamily="34" charset="0"/>
                <a:ea typeface="Times New Roman" panose="02020603050405020304" pitchFamily="18" charset="0"/>
              </a:rPr>
              <a:t>8. Engineering </a:t>
            </a:r>
            <a:r>
              <a:rPr lang="en-US" sz="2800" u="sng" dirty="0">
                <a:effectLst/>
                <a:latin typeface="Calibri" panose="020F0502020204030204" pitchFamily="34" charset="0"/>
                <a:ea typeface="Times New Roman" panose="02020603050405020304" pitchFamily="18" charset="0"/>
              </a:rPr>
              <a:t>must</a:t>
            </a:r>
            <a:r>
              <a:rPr lang="en-US" sz="2800" dirty="0">
                <a:effectLst/>
                <a:latin typeface="Calibri" panose="020F0502020204030204" pitchFamily="34" charset="0"/>
                <a:ea typeface="Times New Roman" panose="02020603050405020304" pitchFamily="18" charset="0"/>
              </a:rPr>
              <a:t> complete their paperwork and submit it to the </a:t>
            </a:r>
            <a:r>
              <a:rPr lang="en-US" sz="2800" dirty="0">
                <a:latin typeface="Calibri" panose="020F0502020204030204" pitchFamily="34" charset="0"/>
                <a:ea typeface="Times New Roman" panose="02020603050405020304" pitchFamily="18" charset="0"/>
              </a:rPr>
              <a:t>MN P</a:t>
            </a:r>
            <a:r>
              <a:rPr lang="en-US" sz="2800" dirty="0">
                <a:effectLst/>
                <a:latin typeface="Calibri" panose="020F0502020204030204" pitchFamily="34" charset="0"/>
                <a:ea typeface="Times New Roman" panose="02020603050405020304" pitchFamily="18" charset="0"/>
              </a:rPr>
              <a:t>rogram </a:t>
            </a:r>
            <a:r>
              <a:rPr lang="en-US" sz="2800" dirty="0">
                <a:latin typeface="Calibri" panose="020F0502020204030204" pitchFamily="34" charset="0"/>
                <a:ea typeface="Times New Roman" panose="02020603050405020304" pitchFamily="18" charset="0"/>
              </a:rPr>
              <a:t>A</a:t>
            </a:r>
            <a:r>
              <a:rPr lang="en-US" sz="2800" dirty="0">
                <a:effectLst/>
                <a:latin typeface="Calibri" panose="020F0502020204030204" pitchFamily="34" charset="0"/>
                <a:ea typeface="Times New Roman" panose="02020603050405020304" pitchFamily="18" charset="0"/>
              </a:rPr>
              <a:t>ssurance (PA) staff (usually Amy Johnson). </a:t>
            </a:r>
          </a:p>
          <a:p>
            <a:pPr marL="0" indent="0">
              <a:buNone/>
            </a:pPr>
            <a:endParaRPr lang="en-US" dirty="0"/>
          </a:p>
        </p:txBody>
      </p:sp>
      <p:sp>
        <p:nvSpPr>
          <p:cNvPr id="4" name="Date Placeholder 3">
            <a:extLst>
              <a:ext uri="{FF2B5EF4-FFF2-40B4-BE49-F238E27FC236}">
                <a16:creationId xmlns:a16="http://schemas.microsoft.com/office/drawing/2014/main" id="{C5F2D674-C8E8-A3EC-4C4A-7A5286A8343A}"/>
              </a:ext>
            </a:extLst>
          </p:cNvPr>
          <p:cNvSpPr>
            <a:spLocks noGrp="1"/>
          </p:cNvSpPr>
          <p:nvPr>
            <p:ph type="dt" sz="half" idx="10"/>
          </p:nvPr>
        </p:nvSpPr>
        <p:spPr/>
        <p:txBody>
          <a:bodyPr/>
          <a:lstStyle/>
          <a:p>
            <a:fld id="{824D5D47-1752-4D84-8BFB-C2F71A34C932}" type="datetime1">
              <a:rPr lang="en-US" smtClean="0"/>
              <a:t>10/03/2023</a:t>
            </a:fld>
            <a:endParaRPr lang="en-US" dirty="0"/>
          </a:p>
        </p:txBody>
      </p:sp>
      <p:sp>
        <p:nvSpPr>
          <p:cNvPr id="5" name="Footer Placeholder 4">
            <a:extLst>
              <a:ext uri="{FF2B5EF4-FFF2-40B4-BE49-F238E27FC236}">
                <a16:creationId xmlns:a16="http://schemas.microsoft.com/office/drawing/2014/main" id="{ADFD9554-6699-8804-1B7A-39BE8ECAAB8C}"/>
              </a:ext>
            </a:extLst>
          </p:cNvPr>
          <p:cNvSpPr>
            <a:spLocks noGrp="1"/>
          </p:cNvSpPr>
          <p:nvPr>
            <p:ph type="ftr" sz="quarter" idx="3"/>
          </p:nvPr>
        </p:nvSpPr>
        <p:spPr/>
        <p:txBody>
          <a:bodyPr/>
          <a:lstStyle/>
          <a:p>
            <a:r>
              <a:rPr lang="en-US" dirty="0"/>
              <a:t>health.state.mn.us</a:t>
            </a:r>
          </a:p>
        </p:txBody>
      </p:sp>
      <p:sp>
        <p:nvSpPr>
          <p:cNvPr id="6" name="Slide Number Placeholder 5">
            <a:extLst>
              <a:ext uri="{FF2B5EF4-FFF2-40B4-BE49-F238E27FC236}">
                <a16:creationId xmlns:a16="http://schemas.microsoft.com/office/drawing/2014/main" id="{9B4D8103-1A09-0190-069C-5FEA7360ADCF}"/>
              </a:ext>
            </a:extLst>
          </p:cNvPr>
          <p:cNvSpPr>
            <a:spLocks noGrp="1"/>
          </p:cNvSpPr>
          <p:nvPr>
            <p:ph type="sldNum" sz="quarter" idx="12"/>
          </p:nvPr>
        </p:nvSpPr>
        <p:spPr/>
        <p:txBody>
          <a:bodyPr/>
          <a:lstStyle/>
          <a:p>
            <a:fld id="{48F63A3B-78C7-47BE-AE5E-E10140E04643}" type="slidenum">
              <a:rPr lang="en-US" smtClean="0"/>
              <a:t>9</a:t>
            </a:fld>
            <a:endParaRPr lang="en-US" dirty="0"/>
          </a:p>
        </p:txBody>
      </p:sp>
    </p:spTree>
    <p:extLst>
      <p:ext uri="{BB962C8B-B14F-4D97-AF65-F5344CB8AC3E}">
        <p14:creationId xmlns:p14="http://schemas.microsoft.com/office/powerpoint/2010/main" val="3420881443"/>
      </p:ext>
    </p:extLst>
  </p:cSld>
  <p:clrMapOvr>
    <a:masterClrMapping/>
  </p:clrMapOvr>
</p:sld>
</file>

<file path=ppt/theme/theme1.xml><?xml version="1.0" encoding="utf-8"?>
<a:theme xmlns:a="http://schemas.openxmlformats.org/drawingml/2006/main" name="Minnesota">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PowerPoint.potx" id="{6A45AF2F-9106-4478-9569-AF2CD51C1956}" vid="{BFCD0B12-6798-40F0-8F7A-4569271261A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68d0159-ae3b-42e3-83d1-f20cfebd243a">
      <Terms xmlns="http://schemas.microsoft.com/office/infopath/2007/PartnerControls"/>
    </lcf76f155ced4ddcb4097134ff3c332f>
    <TaxCatchAll xmlns="0180a46f-af7e-4ff1-a24c-1b62590d18b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F7BA25F9C11A64C9BEA25327273FA89" ma:contentTypeVersion="14" ma:contentTypeDescription="Create a new document." ma:contentTypeScope="" ma:versionID="f95e08d950e69974578ba318c2acd79e">
  <xsd:schema xmlns:xsd="http://www.w3.org/2001/XMLSchema" xmlns:xs="http://www.w3.org/2001/XMLSchema" xmlns:p="http://schemas.microsoft.com/office/2006/metadata/properties" xmlns:ns2="068d0159-ae3b-42e3-83d1-f20cfebd243a" xmlns:ns3="0180a46f-af7e-4ff1-a24c-1b62590d18be" targetNamespace="http://schemas.microsoft.com/office/2006/metadata/properties" ma:root="true" ma:fieldsID="ba340b5189788bab097ee03835fc4554" ns2:_="" ns3:_="">
    <xsd:import namespace="068d0159-ae3b-42e3-83d1-f20cfebd243a"/>
    <xsd:import namespace="0180a46f-af7e-4ff1-a24c-1b62590d18b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8d0159-ae3b-42e3-83d1-f20cfebd24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805b07c-4066-43c9-8718-516fb3c0f2fb"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180a46f-af7e-4ff1-a24c-1b62590d18b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e8de2fd8-e373-4100-85bc-ae70114448bb}" ma:internalName="TaxCatchAll" ma:showField="CatchAllData" ma:web="0180a46f-af7e-4ff1-a24c-1b62590d18b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7F4349A-22F7-4A2D-8CA5-43DDCD679590}">
  <ds:schemaRefs>
    <ds:schemaRef ds:uri="http://schemas.microsoft.com/sharepoint/v3/contenttype/forms"/>
  </ds:schemaRefs>
</ds:datastoreItem>
</file>

<file path=customXml/itemProps2.xml><?xml version="1.0" encoding="utf-8"?>
<ds:datastoreItem xmlns:ds="http://schemas.openxmlformats.org/officeDocument/2006/customXml" ds:itemID="{9678B604-9059-4F1C-B8E2-C96A71A964D2}">
  <ds:schemaRefs>
    <ds:schemaRef ds:uri="054a89b7-3883-4504-83cd-c5b0b066609a"/>
    <ds:schemaRef ds:uri="http://purl.org/dc/terms/"/>
    <ds:schemaRef ds:uri="http://schemas.microsoft.com/office/2006/documentManagement/types"/>
    <ds:schemaRef ds:uri="http://schemas.microsoft.com/office/infopath/2007/PartnerControls"/>
    <ds:schemaRef ds:uri="http://purl.org/dc/elements/1.1/"/>
    <ds:schemaRef ds:uri="http://purl.org/dc/dcmitype/"/>
    <ds:schemaRef ds:uri="5a761333-8e26-4768-822a-e41999f03fe2"/>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B2888E71-5C6A-4814-9A1B-A5C1F40D74A7}"/>
</file>

<file path=docProps/app.xml><?xml version="1.0" encoding="utf-8"?>
<Properties xmlns="http://schemas.openxmlformats.org/officeDocument/2006/extended-properties" xmlns:vt="http://schemas.openxmlformats.org/officeDocument/2006/docPropsVTypes">
  <Template>Template PowerPoint</Template>
  <TotalTime>767</TotalTime>
  <Words>851</Words>
  <Application>Microsoft Office PowerPoint</Application>
  <PresentationFormat>Widescreen</PresentationFormat>
  <Paragraphs>93</Paragraphs>
  <Slides>14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PlayfairDisplayRegular</vt:lpstr>
      <vt:lpstr>SourceSansProRegular</vt:lpstr>
      <vt:lpstr>Minnesota</vt:lpstr>
      <vt:lpstr>MDH Updates for MNASCA</vt:lpstr>
      <vt:lpstr>Agenda</vt:lpstr>
      <vt:lpstr>2023 Mission and Priorities document Admin 22-10-ALL (cms.gov).</vt:lpstr>
      <vt:lpstr>Cont. M&amp;P</vt:lpstr>
      <vt:lpstr>Cont. M&amp;P</vt:lpstr>
      <vt:lpstr>Survey Activity x 1 year</vt:lpstr>
      <vt:lpstr>Survey Activity x 1 year</vt:lpstr>
      <vt:lpstr>Initial Steps in New Construction ASC </vt:lpstr>
      <vt:lpstr>Initial Steps in New Construction ASC </vt:lpstr>
      <vt:lpstr>Initial Steps in New Construction ASC </vt:lpstr>
      <vt:lpstr>Initial Steps in New Construction ASC </vt:lpstr>
      <vt:lpstr>MDH ASC MAIN PAGE</vt:lpstr>
      <vt:lpstr>Contacts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MDH Updates for MNASCA Forum Call</dc:title>
  <dc:subject/>
  <dc:creator>Osterloh, Nicole (MDH)</dc:creator>
  <cp:keywords/>
  <dc:description/>
  <cp:lastModifiedBy>Osterloh, Nicole (MDH)</cp:lastModifiedBy>
  <cp:revision>5</cp:revision>
  <cp:lastPrinted>2017-03-14T16:27:36Z</cp:lastPrinted>
  <dcterms:created xsi:type="dcterms:W3CDTF">2023-02-09T17:34:42Z</dcterms:created>
  <dcterms:modified xsi:type="dcterms:W3CDTF">2023-10-03T17:26:48Z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version">
    <vt:lpwstr>2.0</vt:lpwstr>
  </property>
  <property fmtid="{D5CDD505-2E9C-101B-9397-08002B2CF9AE}" pid="3" name="ContentTypeId">
    <vt:lpwstr>0x010100CF7BA25F9C11A64C9BEA25327273FA89</vt:lpwstr>
  </property>
  <property fmtid="{D5CDD505-2E9C-101B-9397-08002B2CF9AE}" pid="4" name="_dlc_DocIdItemGuid">
    <vt:lpwstr>264d4dda-71c9-416e-b32b-1ce5aee1cdab</vt:lpwstr>
  </property>
  <property fmtid="{D5CDD505-2E9C-101B-9397-08002B2CF9AE}" pid="5" name="MediaServiceImageTags">
    <vt:lpwstr/>
  </property>
</Properties>
</file>