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8725D-AD14-79B8-805A-5F3CD16A7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6E521-D3A3-5B3E-080C-79074EE72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5823-B369-CDAD-4FAE-81FAD6A8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88DDC-72B7-77B7-C515-09CD6254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4734-FC3F-6329-5E43-3388570D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1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A6087-58B8-7E58-B994-4003B1BB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D0819-4C8C-F224-E8C9-0DD7D3D3E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AF743-8328-6BAA-6F9B-36445ECE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5260F-1222-3356-8FF3-8CD963AB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DBA3-8950-20DB-4C7E-C4A704549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4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89E7B-6B08-91DE-90B9-11491F0DC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4AA3B-7FF5-13A4-C96C-1C4C6A9B1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080B2-9B61-E0D7-1D13-12FCC2DA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36031-D884-0097-7929-5AC57849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29BB3-2830-D913-3BAD-DB986879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6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BDB4A-651C-B1DB-E86B-3283FEA4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A14B9-1974-1CA3-45F9-57D278E26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6E96C-17DA-673B-3F08-B855FBA2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EE00F-AA97-63AD-C748-82D62AB6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AD0B7-F8C7-93FD-ED17-BB775539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6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E3C6-F517-9C39-4EF8-A750BE26C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922AA-2B29-CB62-5A28-0DBD6BF13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B346D-8BE3-1078-FA8C-70203F71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E9F23-5B77-6B1B-816B-894FB22C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881B-E74A-8C6E-022E-3D14CD90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1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12F3-9C44-FB8F-3788-CE6A02F0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9A05C-0E85-6C2F-27D3-0A03ADF6C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CDD44-51F4-66C4-9AC0-90BA4652D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6EAB5-BF46-A5E6-4359-3BC18DD0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89B74-FD0D-2593-4F92-4F00116A8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A5F95-4988-3184-DFB0-23AE07E0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7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07DD-5DD0-94E2-9E7E-44F698A6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F7EBD-F1D2-F85E-9E5F-CB929E90A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96996-228A-863E-88F1-804FB57FE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DDBF7-375B-2D43-8165-1C5F3ED77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E157F5-3ADF-2ABC-639E-CBD6B9C4C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0EF78-0A6C-18C0-7AD4-8FEA535F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89D0C-B1E5-53AA-D74A-2B214006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F413A-F976-A9C0-49DC-307B20CD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1B11-C657-7CD0-A3A4-ABD2828C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D422-8717-E3EB-A00F-420B1CA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059A0-97C7-3F0D-250B-FD80A09B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D2965-06E8-618B-81C7-6996471D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7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D22D8-F9CD-BF97-7EB1-09093F84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3CAC5-117C-1796-A515-93E21D0B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6488A-A0F8-64D9-D14D-177F30CB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5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5127-99F7-1B75-8217-8B442CA9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56246-FECB-0D76-C29A-7F8D16BDF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6403D-9B9D-9197-447A-13124FBC9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269C1-27DE-46DF-98D3-E0B6A6FD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33C9-232D-4118-7CCC-DFF0281D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B43CA-EB52-78DB-C063-E0BFA328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3427-11BD-621F-44D3-5CF2DB6E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EAB6B0-87E5-FB73-42D3-CEAF2277E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C877C-26B5-C54F-9D09-421907E4D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77FCC-260F-5D0E-9AE3-81042E93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F6FAD-C784-F669-7DE6-7BFBC197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F6C77-E120-BF5D-9527-B06D5596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49FA88-A4E5-8C76-7770-67360588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0278D-783B-EA6E-61D3-159361130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AA1A7-910F-1D0A-7850-867564C73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DD28-80C3-475D-8E08-C60A0270E40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CE5E8-0133-7C50-12C7-9FAFA8E94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55343-D07D-46BF-4085-50BBF12AE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A116-95A0-404D-A90F-4BD590A2F0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6B7209-6586-2F5B-3946-267CD868C1B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59413" y="6642100"/>
            <a:ext cx="1301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Classified as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252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C8EDDC-A54B-3E92-0593-263E8B6E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Gatorade protocol and Post op Nausea and Vomiting Study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9367F7-0520-0234-A1CB-F062C3D37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8" y="101600"/>
            <a:ext cx="7419597" cy="654858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St. Cloud Surgical Center instructed total joint patients:</a:t>
            </a:r>
          </a:p>
          <a:p>
            <a:r>
              <a:rPr lang="en-US" sz="1700" dirty="0"/>
              <a:t> Consume 28-32 ox Gatorade (not the sugar free) the night before surgery.  Preferably between 50-100g of carbohydrates.  If the patient is diabetic, they may consume Gatorade G2, lower sugar option (18-23g carbohydrates).  </a:t>
            </a:r>
          </a:p>
          <a:p>
            <a:r>
              <a:rPr lang="en-US" sz="1700" dirty="0"/>
              <a:t>Patients were also asked to consume 12-20oz (not sugar free) 2 hours prior to arrival time (20-40g carbohydrates).  If diabetic Gatorade G2 same amount (8-14g carbohydrates).  </a:t>
            </a:r>
          </a:p>
          <a:p>
            <a:pPr marL="0" indent="0">
              <a:buNone/>
            </a:pPr>
            <a:r>
              <a:rPr lang="en-US" sz="2000" b="1" dirty="0"/>
              <a:t>The team looked at:</a:t>
            </a:r>
          </a:p>
          <a:p>
            <a:r>
              <a:rPr lang="en-US" sz="1700" dirty="0"/>
              <a:t>length of stay from admission to discharge</a:t>
            </a:r>
          </a:p>
          <a:p>
            <a:r>
              <a:rPr lang="en-US" sz="1700" dirty="0"/>
              <a:t>Length of stay phase I recovery (PACU)</a:t>
            </a:r>
          </a:p>
          <a:p>
            <a:r>
              <a:rPr lang="en-US" sz="1700" dirty="0"/>
              <a:t>Anti-emetics used</a:t>
            </a:r>
          </a:p>
          <a:p>
            <a:r>
              <a:rPr lang="en-US" sz="1700" dirty="0"/>
              <a:t>Patient complaints of nausea and any interventions utilized</a:t>
            </a:r>
          </a:p>
          <a:p>
            <a:r>
              <a:rPr lang="en-US" sz="1700" dirty="0"/>
              <a:t>Queried on 1 day follow up call to see if patient experienced nausea after discharge</a:t>
            </a:r>
          </a:p>
          <a:p>
            <a:pPr marL="0" indent="0">
              <a:buNone/>
            </a:pPr>
            <a:r>
              <a:rPr lang="en-US" sz="2000" b="1" u="sng" dirty="0"/>
              <a:t>Study Concluded:  </a:t>
            </a:r>
            <a:r>
              <a:rPr lang="en-US" sz="1700" dirty="0"/>
              <a:t>8% of patients that ingested Gatorade experienced PONV, compared to the 20% of patients experiencing PONV prior to implementation of Gatorade protocol.  </a:t>
            </a:r>
          </a:p>
          <a:p>
            <a:pPr marL="0" indent="0">
              <a:buNone/>
            </a:pPr>
            <a:r>
              <a:rPr lang="en-US" sz="1700" b="1" dirty="0"/>
              <a:t>This was presented to QI team, MEC, and GB where request came to implement for all patients that come in for surgery.  </a:t>
            </a:r>
          </a:p>
        </p:txBody>
      </p:sp>
    </p:spTree>
    <p:extLst>
      <p:ext uri="{BB962C8B-B14F-4D97-AF65-F5344CB8AC3E}">
        <p14:creationId xmlns:p14="http://schemas.microsoft.com/office/powerpoint/2010/main" val="23042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BA25F9C11A64C9BEA25327273FA89" ma:contentTypeVersion="14" ma:contentTypeDescription="Create a new document." ma:contentTypeScope="" ma:versionID="f95e08d950e69974578ba318c2acd79e">
  <xsd:schema xmlns:xsd="http://www.w3.org/2001/XMLSchema" xmlns:xs="http://www.w3.org/2001/XMLSchema" xmlns:p="http://schemas.microsoft.com/office/2006/metadata/properties" xmlns:ns2="068d0159-ae3b-42e3-83d1-f20cfebd243a" xmlns:ns3="0180a46f-af7e-4ff1-a24c-1b62590d18be" targetNamespace="http://schemas.microsoft.com/office/2006/metadata/properties" ma:root="true" ma:fieldsID="ba340b5189788bab097ee03835fc4554" ns2:_="" ns3:_="">
    <xsd:import namespace="068d0159-ae3b-42e3-83d1-f20cfebd243a"/>
    <xsd:import namespace="0180a46f-af7e-4ff1-a24c-1b62590d1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d0159-ae3b-42e3-83d1-f20cfebd2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805b07c-4066-43c9-8718-516fb3c0f2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0a46f-af7e-4ff1-a24c-1b62590d18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8de2fd8-e373-4100-85bc-ae70114448bb}" ma:internalName="TaxCatchAll" ma:showField="CatchAllData" ma:web="0180a46f-af7e-4ff1-a24c-1b62590d1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B424A2-9C8E-4446-9919-0468EBB7F921}"/>
</file>

<file path=customXml/itemProps2.xml><?xml version="1.0" encoding="utf-8"?>
<ds:datastoreItem xmlns:ds="http://schemas.openxmlformats.org/officeDocument/2006/customXml" ds:itemID="{74BE07B0-B0F4-41D8-A1B4-D27F1C44F994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Gatorade protocol and Post op Nausea and Vomiting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Gatorade protocol and Post op Nausea and Vomiting Study</dc:title>
  <dc:creator>Scholz, Kari</dc:creator>
  <cp:lastModifiedBy>Scholz, Kari</cp:lastModifiedBy>
  <cp:revision>2</cp:revision>
  <dcterms:created xsi:type="dcterms:W3CDTF">2023-09-20T15:53:46Z</dcterms:created>
  <dcterms:modified xsi:type="dcterms:W3CDTF">2023-10-03T21:46:20Z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bd331b-4a08-4b2e-b40f-8b3151e31455_Enabled">
    <vt:lpwstr>true</vt:lpwstr>
  </property>
  <property fmtid="{D5CDD505-2E9C-101B-9397-08002B2CF9AE}" pid="3" name="MSIP_Label_39bd331b-4a08-4b2e-b40f-8b3151e31455_SetDate">
    <vt:lpwstr>2023-09-20T17:33:37Z</vt:lpwstr>
  </property>
  <property fmtid="{D5CDD505-2E9C-101B-9397-08002B2CF9AE}" pid="4" name="MSIP_Label_39bd331b-4a08-4b2e-b40f-8b3151e31455_Method">
    <vt:lpwstr>Standard</vt:lpwstr>
  </property>
  <property fmtid="{D5CDD505-2E9C-101B-9397-08002B2CF9AE}" pid="5" name="MSIP_Label_39bd331b-4a08-4b2e-b40f-8b3151e31455_Name">
    <vt:lpwstr>39bd331b-4a08-4b2e-b40f-8b3151e31455</vt:lpwstr>
  </property>
  <property fmtid="{D5CDD505-2E9C-101B-9397-08002B2CF9AE}" pid="6" name="MSIP_Label_39bd331b-4a08-4b2e-b40f-8b3151e31455_SiteId">
    <vt:lpwstr>158da037-0c08-42f8-93d2-0a31b1b1f69e</vt:lpwstr>
  </property>
  <property fmtid="{D5CDD505-2E9C-101B-9397-08002B2CF9AE}" pid="7" name="MSIP_Label_39bd331b-4a08-4b2e-b40f-8b3151e31455_ActionId">
    <vt:lpwstr>330badda-066f-46ab-b689-e5953e183fa9</vt:lpwstr>
  </property>
  <property fmtid="{D5CDD505-2E9C-101B-9397-08002B2CF9AE}" pid="8" name="MSIP_Label_39bd331b-4a08-4b2e-b40f-8b3151e31455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Classified as Confidential</vt:lpwstr>
  </property>
</Properties>
</file>