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307" r:id="rId5"/>
    <p:sldId id="341" r:id="rId6"/>
    <p:sldId id="339" r:id="rId7"/>
    <p:sldId id="338" r:id="rId8"/>
    <p:sldId id="340" r:id="rId9"/>
    <p:sldId id="257" r:id="rId10"/>
    <p:sldId id="271" r:id="rId11"/>
    <p:sldId id="336" r:id="rId12"/>
    <p:sldId id="33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F2DE63D5-997A-4646-A377-4702673A728D}">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14" autoAdjust="0"/>
  </p:normalViewPr>
  <p:slideViewPr>
    <p:cSldViewPr snapToGrid="0">
      <p:cViewPr varScale="1">
        <p:scale>
          <a:sx n="111" d="100"/>
          <a:sy n="111" d="100"/>
        </p:scale>
        <p:origin x="594" y="96"/>
      </p:cViewPr>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65716D-39C9-48C4-A3EB-B88E4515427D}" type="datetimeFigureOut">
              <a:rPr lang="en-US" smtClean="0"/>
              <a:t>10/3/2023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0C6D3C-9EB0-4F2C-9026-3887D1CDB44E}" type="slidenum">
              <a:rPr lang="en-US" smtClean="0"/>
              <a:t>‹#›</a:t>
            </a:fld>
            <a:endParaRPr lang="en-US" dirty="0"/>
          </a:p>
        </p:txBody>
      </p:sp>
    </p:spTree>
    <p:extLst>
      <p:ext uri="{BB962C8B-B14F-4D97-AF65-F5344CB8AC3E}">
        <p14:creationId xmlns:p14="http://schemas.microsoft.com/office/powerpoint/2010/main" val="2437763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48D39141-3E8E-4545-90DB-291A0E5F139B}"/>
              </a:ext>
            </a:extLst>
          </p:cNvPr>
          <p:cNvSpPr>
            <a:spLocks noGrp="1"/>
          </p:cNvSpPr>
          <p:nvPr>
            <p:ph type="pic" sz="quarter" idx="12" hasCustomPrompt="1"/>
          </p:nvPr>
        </p:nvSpPr>
        <p:spPr>
          <a:xfrm>
            <a:off x="0" y="0"/>
            <a:ext cx="12192000" cy="6858000"/>
          </a:xfrm>
          <a:solidFill>
            <a:schemeClr val="tx1">
              <a:lumMod val="75000"/>
              <a:lumOff val="25000"/>
            </a:schemeClr>
          </a:solidFill>
        </p:spPr>
        <p:txBody>
          <a:bodyPr lIns="612000" tIns="0" anchor="ctr"/>
          <a:lstStyle>
            <a:lvl1pPr marL="0" indent="0" algn="l">
              <a:lnSpc>
                <a:spcPct val="100000"/>
              </a:lnSpc>
              <a:buNone/>
              <a:defRPr sz="1200" i="1">
                <a:solidFill>
                  <a:schemeClr val="bg1">
                    <a:lumMod val="75000"/>
                  </a:schemeClr>
                </a:solidFill>
              </a:defRPr>
            </a:lvl1pPr>
          </a:lstStyle>
          <a:p>
            <a:r>
              <a:rPr lang="en-US" dirty="0"/>
              <a:t>Drag &amp; Drop Your </a:t>
            </a:r>
            <a:br>
              <a:rPr lang="en-US" dirty="0"/>
            </a:br>
            <a:r>
              <a:rPr lang="en-US" dirty="0"/>
              <a:t>Background Photo Here</a:t>
            </a:r>
          </a:p>
        </p:txBody>
      </p:sp>
      <p:sp>
        <p:nvSpPr>
          <p:cNvPr id="2" name="Title 1">
            <a:extLst>
              <a:ext uri="{FF2B5EF4-FFF2-40B4-BE49-F238E27FC236}">
                <a16:creationId xmlns:a16="http://schemas.microsoft.com/office/drawing/2014/main" id="{AD90A062-54B3-47F2-9D6A-5BC9575208D2}"/>
              </a:ext>
            </a:extLst>
          </p:cNvPr>
          <p:cNvSpPr>
            <a:spLocks noGrp="1"/>
          </p:cNvSpPr>
          <p:nvPr>
            <p:ph type="ctrTitle"/>
          </p:nvPr>
        </p:nvSpPr>
        <p:spPr>
          <a:xfrm>
            <a:off x="2520000" y="0"/>
            <a:ext cx="9672000" cy="6857999"/>
          </a:xfrm>
          <a:solidFill>
            <a:schemeClr val="tx2">
              <a:alpha val="70000"/>
            </a:schemeClr>
          </a:solidFill>
        </p:spPr>
        <p:txBody>
          <a:bodyPr lIns="1116000" rIns="180000" anchor="ctr"/>
          <a:lstStyle>
            <a:lvl1pPr algn="l">
              <a:defRPr sz="5000" cap="all" baseline="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5C97F3D-57FA-4E82-9EEC-E93088055A15}"/>
              </a:ext>
            </a:extLst>
          </p:cNvPr>
          <p:cNvSpPr>
            <a:spLocks noGrp="1"/>
          </p:cNvSpPr>
          <p:nvPr>
            <p:ph type="subTitle" idx="1"/>
          </p:nvPr>
        </p:nvSpPr>
        <p:spPr>
          <a:xfrm>
            <a:off x="3600000" y="4276447"/>
            <a:ext cx="5161550" cy="620016"/>
          </a:xfrm>
          <a:gradFill>
            <a:gsLst>
              <a:gs pos="0">
                <a:schemeClr val="tx2"/>
              </a:gs>
              <a:gs pos="100000">
                <a:schemeClr val="accent2"/>
              </a:gs>
            </a:gsLst>
            <a:lin ang="14400000" scaled="0"/>
          </a:gradFill>
        </p:spPr>
        <p:txBody>
          <a:bodyPr lIns="144000" anchor="ctr"/>
          <a:lstStyle>
            <a:lvl1pPr marL="0" indent="0" algn="l">
              <a:buNone/>
              <a:defRPr sz="2400" b="1" i="1">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Footer Placeholder 6">
            <a:extLst>
              <a:ext uri="{FF2B5EF4-FFF2-40B4-BE49-F238E27FC236}">
                <a16:creationId xmlns:a16="http://schemas.microsoft.com/office/drawing/2014/main" id="{E31775C8-C7F0-4EC5-A9C0-53AE3A0C5F7B}"/>
              </a:ext>
            </a:extLst>
          </p:cNvPr>
          <p:cNvSpPr>
            <a:spLocks noGrp="1"/>
          </p:cNvSpPr>
          <p:nvPr>
            <p:ph type="ftr" sz="quarter" idx="10"/>
          </p:nvPr>
        </p:nvSpPr>
        <p:spPr>
          <a:xfrm>
            <a:off x="3600000" y="6262080"/>
            <a:ext cx="7560000" cy="360000"/>
          </a:xfrm>
        </p:spPr>
        <p:txBody>
          <a:bodyPr/>
          <a:lstStyle/>
          <a:p>
            <a:endParaRPr lang="en-US" dirty="0"/>
          </a:p>
        </p:txBody>
      </p:sp>
      <p:sp>
        <p:nvSpPr>
          <p:cNvPr id="8" name="Slide Number Placeholder 7">
            <a:extLst>
              <a:ext uri="{FF2B5EF4-FFF2-40B4-BE49-F238E27FC236}">
                <a16:creationId xmlns:a16="http://schemas.microsoft.com/office/drawing/2014/main" id="{9E8B0AE2-DA19-49E2-AC81-5272385D304C}"/>
              </a:ext>
            </a:extLst>
          </p:cNvPr>
          <p:cNvSpPr>
            <a:spLocks noGrp="1"/>
          </p:cNvSpPr>
          <p:nvPr>
            <p:ph type="sldNum" sz="quarter" idx="11"/>
          </p:nvPr>
        </p:nvSpPr>
        <p:spPr/>
        <p:txBody>
          <a:bodyPr/>
          <a:lstStyle/>
          <a:p>
            <a:fld id="{EECC7194-A4D0-457B-9D3E-53681723AFF7}" type="slidenum">
              <a:rPr lang="en-US" smtClean="0"/>
              <a:pPr/>
              <a:t>‹#›</a:t>
            </a:fld>
            <a:endParaRPr lang="en-US" dirty="0"/>
          </a:p>
        </p:txBody>
      </p:sp>
    </p:spTree>
    <p:extLst>
      <p:ext uri="{BB962C8B-B14F-4D97-AF65-F5344CB8AC3E}">
        <p14:creationId xmlns:p14="http://schemas.microsoft.com/office/powerpoint/2010/main" val="214234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20" name="Text Placeholder 3">
            <a:extLst>
              <a:ext uri="{FF2B5EF4-FFF2-40B4-BE49-F238E27FC236}">
                <a16:creationId xmlns:a16="http://schemas.microsoft.com/office/drawing/2014/main" id="{6A395197-9758-40F0-B747-F8B134C175EB}"/>
              </a:ext>
            </a:extLst>
          </p:cNvPr>
          <p:cNvSpPr txBox="1">
            <a:spLocks/>
          </p:cNvSpPr>
          <p:nvPr userDrawn="1"/>
        </p:nvSpPr>
        <p:spPr>
          <a:xfrm>
            <a:off x="0" y="-436"/>
            <a:ext cx="12192000" cy="6858436"/>
          </a:xfrm>
          <a:prstGeom prst="rect">
            <a:avLst/>
          </a:prstGeom>
          <a:gradFill>
            <a:gsLst>
              <a:gs pos="0">
                <a:schemeClr val="tx2"/>
              </a:gs>
              <a:gs pos="100000">
                <a:schemeClr val="accent2"/>
              </a:gs>
            </a:gsLst>
            <a:lin ang="14400000" scaled="0"/>
          </a:gradFill>
        </p:spPr>
        <p:txBody>
          <a:bodyPr/>
          <a:lstStyle>
            <a:lvl1pPr marL="266700" indent="-266700" algn="l" defTabSz="914400" rtl="0" eaLnBrk="1" latinLnBrk="0" hangingPunct="1">
              <a:lnSpc>
                <a:spcPct val="100000"/>
              </a:lnSpc>
              <a:spcBef>
                <a:spcPts val="0"/>
              </a:spcBef>
              <a:spcAft>
                <a:spcPts val="1000"/>
              </a:spcAft>
              <a:buClr>
                <a:schemeClr val="accent2"/>
              </a:buClr>
              <a:buFont typeface="Arial" panose="020B0604020202020204" pitchFamily="34" charset="0"/>
              <a:buChar char="●"/>
              <a:defRPr sz="1600" kern="1200">
                <a:solidFill>
                  <a:schemeClr val="tx1"/>
                </a:solidFill>
                <a:latin typeface="+mn-lt"/>
                <a:ea typeface="+mn-ea"/>
                <a:cs typeface="+mn-cs"/>
              </a:defRPr>
            </a:lvl1pPr>
            <a:lvl2pPr marL="447675" indent="-180975" algn="l" defTabSz="914400" rtl="0" eaLnBrk="1" latinLnBrk="0" hangingPunct="1">
              <a:lnSpc>
                <a:spcPct val="100000"/>
              </a:lnSpc>
              <a:spcBef>
                <a:spcPts val="0"/>
              </a:spcBef>
              <a:spcAft>
                <a:spcPts val="1000"/>
              </a:spcAft>
              <a:buClr>
                <a:schemeClr val="accent2"/>
              </a:buClr>
              <a:buFontTx/>
              <a:buChar char="–"/>
              <a:defRPr sz="1400" kern="1200">
                <a:solidFill>
                  <a:schemeClr val="tx1"/>
                </a:solidFill>
                <a:latin typeface="+mn-lt"/>
                <a:ea typeface="+mn-ea"/>
                <a:cs typeface="+mn-cs"/>
              </a:defRPr>
            </a:lvl2pPr>
            <a:lvl3pPr marL="628650" indent="-180975" algn="l" defTabSz="914400" rtl="0" eaLnBrk="1" latinLnBrk="0" hangingPunct="1">
              <a:lnSpc>
                <a:spcPct val="100000"/>
              </a:lnSpc>
              <a:spcBef>
                <a:spcPts val="0"/>
              </a:spcBef>
              <a:spcAft>
                <a:spcPts val="1000"/>
              </a:spcAft>
              <a:buClr>
                <a:schemeClr val="tx1">
                  <a:lumMod val="50000"/>
                  <a:lumOff val="50000"/>
                </a:schemeClr>
              </a:buClr>
              <a:buFont typeface="Arial" panose="020B0604020202020204" pitchFamily="34" charset="0"/>
              <a:buChar char="•"/>
              <a:defRPr sz="1200" kern="1200">
                <a:solidFill>
                  <a:schemeClr val="tx1"/>
                </a:solidFill>
                <a:latin typeface="+mn-lt"/>
                <a:ea typeface="+mn-ea"/>
                <a:cs typeface="+mn-cs"/>
              </a:defRPr>
            </a:lvl3pPr>
            <a:lvl4pPr marL="809625" indent="-180975" algn="l" defTabSz="914400" rtl="0" eaLnBrk="1" latinLnBrk="0" hangingPunct="1">
              <a:lnSpc>
                <a:spcPct val="100000"/>
              </a:lnSpc>
              <a:spcBef>
                <a:spcPts val="0"/>
              </a:spcBef>
              <a:spcAft>
                <a:spcPts val="1000"/>
              </a:spcAft>
              <a:buClr>
                <a:schemeClr val="tx1">
                  <a:lumMod val="75000"/>
                  <a:lumOff val="25000"/>
                </a:schemeClr>
              </a:buClr>
              <a:buSzPct val="80000"/>
              <a:buFont typeface="Courier New" panose="02070309020205020404" pitchFamily="49" charset="0"/>
              <a:buChar char="o"/>
              <a:defRPr sz="1000" kern="1200">
                <a:solidFill>
                  <a:schemeClr val="tx1"/>
                </a:solidFill>
                <a:latin typeface="+mn-lt"/>
                <a:ea typeface="+mn-ea"/>
                <a:cs typeface="+mn-cs"/>
              </a:defRPr>
            </a:lvl4pPr>
            <a:lvl5pPr marL="990600" indent="-180975" algn="l" defTabSz="914400" rtl="0" eaLnBrk="1" latinLnBrk="0" hangingPunct="1">
              <a:lnSpc>
                <a:spcPct val="100000"/>
              </a:lnSpc>
              <a:spcBef>
                <a:spcPts val="0"/>
              </a:spcBef>
              <a:spcAft>
                <a:spcPts val="1000"/>
              </a:spcAft>
              <a:buFont typeface="Arial" panose="020B0604020202020204" pitchFamily="34" charset="0"/>
              <a:buChar char="•"/>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noProof="0" dirty="0"/>
          </a:p>
        </p:txBody>
      </p:sp>
      <p:sp>
        <p:nvSpPr>
          <p:cNvPr id="19" name="Freeform: Shape 18">
            <a:extLst>
              <a:ext uri="{FF2B5EF4-FFF2-40B4-BE49-F238E27FC236}">
                <a16:creationId xmlns:a16="http://schemas.microsoft.com/office/drawing/2014/main" id="{78907576-77BD-4FD0-A9FE-48D249CB435B}"/>
              </a:ext>
            </a:extLst>
          </p:cNvPr>
          <p:cNvSpPr/>
          <p:nvPr userDrawn="1"/>
        </p:nvSpPr>
        <p:spPr>
          <a:xfrm rot="5400000">
            <a:off x="6963000" y="1629000"/>
            <a:ext cx="6858000" cy="3600000"/>
          </a:xfrm>
          <a:custGeom>
            <a:avLst/>
            <a:gdLst>
              <a:gd name="connsiteX0" fmla="*/ 0 w 6858000"/>
              <a:gd name="connsiteY0" fmla="*/ 3600000 h 3600000"/>
              <a:gd name="connsiteX1" fmla="*/ 0 w 6858000"/>
              <a:gd name="connsiteY1" fmla="*/ 0 h 3600000"/>
              <a:gd name="connsiteX2" fmla="*/ 0 w 6858000"/>
              <a:gd name="connsiteY2" fmla="*/ 0 h 3600000"/>
              <a:gd name="connsiteX3" fmla="*/ 180000 w 6858000"/>
              <a:gd name="connsiteY3" fmla="*/ 0 h 3600000"/>
              <a:gd name="connsiteX4" fmla="*/ 6678000 w 6858000"/>
              <a:gd name="connsiteY4" fmla="*/ 0 h 3600000"/>
              <a:gd name="connsiteX5" fmla="*/ 6858000 w 6858000"/>
              <a:gd name="connsiteY5" fmla="*/ 0 h 3600000"/>
              <a:gd name="connsiteX6" fmla="*/ 6858000 w 6858000"/>
              <a:gd name="connsiteY6" fmla="*/ 180000 h 3600000"/>
              <a:gd name="connsiteX7" fmla="*/ 6858000 w 6858000"/>
              <a:gd name="connsiteY7" fmla="*/ 3600000 h 3600000"/>
              <a:gd name="connsiteX8" fmla="*/ 6678000 w 6858000"/>
              <a:gd name="connsiteY8" fmla="*/ 3600000 h 3600000"/>
              <a:gd name="connsiteX9" fmla="*/ 6678000 w 6858000"/>
              <a:gd name="connsiteY9" fmla="*/ 180000 h 3600000"/>
              <a:gd name="connsiteX10" fmla="*/ 180000 w 6858000"/>
              <a:gd name="connsiteY10" fmla="*/ 180000 h 3600000"/>
              <a:gd name="connsiteX11" fmla="*/ 180000 w 6858000"/>
              <a:gd name="connsiteY11" fmla="*/ 3600000 h 36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3600000">
                <a:moveTo>
                  <a:pt x="0" y="3600000"/>
                </a:moveTo>
                <a:lnTo>
                  <a:pt x="0" y="0"/>
                </a:lnTo>
                <a:lnTo>
                  <a:pt x="0" y="0"/>
                </a:lnTo>
                <a:lnTo>
                  <a:pt x="180000" y="0"/>
                </a:lnTo>
                <a:lnTo>
                  <a:pt x="6678000" y="0"/>
                </a:lnTo>
                <a:lnTo>
                  <a:pt x="6858000" y="0"/>
                </a:lnTo>
                <a:lnTo>
                  <a:pt x="6858000" y="180000"/>
                </a:lnTo>
                <a:lnTo>
                  <a:pt x="6858000" y="3600000"/>
                </a:lnTo>
                <a:lnTo>
                  <a:pt x="6678000" y="3600000"/>
                </a:lnTo>
                <a:lnTo>
                  <a:pt x="6678000" y="180000"/>
                </a:lnTo>
                <a:lnTo>
                  <a:pt x="180000" y="180000"/>
                </a:lnTo>
                <a:lnTo>
                  <a:pt x="180000" y="3600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 name="Footer Placeholder 6">
            <a:extLst>
              <a:ext uri="{FF2B5EF4-FFF2-40B4-BE49-F238E27FC236}">
                <a16:creationId xmlns:a16="http://schemas.microsoft.com/office/drawing/2014/main" id="{A557D1A2-E2DD-4CD8-B7DB-2864D4A97E02}"/>
              </a:ext>
            </a:extLst>
          </p:cNvPr>
          <p:cNvSpPr>
            <a:spLocks noGrp="1"/>
          </p:cNvSpPr>
          <p:nvPr>
            <p:ph type="ftr" sz="quarter" idx="10"/>
          </p:nvPr>
        </p:nvSpPr>
        <p:spPr/>
        <p:txBody>
          <a:bodyPr/>
          <a:lstStyle/>
          <a:p>
            <a:endParaRPr lang="en-US" noProof="0" dirty="0"/>
          </a:p>
        </p:txBody>
      </p:sp>
      <p:sp>
        <p:nvSpPr>
          <p:cNvPr id="8" name="Slide Number Placeholder 7">
            <a:extLst>
              <a:ext uri="{FF2B5EF4-FFF2-40B4-BE49-F238E27FC236}">
                <a16:creationId xmlns:a16="http://schemas.microsoft.com/office/drawing/2014/main" id="{86B08B7A-4219-4973-8C9B-BF5BCC64480F}"/>
              </a:ext>
            </a:extLst>
          </p:cNvPr>
          <p:cNvSpPr>
            <a:spLocks noGrp="1"/>
          </p:cNvSpPr>
          <p:nvPr>
            <p:ph type="sldNum" sz="quarter" idx="11"/>
          </p:nvPr>
        </p:nvSpPr>
        <p:spPr/>
        <p:txBody>
          <a:bodyPr/>
          <a:lstStyle/>
          <a:p>
            <a:fld id="{EECC7194-A4D0-457B-9D3E-53681723AFF7}" type="slidenum">
              <a:rPr lang="en-US" noProof="0" smtClean="0"/>
              <a:pPr/>
              <a:t>‹#›</a:t>
            </a:fld>
            <a:endParaRPr lang="en-US" noProof="0" dirty="0"/>
          </a:p>
        </p:txBody>
      </p:sp>
      <p:sp>
        <p:nvSpPr>
          <p:cNvPr id="5" name="Text Placeholder 4">
            <a:extLst>
              <a:ext uri="{FF2B5EF4-FFF2-40B4-BE49-F238E27FC236}">
                <a16:creationId xmlns:a16="http://schemas.microsoft.com/office/drawing/2014/main" id="{C430C70C-09F9-40EE-9A89-ED9A5DCFD98D}"/>
              </a:ext>
            </a:extLst>
          </p:cNvPr>
          <p:cNvSpPr>
            <a:spLocks noGrp="1"/>
          </p:cNvSpPr>
          <p:nvPr>
            <p:ph type="body" sz="quarter" idx="13" hasCustomPrompt="1"/>
          </p:nvPr>
        </p:nvSpPr>
        <p:spPr>
          <a:xfrm>
            <a:off x="1303794" y="3407563"/>
            <a:ext cx="2034138" cy="245885"/>
          </a:xfrm>
        </p:spPr>
        <p:txBody>
          <a:bodyPr lIns="0" anchor="ctr"/>
          <a:lstStyle>
            <a:lvl1pPr marL="0" indent="0" algn="ctr">
              <a:buClr>
                <a:schemeClr val="accent2"/>
              </a:buClr>
              <a:buFont typeface="Arial" panose="020B0604020202020204" pitchFamily="34" charset="0"/>
              <a:buNone/>
              <a:defRPr sz="1200">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a:r>
              <a:rPr lang="en-US" noProof="0"/>
              <a:t>Role</a:t>
            </a:r>
          </a:p>
        </p:txBody>
      </p:sp>
      <p:sp>
        <p:nvSpPr>
          <p:cNvPr id="13" name="Text Placeholder 12">
            <a:extLst>
              <a:ext uri="{FF2B5EF4-FFF2-40B4-BE49-F238E27FC236}">
                <a16:creationId xmlns:a16="http://schemas.microsoft.com/office/drawing/2014/main" id="{278D9ACA-AB64-4D04-A5E0-23AC8B81EC2C}"/>
              </a:ext>
            </a:extLst>
          </p:cNvPr>
          <p:cNvSpPr>
            <a:spLocks noGrp="1"/>
          </p:cNvSpPr>
          <p:nvPr>
            <p:ph type="body" sz="quarter" idx="14" hasCustomPrompt="1"/>
          </p:nvPr>
        </p:nvSpPr>
        <p:spPr>
          <a:xfrm>
            <a:off x="1303794" y="3005055"/>
            <a:ext cx="2034138" cy="360445"/>
          </a:xfrm>
          <a:solidFill>
            <a:schemeClr val="tx2"/>
          </a:solidFill>
        </p:spPr>
        <p:txBody>
          <a:bodyPr lIns="0" anchor="ctr"/>
          <a:lstStyle>
            <a:lvl1pPr marL="0" indent="0" algn="ctr">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a:r>
              <a:rPr lang="en-US" noProof="0"/>
              <a:t>Full Name</a:t>
            </a:r>
          </a:p>
        </p:txBody>
      </p:sp>
      <p:sp>
        <p:nvSpPr>
          <p:cNvPr id="15" name="Text Placeholder 4">
            <a:extLst>
              <a:ext uri="{FF2B5EF4-FFF2-40B4-BE49-F238E27FC236}">
                <a16:creationId xmlns:a16="http://schemas.microsoft.com/office/drawing/2014/main" id="{F3B4EB62-0A18-46F9-98F0-E8FC5EBAF37E}"/>
              </a:ext>
            </a:extLst>
          </p:cNvPr>
          <p:cNvSpPr>
            <a:spLocks noGrp="1"/>
          </p:cNvSpPr>
          <p:nvPr>
            <p:ph type="body" sz="quarter" idx="15" hasCustomPrompt="1"/>
          </p:nvPr>
        </p:nvSpPr>
        <p:spPr>
          <a:xfrm>
            <a:off x="5066363" y="3407563"/>
            <a:ext cx="2034138" cy="245885"/>
          </a:xfrm>
        </p:spPr>
        <p:txBody>
          <a:bodyPr lIns="0" anchor="ctr"/>
          <a:lstStyle>
            <a:lvl1pPr marL="0" indent="0" algn="ctr">
              <a:buClr>
                <a:schemeClr val="accent2"/>
              </a:buClr>
              <a:buFont typeface="Arial" panose="020B0604020202020204" pitchFamily="34" charset="0"/>
              <a:buNone/>
              <a:defRPr sz="1200">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a:r>
              <a:rPr lang="en-US" noProof="0"/>
              <a:t>Role</a:t>
            </a:r>
          </a:p>
        </p:txBody>
      </p:sp>
      <p:sp>
        <p:nvSpPr>
          <p:cNvPr id="16" name="Text Placeholder 12">
            <a:extLst>
              <a:ext uri="{FF2B5EF4-FFF2-40B4-BE49-F238E27FC236}">
                <a16:creationId xmlns:a16="http://schemas.microsoft.com/office/drawing/2014/main" id="{A3B2D4DF-9952-49C7-B850-559AD0DF27D5}"/>
              </a:ext>
            </a:extLst>
          </p:cNvPr>
          <p:cNvSpPr>
            <a:spLocks noGrp="1"/>
          </p:cNvSpPr>
          <p:nvPr>
            <p:ph type="body" sz="quarter" idx="16" hasCustomPrompt="1"/>
          </p:nvPr>
        </p:nvSpPr>
        <p:spPr>
          <a:xfrm>
            <a:off x="5066363" y="3005055"/>
            <a:ext cx="2034138" cy="360445"/>
          </a:xfrm>
          <a:solidFill>
            <a:schemeClr val="tx2"/>
          </a:solidFill>
        </p:spPr>
        <p:txBody>
          <a:bodyPr lIns="0" anchor="ctr"/>
          <a:lstStyle>
            <a:lvl1pPr marL="0" indent="0" algn="ctr">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a:r>
              <a:rPr lang="en-US" noProof="0"/>
              <a:t>Full Name</a:t>
            </a:r>
          </a:p>
        </p:txBody>
      </p:sp>
      <p:sp>
        <p:nvSpPr>
          <p:cNvPr id="17" name="Text Placeholder 4">
            <a:extLst>
              <a:ext uri="{FF2B5EF4-FFF2-40B4-BE49-F238E27FC236}">
                <a16:creationId xmlns:a16="http://schemas.microsoft.com/office/drawing/2014/main" id="{BCE373B8-7ADE-4DC4-9900-59147BFA16E7}"/>
              </a:ext>
            </a:extLst>
          </p:cNvPr>
          <p:cNvSpPr>
            <a:spLocks noGrp="1"/>
          </p:cNvSpPr>
          <p:nvPr>
            <p:ph type="body" sz="quarter" idx="17" hasCustomPrompt="1"/>
          </p:nvPr>
        </p:nvSpPr>
        <p:spPr>
          <a:xfrm>
            <a:off x="8828931" y="3407563"/>
            <a:ext cx="2034138" cy="245885"/>
          </a:xfrm>
        </p:spPr>
        <p:txBody>
          <a:bodyPr lIns="0" anchor="ctr"/>
          <a:lstStyle>
            <a:lvl1pPr marL="0" indent="0" algn="ctr">
              <a:buClr>
                <a:schemeClr val="accent2"/>
              </a:buClr>
              <a:buFont typeface="Arial" panose="020B0604020202020204" pitchFamily="34" charset="0"/>
              <a:buNone/>
              <a:defRPr sz="1200">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a:r>
              <a:rPr lang="en-US" noProof="0"/>
              <a:t>Role</a:t>
            </a:r>
          </a:p>
        </p:txBody>
      </p:sp>
      <p:sp>
        <p:nvSpPr>
          <p:cNvPr id="18" name="Text Placeholder 12">
            <a:extLst>
              <a:ext uri="{FF2B5EF4-FFF2-40B4-BE49-F238E27FC236}">
                <a16:creationId xmlns:a16="http://schemas.microsoft.com/office/drawing/2014/main" id="{28F027FF-E9AF-4E49-AC44-48D21AD761AA}"/>
              </a:ext>
            </a:extLst>
          </p:cNvPr>
          <p:cNvSpPr>
            <a:spLocks noGrp="1"/>
          </p:cNvSpPr>
          <p:nvPr>
            <p:ph type="body" sz="quarter" idx="18" hasCustomPrompt="1"/>
          </p:nvPr>
        </p:nvSpPr>
        <p:spPr>
          <a:xfrm>
            <a:off x="8828931" y="3005055"/>
            <a:ext cx="2034138" cy="360445"/>
          </a:xfrm>
          <a:solidFill>
            <a:schemeClr val="tx2"/>
          </a:solidFill>
        </p:spPr>
        <p:txBody>
          <a:bodyPr lIns="0" anchor="ctr"/>
          <a:lstStyle>
            <a:lvl1pPr marL="0" indent="0" algn="ctr">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a:r>
              <a:rPr lang="en-US" noProof="0"/>
              <a:t>Full Name</a:t>
            </a:r>
          </a:p>
        </p:txBody>
      </p:sp>
      <p:sp>
        <p:nvSpPr>
          <p:cNvPr id="29" name="Picture Placeholder 25">
            <a:extLst>
              <a:ext uri="{FF2B5EF4-FFF2-40B4-BE49-F238E27FC236}">
                <a16:creationId xmlns:a16="http://schemas.microsoft.com/office/drawing/2014/main" id="{8989EC4C-4E3F-457F-8CF6-8A88DE68A930}"/>
              </a:ext>
            </a:extLst>
          </p:cNvPr>
          <p:cNvSpPr>
            <a:spLocks noGrp="1"/>
          </p:cNvSpPr>
          <p:nvPr>
            <p:ph type="pic" sz="quarter" idx="23" hasCustomPrompt="1"/>
          </p:nvPr>
        </p:nvSpPr>
        <p:spPr>
          <a:xfrm>
            <a:off x="1867711" y="1648853"/>
            <a:ext cx="906304" cy="1206290"/>
          </a:xfrm>
        </p:spPr>
        <p:txBody>
          <a:bodyPr anchor="ctr"/>
          <a:lstStyle>
            <a:lvl1pPr marL="0" indent="0" algn="ctr">
              <a:buNone/>
              <a:defRPr sz="1050" i="1">
                <a:solidFill>
                  <a:schemeClr val="bg1"/>
                </a:solidFill>
              </a:defRPr>
            </a:lvl1pPr>
          </a:lstStyle>
          <a:p>
            <a:r>
              <a:rPr lang="en-US" noProof="0" dirty="0"/>
              <a:t>Icon</a:t>
            </a:r>
          </a:p>
        </p:txBody>
      </p:sp>
      <p:sp>
        <p:nvSpPr>
          <p:cNvPr id="30" name="Picture Placeholder 25">
            <a:extLst>
              <a:ext uri="{FF2B5EF4-FFF2-40B4-BE49-F238E27FC236}">
                <a16:creationId xmlns:a16="http://schemas.microsoft.com/office/drawing/2014/main" id="{67FB2730-3D12-4D72-AE64-AC3955C5CD99}"/>
              </a:ext>
            </a:extLst>
          </p:cNvPr>
          <p:cNvSpPr>
            <a:spLocks noGrp="1"/>
          </p:cNvSpPr>
          <p:nvPr>
            <p:ph type="pic" sz="quarter" idx="24" hasCustomPrompt="1"/>
          </p:nvPr>
        </p:nvSpPr>
        <p:spPr>
          <a:xfrm>
            <a:off x="5630280" y="1648853"/>
            <a:ext cx="906304" cy="1206290"/>
          </a:xfrm>
        </p:spPr>
        <p:txBody>
          <a:bodyPr anchor="ctr"/>
          <a:lstStyle>
            <a:lvl1pPr marL="0" indent="0" algn="ctr">
              <a:buNone/>
              <a:defRPr sz="1050" i="1">
                <a:solidFill>
                  <a:schemeClr val="bg1"/>
                </a:solidFill>
              </a:defRPr>
            </a:lvl1pPr>
          </a:lstStyle>
          <a:p>
            <a:r>
              <a:rPr lang="en-US" noProof="0" dirty="0"/>
              <a:t>Icon</a:t>
            </a:r>
          </a:p>
        </p:txBody>
      </p:sp>
      <p:sp>
        <p:nvSpPr>
          <p:cNvPr id="31" name="Picture Placeholder 25">
            <a:extLst>
              <a:ext uri="{FF2B5EF4-FFF2-40B4-BE49-F238E27FC236}">
                <a16:creationId xmlns:a16="http://schemas.microsoft.com/office/drawing/2014/main" id="{4F2BB90C-4866-4DB3-B05C-0BB7DBFF8EA3}"/>
              </a:ext>
            </a:extLst>
          </p:cNvPr>
          <p:cNvSpPr>
            <a:spLocks noGrp="1"/>
          </p:cNvSpPr>
          <p:nvPr>
            <p:ph type="pic" sz="quarter" idx="25" hasCustomPrompt="1"/>
          </p:nvPr>
        </p:nvSpPr>
        <p:spPr>
          <a:xfrm>
            <a:off x="9392848" y="1648853"/>
            <a:ext cx="906304" cy="1206290"/>
          </a:xfrm>
        </p:spPr>
        <p:txBody>
          <a:bodyPr anchor="ctr"/>
          <a:lstStyle>
            <a:lvl1pPr marL="0" indent="0" algn="ctr">
              <a:buNone/>
              <a:defRPr sz="1050" i="1">
                <a:solidFill>
                  <a:schemeClr val="bg1"/>
                </a:solidFill>
              </a:defRPr>
            </a:lvl1pPr>
          </a:lstStyle>
          <a:p>
            <a:r>
              <a:rPr lang="en-US" noProof="0" dirty="0"/>
              <a:t>Icon</a:t>
            </a:r>
          </a:p>
        </p:txBody>
      </p:sp>
      <p:sp>
        <p:nvSpPr>
          <p:cNvPr id="22" name="Text Placeholder 4">
            <a:extLst>
              <a:ext uri="{FF2B5EF4-FFF2-40B4-BE49-F238E27FC236}">
                <a16:creationId xmlns:a16="http://schemas.microsoft.com/office/drawing/2014/main" id="{FE407FE5-15DF-40F7-B14C-0A04CC30CD66}"/>
              </a:ext>
            </a:extLst>
          </p:cNvPr>
          <p:cNvSpPr>
            <a:spLocks noGrp="1"/>
          </p:cNvSpPr>
          <p:nvPr>
            <p:ph type="body" sz="quarter" idx="26" hasCustomPrompt="1"/>
          </p:nvPr>
        </p:nvSpPr>
        <p:spPr>
          <a:xfrm>
            <a:off x="1303794" y="5736658"/>
            <a:ext cx="2034138" cy="245885"/>
          </a:xfrm>
        </p:spPr>
        <p:txBody>
          <a:bodyPr lIns="0" anchor="ctr"/>
          <a:lstStyle>
            <a:lvl1pPr marL="0" indent="0" algn="ctr">
              <a:buClr>
                <a:schemeClr val="accent2"/>
              </a:buClr>
              <a:buFont typeface="Arial" panose="020B0604020202020204" pitchFamily="34" charset="0"/>
              <a:buNone/>
              <a:defRPr sz="1200">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a:r>
              <a:rPr lang="en-US" noProof="0"/>
              <a:t>Role</a:t>
            </a:r>
          </a:p>
        </p:txBody>
      </p:sp>
      <p:sp>
        <p:nvSpPr>
          <p:cNvPr id="23" name="Text Placeholder 12">
            <a:extLst>
              <a:ext uri="{FF2B5EF4-FFF2-40B4-BE49-F238E27FC236}">
                <a16:creationId xmlns:a16="http://schemas.microsoft.com/office/drawing/2014/main" id="{7DD73F77-2E6A-450D-B4AF-8643D8AE1ECE}"/>
              </a:ext>
            </a:extLst>
          </p:cNvPr>
          <p:cNvSpPr>
            <a:spLocks noGrp="1"/>
          </p:cNvSpPr>
          <p:nvPr>
            <p:ph type="body" sz="quarter" idx="27" hasCustomPrompt="1"/>
          </p:nvPr>
        </p:nvSpPr>
        <p:spPr>
          <a:xfrm>
            <a:off x="1303794" y="5334150"/>
            <a:ext cx="2034138" cy="360445"/>
          </a:xfrm>
          <a:solidFill>
            <a:schemeClr val="tx2"/>
          </a:solidFill>
        </p:spPr>
        <p:txBody>
          <a:bodyPr lIns="0" anchor="ctr"/>
          <a:lstStyle>
            <a:lvl1pPr marL="0" indent="0" algn="ctr">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a:r>
              <a:rPr lang="en-US" noProof="0"/>
              <a:t>Full Name</a:t>
            </a:r>
          </a:p>
        </p:txBody>
      </p:sp>
      <p:sp>
        <p:nvSpPr>
          <p:cNvPr id="24" name="Text Placeholder 4">
            <a:extLst>
              <a:ext uri="{FF2B5EF4-FFF2-40B4-BE49-F238E27FC236}">
                <a16:creationId xmlns:a16="http://schemas.microsoft.com/office/drawing/2014/main" id="{7F1CAED2-2A78-4780-A303-060C24C56526}"/>
              </a:ext>
            </a:extLst>
          </p:cNvPr>
          <p:cNvSpPr>
            <a:spLocks noGrp="1"/>
          </p:cNvSpPr>
          <p:nvPr>
            <p:ph type="body" sz="quarter" idx="28" hasCustomPrompt="1"/>
          </p:nvPr>
        </p:nvSpPr>
        <p:spPr>
          <a:xfrm>
            <a:off x="5066363" y="5736658"/>
            <a:ext cx="2034138" cy="245885"/>
          </a:xfrm>
        </p:spPr>
        <p:txBody>
          <a:bodyPr lIns="0" anchor="ctr"/>
          <a:lstStyle>
            <a:lvl1pPr marL="0" indent="0" algn="ctr">
              <a:buClr>
                <a:schemeClr val="accent2"/>
              </a:buClr>
              <a:buFont typeface="Arial" panose="020B0604020202020204" pitchFamily="34" charset="0"/>
              <a:buNone/>
              <a:defRPr sz="1200">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a:r>
              <a:rPr lang="en-US" noProof="0"/>
              <a:t>Role</a:t>
            </a:r>
          </a:p>
        </p:txBody>
      </p:sp>
      <p:sp>
        <p:nvSpPr>
          <p:cNvPr id="27" name="Text Placeholder 12">
            <a:extLst>
              <a:ext uri="{FF2B5EF4-FFF2-40B4-BE49-F238E27FC236}">
                <a16:creationId xmlns:a16="http://schemas.microsoft.com/office/drawing/2014/main" id="{4E77CA0B-49F8-4EE9-84A7-AB28FD1CC1ED}"/>
              </a:ext>
            </a:extLst>
          </p:cNvPr>
          <p:cNvSpPr>
            <a:spLocks noGrp="1"/>
          </p:cNvSpPr>
          <p:nvPr>
            <p:ph type="body" sz="quarter" idx="29" hasCustomPrompt="1"/>
          </p:nvPr>
        </p:nvSpPr>
        <p:spPr>
          <a:xfrm>
            <a:off x="5066363" y="5334150"/>
            <a:ext cx="2034138" cy="360445"/>
          </a:xfrm>
          <a:solidFill>
            <a:schemeClr val="tx2"/>
          </a:solidFill>
        </p:spPr>
        <p:txBody>
          <a:bodyPr lIns="0" anchor="ctr"/>
          <a:lstStyle>
            <a:lvl1pPr marL="0" indent="0" algn="ctr">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a:r>
              <a:rPr lang="en-US" noProof="0"/>
              <a:t>Full Name</a:t>
            </a:r>
          </a:p>
        </p:txBody>
      </p:sp>
      <p:sp>
        <p:nvSpPr>
          <p:cNvPr id="28" name="Text Placeholder 4">
            <a:extLst>
              <a:ext uri="{FF2B5EF4-FFF2-40B4-BE49-F238E27FC236}">
                <a16:creationId xmlns:a16="http://schemas.microsoft.com/office/drawing/2014/main" id="{5D4F2294-CE3A-4705-BCB3-C5DAFA373C25}"/>
              </a:ext>
            </a:extLst>
          </p:cNvPr>
          <p:cNvSpPr>
            <a:spLocks noGrp="1"/>
          </p:cNvSpPr>
          <p:nvPr>
            <p:ph type="body" sz="quarter" idx="30" hasCustomPrompt="1"/>
          </p:nvPr>
        </p:nvSpPr>
        <p:spPr>
          <a:xfrm>
            <a:off x="8828931" y="5736658"/>
            <a:ext cx="2034138" cy="245885"/>
          </a:xfrm>
        </p:spPr>
        <p:txBody>
          <a:bodyPr lIns="0" anchor="ctr"/>
          <a:lstStyle>
            <a:lvl1pPr marL="0" indent="0" algn="ctr">
              <a:buClr>
                <a:schemeClr val="accent2"/>
              </a:buClr>
              <a:buFont typeface="Arial" panose="020B0604020202020204" pitchFamily="34" charset="0"/>
              <a:buNone/>
              <a:defRPr sz="1200">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a:r>
              <a:rPr lang="en-US" noProof="0"/>
              <a:t>Role</a:t>
            </a:r>
          </a:p>
        </p:txBody>
      </p:sp>
      <p:sp>
        <p:nvSpPr>
          <p:cNvPr id="32" name="Text Placeholder 12">
            <a:extLst>
              <a:ext uri="{FF2B5EF4-FFF2-40B4-BE49-F238E27FC236}">
                <a16:creationId xmlns:a16="http://schemas.microsoft.com/office/drawing/2014/main" id="{7B49F9AF-7698-444D-8D12-FA0B6A713E03}"/>
              </a:ext>
            </a:extLst>
          </p:cNvPr>
          <p:cNvSpPr>
            <a:spLocks noGrp="1"/>
          </p:cNvSpPr>
          <p:nvPr>
            <p:ph type="body" sz="quarter" idx="31" hasCustomPrompt="1"/>
          </p:nvPr>
        </p:nvSpPr>
        <p:spPr>
          <a:xfrm>
            <a:off x="8828931" y="5334150"/>
            <a:ext cx="2034138" cy="360445"/>
          </a:xfrm>
          <a:solidFill>
            <a:schemeClr val="tx2"/>
          </a:solidFill>
        </p:spPr>
        <p:txBody>
          <a:bodyPr lIns="0" anchor="ctr"/>
          <a:lstStyle>
            <a:lvl1pPr marL="0" indent="0" algn="ctr">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a:r>
              <a:rPr lang="en-US" noProof="0"/>
              <a:t>Full Name</a:t>
            </a:r>
          </a:p>
        </p:txBody>
      </p:sp>
      <p:sp>
        <p:nvSpPr>
          <p:cNvPr id="33" name="Picture Placeholder 25">
            <a:extLst>
              <a:ext uri="{FF2B5EF4-FFF2-40B4-BE49-F238E27FC236}">
                <a16:creationId xmlns:a16="http://schemas.microsoft.com/office/drawing/2014/main" id="{6057C2E9-1501-4819-B77D-23A0268DB0F1}"/>
              </a:ext>
            </a:extLst>
          </p:cNvPr>
          <p:cNvSpPr>
            <a:spLocks noGrp="1"/>
          </p:cNvSpPr>
          <p:nvPr>
            <p:ph type="pic" sz="quarter" idx="32" hasCustomPrompt="1"/>
          </p:nvPr>
        </p:nvSpPr>
        <p:spPr>
          <a:xfrm>
            <a:off x="1867711" y="3977948"/>
            <a:ext cx="906304" cy="1206290"/>
          </a:xfrm>
        </p:spPr>
        <p:txBody>
          <a:bodyPr anchor="ctr"/>
          <a:lstStyle>
            <a:lvl1pPr marL="0" indent="0" algn="ctr">
              <a:buNone/>
              <a:defRPr sz="1050" i="1">
                <a:solidFill>
                  <a:schemeClr val="bg1"/>
                </a:solidFill>
              </a:defRPr>
            </a:lvl1pPr>
          </a:lstStyle>
          <a:p>
            <a:r>
              <a:rPr lang="en-US" noProof="0" dirty="0"/>
              <a:t>Icon</a:t>
            </a:r>
          </a:p>
        </p:txBody>
      </p:sp>
      <p:sp>
        <p:nvSpPr>
          <p:cNvPr id="34" name="Picture Placeholder 25">
            <a:extLst>
              <a:ext uri="{FF2B5EF4-FFF2-40B4-BE49-F238E27FC236}">
                <a16:creationId xmlns:a16="http://schemas.microsoft.com/office/drawing/2014/main" id="{C77B8544-1CEE-4ED4-89E8-ED042673804D}"/>
              </a:ext>
            </a:extLst>
          </p:cNvPr>
          <p:cNvSpPr>
            <a:spLocks noGrp="1"/>
          </p:cNvSpPr>
          <p:nvPr>
            <p:ph type="pic" sz="quarter" idx="33" hasCustomPrompt="1"/>
          </p:nvPr>
        </p:nvSpPr>
        <p:spPr>
          <a:xfrm>
            <a:off x="5630280" y="3977948"/>
            <a:ext cx="906304" cy="1206290"/>
          </a:xfrm>
        </p:spPr>
        <p:txBody>
          <a:bodyPr anchor="ctr"/>
          <a:lstStyle>
            <a:lvl1pPr marL="0" indent="0" algn="ctr">
              <a:buNone/>
              <a:defRPr sz="1050" i="1">
                <a:solidFill>
                  <a:schemeClr val="bg1"/>
                </a:solidFill>
              </a:defRPr>
            </a:lvl1pPr>
          </a:lstStyle>
          <a:p>
            <a:r>
              <a:rPr lang="en-US" noProof="0" dirty="0"/>
              <a:t>Icon</a:t>
            </a:r>
          </a:p>
        </p:txBody>
      </p:sp>
      <p:sp>
        <p:nvSpPr>
          <p:cNvPr id="35" name="Picture Placeholder 25">
            <a:extLst>
              <a:ext uri="{FF2B5EF4-FFF2-40B4-BE49-F238E27FC236}">
                <a16:creationId xmlns:a16="http://schemas.microsoft.com/office/drawing/2014/main" id="{E1131D92-0382-469E-A358-A2EC5FDCCF32}"/>
              </a:ext>
            </a:extLst>
          </p:cNvPr>
          <p:cNvSpPr>
            <a:spLocks noGrp="1"/>
          </p:cNvSpPr>
          <p:nvPr>
            <p:ph type="pic" sz="quarter" idx="34" hasCustomPrompt="1"/>
          </p:nvPr>
        </p:nvSpPr>
        <p:spPr>
          <a:xfrm>
            <a:off x="9392848" y="3977948"/>
            <a:ext cx="906304" cy="1206290"/>
          </a:xfrm>
        </p:spPr>
        <p:txBody>
          <a:bodyPr anchor="ctr"/>
          <a:lstStyle>
            <a:lvl1pPr marL="0" indent="0" algn="ctr">
              <a:buNone/>
              <a:defRPr sz="1050" i="1">
                <a:solidFill>
                  <a:schemeClr val="bg1"/>
                </a:solidFill>
              </a:defRPr>
            </a:lvl1pPr>
          </a:lstStyle>
          <a:p>
            <a:r>
              <a:rPr lang="en-US" noProof="0" dirty="0"/>
              <a:t>Icon</a:t>
            </a:r>
          </a:p>
        </p:txBody>
      </p:sp>
      <p:sp>
        <p:nvSpPr>
          <p:cNvPr id="3" name="Title 2">
            <a:extLst>
              <a:ext uri="{FF2B5EF4-FFF2-40B4-BE49-F238E27FC236}">
                <a16:creationId xmlns:a16="http://schemas.microsoft.com/office/drawing/2014/main" id="{7C0EBF36-B9CA-4962-B198-27B56B54E58C}"/>
              </a:ext>
            </a:extLst>
          </p:cNvPr>
          <p:cNvSpPr>
            <a:spLocks noGrp="1"/>
          </p:cNvSpPr>
          <p:nvPr>
            <p:ph type="title"/>
          </p:nvPr>
        </p:nvSpPr>
        <p:spPr/>
        <p:txBody>
          <a:bodyPr/>
          <a:lstStyle>
            <a:lvl1pPr>
              <a:defRPr>
                <a:solidFill>
                  <a:schemeClr val="bg1"/>
                </a:solidFill>
              </a:defRPr>
            </a:lvl1pPr>
          </a:lstStyle>
          <a:p>
            <a:r>
              <a:rPr lang="en-US" noProof="0"/>
              <a:t>Click to edit Master title style</a:t>
            </a:r>
          </a:p>
        </p:txBody>
      </p:sp>
    </p:spTree>
    <p:extLst>
      <p:ext uri="{BB962C8B-B14F-4D97-AF65-F5344CB8AC3E}">
        <p14:creationId xmlns:p14="http://schemas.microsoft.com/office/powerpoint/2010/main" val="2392197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isted Images">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74D42A7-FF15-4C9E-9657-33DD5BC539DA}"/>
              </a:ext>
            </a:extLst>
          </p:cNvPr>
          <p:cNvSpPr/>
          <p:nvPr userDrawn="1"/>
        </p:nvSpPr>
        <p:spPr>
          <a:xfrm>
            <a:off x="180000" y="179109"/>
            <a:ext cx="11832000" cy="651392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 Placeholder 3">
            <a:extLst>
              <a:ext uri="{FF2B5EF4-FFF2-40B4-BE49-F238E27FC236}">
                <a16:creationId xmlns:a16="http://schemas.microsoft.com/office/drawing/2014/main" id="{4FA555C0-B108-4047-8AFF-82E05F073446}"/>
              </a:ext>
            </a:extLst>
          </p:cNvPr>
          <p:cNvSpPr>
            <a:spLocks noGrp="1"/>
          </p:cNvSpPr>
          <p:nvPr>
            <p:ph type="body" sz="quarter" idx="12" hasCustomPrompt="1"/>
          </p:nvPr>
        </p:nvSpPr>
        <p:spPr>
          <a:xfrm>
            <a:off x="684213" y="1405643"/>
            <a:ext cx="7559675" cy="360000"/>
          </a:xfrm>
        </p:spPr>
        <p:txBody>
          <a:bodyPr/>
          <a:lstStyle>
            <a:lvl1pPr marL="0" indent="0">
              <a:buNone/>
              <a:defRPr sz="2200">
                <a:solidFill>
                  <a:schemeClr val="tx1"/>
                </a:solidFill>
                <a:latin typeface="+mj-lt"/>
              </a:defRPr>
            </a:lvl1pPr>
          </a:lstStyle>
          <a:p>
            <a:pPr lvl="0"/>
            <a:r>
              <a:rPr lang="en-US" dirty="0"/>
              <a:t>SUBTITLE</a:t>
            </a:r>
          </a:p>
        </p:txBody>
      </p:sp>
      <p:sp>
        <p:nvSpPr>
          <p:cNvPr id="2" name="Title 1">
            <a:extLst>
              <a:ext uri="{FF2B5EF4-FFF2-40B4-BE49-F238E27FC236}">
                <a16:creationId xmlns:a16="http://schemas.microsoft.com/office/drawing/2014/main" id="{DF797B74-E645-46F4-8F77-49AF7F0D44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5EAA7C-AE70-48A8-B582-013424EB9C44}"/>
              </a:ext>
            </a:extLst>
          </p:cNvPr>
          <p:cNvSpPr>
            <a:spLocks noGrp="1"/>
          </p:cNvSpPr>
          <p:nvPr>
            <p:ph idx="1" hasCustomPrompt="1"/>
          </p:nvPr>
        </p:nvSpPr>
        <p:spPr>
          <a:xfrm>
            <a:off x="2095500" y="1992933"/>
            <a:ext cx="9388499" cy="1095375"/>
          </a:xfrm>
        </p:spPr>
        <p:txBody>
          <a:bodyPr/>
          <a:lstStyle>
            <a:lvl1pPr marL="0" indent="0">
              <a:buNone/>
              <a:defRPr/>
            </a:lvl1pPr>
          </a:lstStyle>
          <a:p>
            <a:pPr lvl="0"/>
            <a:r>
              <a:rPr lang="en-US" dirty="0"/>
              <a:t>Description Here</a:t>
            </a:r>
          </a:p>
        </p:txBody>
      </p:sp>
      <p:sp>
        <p:nvSpPr>
          <p:cNvPr id="7" name="Footer Placeholder 6">
            <a:extLst>
              <a:ext uri="{FF2B5EF4-FFF2-40B4-BE49-F238E27FC236}">
                <a16:creationId xmlns:a16="http://schemas.microsoft.com/office/drawing/2014/main" id="{A557D1A2-E2DD-4CD8-B7DB-2864D4A97E02}"/>
              </a:ext>
            </a:extLst>
          </p:cNvPr>
          <p:cNvSpPr>
            <a:spLocks noGrp="1"/>
          </p:cNvSpPr>
          <p:nvPr>
            <p:ph type="ftr" sz="quarter" idx="10"/>
          </p:nvPr>
        </p:nvSpPr>
        <p:spPr/>
        <p:txBody>
          <a:bodyPr/>
          <a:lstStyle/>
          <a:p>
            <a:endParaRPr lang="en-US" dirty="0"/>
          </a:p>
        </p:txBody>
      </p:sp>
      <p:sp>
        <p:nvSpPr>
          <p:cNvPr id="8" name="Slide Number Placeholder 7">
            <a:extLst>
              <a:ext uri="{FF2B5EF4-FFF2-40B4-BE49-F238E27FC236}">
                <a16:creationId xmlns:a16="http://schemas.microsoft.com/office/drawing/2014/main" id="{86B08B7A-4219-4973-8C9B-BF5BCC64480F}"/>
              </a:ext>
            </a:extLst>
          </p:cNvPr>
          <p:cNvSpPr>
            <a:spLocks noGrp="1"/>
          </p:cNvSpPr>
          <p:nvPr>
            <p:ph type="sldNum" sz="quarter" idx="11"/>
          </p:nvPr>
        </p:nvSpPr>
        <p:spPr/>
        <p:txBody>
          <a:bodyPr/>
          <a:lstStyle/>
          <a:p>
            <a:fld id="{EECC7194-A4D0-457B-9D3E-53681723AFF7}" type="slidenum">
              <a:rPr lang="en-US" smtClean="0"/>
              <a:pPr/>
              <a:t>‹#›</a:t>
            </a:fld>
            <a:endParaRPr lang="en-US" dirty="0"/>
          </a:p>
        </p:txBody>
      </p:sp>
      <p:sp>
        <p:nvSpPr>
          <p:cNvPr id="11" name="Picture Placeholder 10">
            <a:extLst>
              <a:ext uri="{FF2B5EF4-FFF2-40B4-BE49-F238E27FC236}">
                <a16:creationId xmlns:a16="http://schemas.microsoft.com/office/drawing/2014/main" id="{A98EA298-DD21-4B69-8125-094245EDF713}"/>
              </a:ext>
            </a:extLst>
          </p:cNvPr>
          <p:cNvSpPr>
            <a:spLocks noGrp="1"/>
          </p:cNvSpPr>
          <p:nvPr>
            <p:ph type="pic" sz="quarter" idx="13" hasCustomPrompt="1"/>
          </p:nvPr>
        </p:nvSpPr>
        <p:spPr>
          <a:xfrm>
            <a:off x="684213" y="1992934"/>
            <a:ext cx="1095375" cy="1095375"/>
          </a:xfrm>
        </p:spPr>
        <p:txBody>
          <a:bodyPr anchor="ctr"/>
          <a:lstStyle>
            <a:lvl1pPr marL="0" indent="0" algn="ctr">
              <a:buNone/>
              <a:defRPr sz="1050" i="1"/>
            </a:lvl1pPr>
          </a:lstStyle>
          <a:p>
            <a:r>
              <a:rPr lang="en-US" dirty="0"/>
              <a:t>Place</a:t>
            </a:r>
            <a:br>
              <a:rPr lang="en-US" dirty="0"/>
            </a:br>
            <a:r>
              <a:rPr lang="en-US" dirty="0"/>
              <a:t>Your Image / Logo Here</a:t>
            </a:r>
          </a:p>
        </p:txBody>
      </p:sp>
      <p:sp>
        <p:nvSpPr>
          <p:cNvPr id="12" name="Picture Placeholder 10">
            <a:extLst>
              <a:ext uri="{FF2B5EF4-FFF2-40B4-BE49-F238E27FC236}">
                <a16:creationId xmlns:a16="http://schemas.microsoft.com/office/drawing/2014/main" id="{4C93EFCC-1E62-4200-9E96-2476EE2581BF}"/>
              </a:ext>
            </a:extLst>
          </p:cNvPr>
          <p:cNvSpPr>
            <a:spLocks noGrp="1"/>
          </p:cNvSpPr>
          <p:nvPr>
            <p:ph type="pic" sz="quarter" idx="14" hasCustomPrompt="1"/>
          </p:nvPr>
        </p:nvSpPr>
        <p:spPr>
          <a:xfrm>
            <a:off x="684213" y="3431134"/>
            <a:ext cx="1095375" cy="1095375"/>
          </a:xfrm>
        </p:spPr>
        <p:txBody>
          <a:bodyPr anchor="ctr"/>
          <a:lstStyle>
            <a:lvl1pPr marL="0" indent="0" algn="ctr">
              <a:buNone/>
              <a:defRPr sz="1050" i="1"/>
            </a:lvl1pPr>
          </a:lstStyle>
          <a:p>
            <a:r>
              <a:rPr lang="en-US" dirty="0"/>
              <a:t>Place</a:t>
            </a:r>
            <a:br>
              <a:rPr lang="en-US" dirty="0"/>
            </a:br>
            <a:r>
              <a:rPr lang="en-US" dirty="0"/>
              <a:t>Your Image / Logo Here</a:t>
            </a:r>
          </a:p>
        </p:txBody>
      </p:sp>
      <p:sp>
        <p:nvSpPr>
          <p:cNvPr id="13" name="Picture Placeholder 10">
            <a:extLst>
              <a:ext uri="{FF2B5EF4-FFF2-40B4-BE49-F238E27FC236}">
                <a16:creationId xmlns:a16="http://schemas.microsoft.com/office/drawing/2014/main" id="{8741D874-BD81-4469-AA1C-32517FD7C37B}"/>
              </a:ext>
            </a:extLst>
          </p:cNvPr>
          <p:cNvSpPr>
            <a:spLocks noGrp="1"/>
          </p:cNvSpPr>
          <p:nvPr>
            <p:ph type="pic" sz="quarter" idx="15" hasCustomPrompt="1"/>
          </p:nvPr>
        </p:nvSpPr>
        <p:spPr>
          <a:xfrm>
            <a:off x="684213" y="4869334"/>
            <a:ext cx="1095375" cy="1095375"/>
          </a:xfrm>
        </p:spPr>
        <p:txBody>
          <a:bodyPr anchor="ctr"/>
          <a:lstStyle>
            <a:lvl1pPr marL="0" indent="0" algn="ctr">
              <a:buNone/>
              <a:defRPr sz="1050" i="1"/>
            </a:lvl1pPr>
          </a:lstStyle>
          <a:p>
            <a:r>
              <a:rPr lang="en-US" dirty="0"/>
              <a:t>Place</a:t>
            </a:r>
            <a:br>
              <a:rPr lang="en-US" dirty="0"/>
            </a:br>
            <a:r>
              <a:rPr lang="en-US" dirty="0"/>
              <a:t>Your Image / Logo Here</a:t>
            </a:r>
          </a:p>
        </p:txBody>
      </p:sp>
      <p:sp>
        <p:nvSpPr>
          <p:cNvPr id="14" name="Content Placeholder 2">
            <a:extLst>
              <a:ext uri="{FF2B5EF4-FFF2-40B4-BE49-F238E27FC236}">
                <a16:creationId xmlns:a16="http://schemas.microsoft.com/office/drawing/2014/main" id="{CFB0B599-DDEF-43E9-A07F-FC328C595BCE}"/>
              </a:ext>
            </a:extLst>
          </p:cNvPr>
          <p:cNvSpPr>
            <a:spLocks noGrp="1"/>
          </p:cNvSpPr>
          <p:nvPr>
            <p:ph idx="16" hasCustomPrompt="1"/>
          </p:nvPr>
        </p:nvSpPr>
        <p:spPr>
          <a:xfrm>
            <a:off x="2095500" y="3422739"/>
            <a:ext cx="9388499" cy="1095375"/>
          </a:xfrm>
        </p:spPr>
        <p:txBody>
          <a:bodyPr/>
          <a:lstStyle>
            <a:lvl1pPr marL="0" indent="0">
              <a:buNone/>
              <a:defRPr/>
            </a:lvl1pPr>
          </a:lstStyle>
          <a:p>
            <a:pPr lvl="0"/>
            <a:r>
              <a:rPr lang="en-US" dirty="0"/>
              <a:t>Description Here</a:t>
            </a:r>
          </a:p>
        </p:txBody>
      </p:sp>
      <p:sp>
        <p:nvSpPr>
          <p:cNvPr id="15" name="Content Placeholder 2">
            <a:extLst>
              <a:ext uri="{FF2B5EF4-FFF2-40B4-BE49-F238E27FC236}">
                <a16:creationId xmlns:a16="http://schemas.microsoft.com/office/drawing/2014/main" id="{63FF0857-6431-48DC-BE82-9A93C55CEFB4}"/>
              </a:ext>
            </a:extLst>
          </p:cNvPr>
          <p:cNvSpPr>
            <a:spLocks noGrp="1"/>
          </p:cNvSpPr>
          <p:nvPr>
            <p:ph idx="17" hasCustomPrompt="1"/>
          </p:nvPr>
        </p:nvSpPr>
        <p:spPr>
          <a:xfrm>
            <a:off x="2095500" y="4867850"/>
            <a:ext cx="9388499" cy="1095375"/>
          </a:xfrm>
        </p:spPr>
        <p:txBody>
          <a:bodyPr/>
          <a:lstStyle>
            <a:lvl1pPr marL="0" indent="0">
              <a:buNone/>
              <a:defRPr/>
            </a:lvl1pPr>
          </a:lstStyle>
          <a:p>
            <a:pPr lvl="0"/>
            <a:r>
              <a:rPr lang="en-US" dirty="0"/>
              <a:t>Description Here</a:t>
            </a:r>
          </a:p>
        </p:txBody>
      </p:sp>
    </p:spTree>
    <p:extLst>
      <p:ext uri="{BB962C8B-B14F-4D97-AF65-F5344CB8AC3E}">
        <p14:creationId xmlns:p14="http://schemas.microsoft.com/office/powerpoint/2010/main" val="21194719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74D42A7-FF15-4C9E-9657-33DD5BC539DA}"/>
              </a:ext>
            </a:extLst>
          </p:cNvPr>
          <p:cNvSpPr/>
          <p:nvPr userDrawn="1"/>
        </p:nvSpPr>
        <p:spPr>
          <a:xfrm>
            <a:off x="180000" y="179109"/>
            <a:ext cx="11832000" cy="651392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 Placeholder 3">
            <a:extLst>
              <a:ext uri="{FF2B5EF4-FFF2-40B4-BE49-F238E27FC236}">
                <a16:creationId xmlns:a16="http://schemas.microsoft.com/office/drawing/2014/main" id="{4FA555C0-B108-4047-8AFF-82E05F073446}"/>
              </a:ext>
            </a:extLst>
          </p:cNvPr>
          <p:cNvSpPr>
            <a:spLocks noGrp="1"/>
          </p:cNvSpPr>
          <p:nvPr>
            <p:ph type="body" sz="quarter" idx="12" hasCustomPrompt="1"/>
          </p:nvPr>
        </p:nvSpPr>
        <p:spPr>
          <a:xfrm>
            <a:off x="684213" y="1405643"/>
            <a:ext cx="7559675" cy="360000"/>
          </a:xfrm>
        </p:spPr>
        <p:txBody>
          <a:bodyPr/>
          <a:lstStyle>
            <a:lvl1pPr marL="0" indent="0">
              <a:buNone/>
              <a:defRPr sz="2200">
                <a:solidFill>
                  <a:schemeClr val="tx1"/>
                </a:solidFill>
                <a:latin typeface="+mj-lt"/>
              </a:defRPr>
            </a:lvl1pPr>
          </a:lstStyle>
          <a:p>
            <a:pPr lvl="0"/>
            <a:r>
              <a:rPr lang="en-US" dirty="0"/>
              <a:t>SUBTITLE</a:t>
            </a:r>
          </a:p>
        </p:txBody>
      </p:sp>
      <p:sp>
        <p:nvSpPr>
          <p:cNvPr id="2" name="Title 1">
            <a:extLst>
              <a:ext uri="{FF2B5EF4-FFF2-40B4-BE49-F238E27FC236}">
                <a16:creationId xmlns:a16="http://schemas.microsoft.com/office/drawing/2014/main" id="{DF797B74-E645-46F4-8F77-49AF7F0D44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5EAA7C-AE70-48A8-B582-013424EB9C4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6">
            <a:extLst>
              <a:ext uri="{FF2B5EF4-FFF2-40B4-BE49-F238E27FC236}">
                <a16:creationId xmlns:a16="http://schemas.microsoft.com/office/drawing/2014/main" id="{A557D1A2-E2DD-4CD8-B7DB-2864D4A97E02}"/>
              </a:ext>
            </a:extLst>
          </p:cNvPr>
          <p:cNvSpPr>
            <a:spLocks noGrp="1"/>
          </p:cNvSpPr>
          <p:nvPr>
            <p:ph type="ftr" sz="quarter" idx="10"/>
          </p:nvPr>
        </p:nvSpPr>
        <p:spPr/>
        <p:txBody>
          <a:bodyPr/>
          <a:lstStyle/>
          <a:p>
            <a:endParaRPr lang="en-US" dirty="0"/>
          </a:p>
        </p:txBody>
      </p:sp>
      <p:sp>
        <p:nvSpPr>
          <p:cNvPr id="8" name="Slide Number Placeholder 7">
            <a:extLst>
              <a:ext uri="{FF2B5EF4-FFF2-40B4-BE49-F238E27FC236}">
                <a16:creationId xmlns:a16="http://schemas.microsoft.com/office/drawing/2014/main" id="{86B08B7A-4219-4973-8C9B-BF5BCC64480F}"/>
              </a:ext>
            </a:extLst>
          </p:cNvPr>
          <p:cNvSpPr>
            <a:spLocks noGrp="1"/>
          </p:cNvSpPr>
          <p:nvPr>
            <p:ph type="sldNum" sz="quarter" idx="11"/>
          </p:nvPr>
        </p:nvSpPr>
        <p:spPr/>
        <p:txBody>
          <a:bodyPr/>
          <a:lstStyle/>
          <a:p>
            <a:fld id="{EECC7194-A4D0-457B-9D3E-53681723AFF7}" type="slidenum">
              <a:rPr lang="en-US" smtClean="0"/>
              <a:pPr/>
              <a:t>‹#›</a:t>
            </a:fld>
            <a:endParaRPr lang="en-US" dirty="0"/>
          </a:p>
        </p:txBody>
      </p:sp>
    </p:spTree>
    <p:extLst>
      <p:ext uri="{BB962C8B-B14F-4D97-AF65-F5344CB8AC3E}">
        <p14:creationId xmlns:p14="http://schemas.microsoft.com/office/powerpoint/2010/main" val="30417404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ank You">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48D39141-3E8E-4545-90DB-291A0E5F139B}"/>
              </a:ext>
            </a:extLst>
          </p:cNvPr>
          <p:cNvSpPr>
            <a:spLocks noGrp="1"/>
          </p:cNvSpPr>
          <p:nvPr>
            <p:ph type="pic" sz="quarter" idx="12" hasCustomPrompt="1"/>
          </p:nvPr>
        </p:nvSpPr>
        <p:spPr>
          <a:xfrm>
            <a:off x="0" y="0"/>
            <a:ext cx="12192000" cy="6858000"/>
          </a:xfrm>
          <a:solidFill>
            <a:schemeClr val="tx1">
              <a:lumMod val="75000"/>
              <a:lumOff val="25000"/>
            </a:schemeClr>
          </a:solidFill>
        </p:spPr>
        <p:txBody>
          <a:bodyPr lIns="0" tIns="0" rIns="612000" anchor="ctr"/>
          <a:lstStyle>
            <a:lvl1pPr marL="0" indent="0" algn="r">
              <a:lnSpc>
                <a:spcPct val="100000"/>
              </a:lnSpc>
              <a:buNone/>
              <a:defRPr sz="1200" i="1">
                <a:solidFill>
                  <a:schemeClr val="bg1">
                    <a:lumMod val="75000"/>
                  </a:schemeClr>
                </a:solidFill>
              </a:defRPr>
            </a:lvl1pPr>
          </a:lstStyle>
          <a:p>
            <a:r>
              <a:rPr lang="en-US" dirty="0"/>
              <a:t>Drag &amp; Drop Your </a:t>
            </a:r>
            <a:br>
              <a:rPr lang="en-US" dirty="0"/>
            </a:br>
            <a:r>
              <a:rPr lang="en-US" dirty="0"/>
              <a:t>Background Photo Here</a:t>
            </a:r>
          </a:p>
        </p:txBody>
      </p:sp>
      <p:sp>
        <p:nvSpPr>
          <p:cNvPr id="2" name="Title 1">
            <a:extLst>
              <a:ext uri="{FF2B5EF4-FFF2-40B4-BE49-F238E27FC236}">
                <a16:creationId xmlns:a16="http://schemas.microsoft.com/office/drawing/2014/main" id="{AD90A062-54B3-47F2-9D6A-5BC9575208D2}"/>
              </a:ext>
            </a:extLst>
          </p:cNvPr>
          <p:cNvSpPr>
            <a:spLocks noGrp="1"/>
          </p:cNvSpPr>
          <p:nvPr>
            <p:ph type="ctrTitle" hasCustomPrompt="1"/>
          </p:nvPr>
        </p:nvSpPr>
        <p:spPr>
          <a:xfrm>
            <a:off x="0" y="0"/>
            <a:ext cx="9672000" cy="6857999"/>
          </a:xfrm>
          <a:solidFill>
            <a:schemeClr val="tx2">
              <a:alpha val="70000"/>
            </a:schemeClr>
          </a:solidFill>
        </p:spPr>
        <p:txBody>
          <a:bodyPr lIns="1116000" rIns="180000" bIns="756000" anchor="ctr"/>
          <a:lstStyle>
            <a:lvl1pPr algn="l">
              <a:lnSpc>
                <a:spcPct val="65000"/>
              </a:lnSpc>
              <a:defRPr sz="8800" cap="all" baseline="0">
                <a:solidFill>
                  <a:schemeClr val="bg1"/>
                </a:solidFill>
              </a:defRPr>
            </a:lvl1pPr>
          </a:lstStyle>
          <a:p>
            <a:r>
              <a:rPr lang="en-US" dirty="0"/>
              <a:t>Thank </a:t>
            </a:r>
            <a:br>
              <a:rPr lang="en-US" dirty="0"/>
            </a:br>
            <a:r>
              <a:rPr lang="en-US" dirty="0"/>
              <a:t>you</a:t>
            </a:r>
          </a:p>
        </p:txBody>
      </p:sp>
      <p:sp>
        <p:nvSpPr>
          <p:cNvPr id="6" name="Text Placeholder 5">
            <a:extLst>
              <a:ext uri="{FF2B5EF4-FFF2-40B4-BE49-F238E27FC236}">
                <a16:creationId xmlns:a16="http://schemas.microsoft.com/office/drawing/2014/main" id="{D49FD1A9-E34B-4888-90DE-493861AD75C6}"/>
              </a:ext>
            </a:extLst>
          </p:cNvPr>
          <p:cNvSpPr>
            <a:spLocks noGrp="1"/>
          </p:cNvSpPr>
          <p:nvPr>
            <p:ph type="body" sz="quarter" idx="13" hasCustomPrompt="1"/>
          </p:nvPr>
        </p:nvSpPr>
        <p:spPr>
          <a:xfrm>
            <a:off x="1917700" y="4508500"/>
            <a:ext cx="3314700" cy="330200"/>
          </a:xfrm>
        </p:spPr>
        <p:txBody>
          <a:bodyPr anchor="t"/>
          <a:lstStyle>
            <a:lvl1pPr marL="0" indent="0">
              <a:buNone/>
              <a:defRPr sz="2000">
                <a:solidFill>
                  <a:schemeClr val="accent1"/>
                </a:solidFill>
                <a:latin typeface="+mj-lt"/>
              </a:defRPr>
            </a:lvl1pPr>
            <a:lvl2pPr marL="266700" indent="0">
              <a:buNone/>
              <a:defRPr>
                <a:solidFill>
                  <a:schemeClr val="accent1"/>
                </a:solidFill>
              </a:defRPr>
            </a:lvl2pPr>
            <a:lvl3pPr marL="447675" indent="0">
              <a:buNone/>
              <a:defRPr>
                <a:solidFill>
                  <a:schemeClr val="accent1"/>
                </a:solidFill>
              </a:defRPr>
            </a:lvl3pPr>
            <a:lvl4pPr marL="628650" indent="0">
              <a:buNone/>
              <a:defRPr>
                <a:solidFill>
                  <a:schemeClr val="accent1"/>
                </a:solidFill>
              </a:defRPr>
            </a:lvl4pPr>
            <a:lvl5pPr marL="809625" indent="0">
              <a:buNone/>
              <a:defRPr>
                <a:solidFill>
                  <a:schemeClr val="accent1"/>
                </a:solidFill>
              </a:defRPr>
            </a:lvl5pPr>
          </a:lstStyle>
          <a:p>
            <a:pPr lvl="0"/>
            <a:r>
              <a:rPr lang="en-US" dirty="0"/>
              <a:t>Full Name</a:t>
            </a:r>
          </a:p>
        </p:txBody>
      </p:sp>
      <p:sp>
        <p:nvSpPr>
          <p:cNvPr id="9" name="Text Placeholder 5">
            <a:extLst>
              <a:ext uri="{FF2B5EF4-FFF2-40B4-BE49-F238E27FC236}">
                <a16:creationId xmlns:a16="http://schemas.microsoft.com/office/drawing/2014/main" id="{3452AC72-D893-4C1A-83BD-9930164D8935}"/>
              </a:ext>
            </a:extLst>
          </p:cNvPr>
          <p:cNvSpPr>
            <a:spLocks noGrp="1"/>
          </p:cNvSpPr>
          <p:nvPr>
            <p:ph type="body" sz="quarter" idx="14" hasCustomPrompt="1"/>
          </p:nvPr>
        </p:nvSpPr>
        <p:spPr>
          <a:xfrm>
            <a:off x="1917700" y="5180023"/>
            <a:ext cx="3314700" cy="205029"/>
          </a:xfrm>
          <a:ln>
            <a:noFill/>
          </a:ln>
        </p:spPr>
        <p:txBody>
          <a:bodyPr anchor="t"/>
          <a:lstStyle>
            <a:lvl1pPr marL="0" indent="0">
              <a:buNone/>
              <a:defRPr sz="1600">
                <a:solidFill>
                  <a:schemeClr val="bg1"/>
                </a:solidFill>
              </a:defRPr>
            </a:lvl1pPr>
            <a:lvl2pPr marL="266700" indent="0">
              <a:buNone/>
              <a:defRPr>
                <a:solidFill>
                  <a:schemeClr val="accent1"/>
                </a:solidFill>
              </a:defRPr>
            </a:lvl2pPr>
            <a:lvl3pPr marL="447675" indent="0">
              <a:buNone/>
              <a:defRPr>
                <a:solidFill>
                  <a:schemeClr val="accent1"/>
                </a:solidFill>
              </a:defRPr>
            </a:lvl3pPr>
            <a:lvl4pPr marL="628650" indent="0">
              <a:buNone/>
              <a:defRPr>
                <a:solidFill>
                  <a:schemeClr val="accent1"/>
                </a:solidFill>
              </a:defRPr>
            </a:lvl4pPr>
            <a:lvl5pPr marL="809625" indent="0">
              <a:buNone/>
              <a:defRPr>
                <a:solidFill>
                  <a:schemeClr val="accent1"/>
                </a:solidFill>
              </a:defRPr>
            </a:lvl5pPr>
          </a:lstStyle>
          <a:p>
            <a:pPr lvl="0"/>
            <a:r>
              <a:rPr lang="en-US" dirty="0"/>
              <a:t>Email</a:t>
            </a:r>
          </a:p>
        </p:txBody>
      </p:sp>
      <p:sp>
        <p:nvSpPr>
          <p:cNvPr id="10" name="Text Placeholder 5">
            <a:extLst>
              <a:ext uri="{FF2B5EF4-FFF2-40B4-BE49-F238E27FC236}">
                <a16:creationId xmlns:a16="http://schemas.microsoft.com/office/drawing/2014/main" id="{D2EEC149-F1BE-4C36-A789-5BF73B40A212}"/>
              </a:ext>
            </a:extLst>
          </p:cNvPr>
          <p:cNvSpPr>
            <a:spLocks noGrp="1"/>
          </p:cNvSpPr>
          <p:nvPr>
            <p:ph type="body" sz="quarter" idx="15" hasCustomPrompt="1"/>
          </p:nvPr>
        </p:nvSpPr>
        <p:spPr>
          <a:xfrm>
            <a:off x="1917700" y="5683561"/>
            <a:ext cx="3314700" cy="205029"/>
          </a:xfrm>
          <a:ln>
            <a:noFill/>
          </a:ln>
        </p:spPr>
        <p:txBody>
          <a:bodyPr anchor="t"/>
          <a:lstStyle>
            <a:lvl1pPr marL="0" indent="0">
              <a:buNone/>
              <a:defRPr sz="1600">
                <a:solidFill>
                  <a:schemeClr val="bg1"/>
                </a:solidFill>
              </a:defRPr>
            </a:lvl1pPr>
            <a:lvl2pPr marL="266700" indent="0">
              <a:buNone/>
              <a:defRPr>
                <a:solidFill>
                  <a:schemeClr val="accent1"/>
                </a:solidFill>
              </a:defRPr>
            </a:lvl2pPr>
            <a:lvl3pPr marL="447675" indent="0">
              <a:buNone/>
              <a:defRPr>
                <a:solidFill>
                  <a:schemeClr val="accent1"/>
                </a:solidFill>
              </a:defRPr>
            </a:lvl3pPr>
            <a:lvl4pPr marL="628650" indent="0">
              <a:buNone/>
              <a:defRPr>
                <a:solidFill>
                  <a:schemeClr val="accent1"/>
                </a:solidFill>
              </a:defRPr>
            </a:lvl4pPr>
            <a:lvl5pPr marL="809625" indent="0">
              <a:buNone/>
              <a:defRPr>
                <a:solidFill>
                  <a:schemeClr val="accent1"/>
                </a:solidFill>
              </a:defRPr>
            </a:lvl5pPr>
          </a:lstStyle>
          <a:p>
            <a:pPr lvl="0"/>
            <a:r>
              <a:rPr lang="en-US" dirty="0"/>
              <a:t>Phone</a:t>
            </a:r>
          </a:p>
        </p:txBody>
      </p:sp>
      <p:sp>
        <p:nvSpPr>
          <p:cNvPr id="11" name="Text Placeholder 5">
            <a:extLst>
              <a:ext uri="{FF2B5EF4-FFF2-40B4-BE49-F238E27FC236}">
                <a16:creationId xmlns:a16="http://schemas.microsoft.com/office/drawing/2014/main" id="{ECC256E6-6AE8-4950-838C-BE638FB47968}"/>
              </a:ext>
            </a:extLst>
          </p:cNvPr>
          <p:cNvSpPr>
            <a:spLocks noGrp="1"/>
          </p:cNvSpPr>
          <p:nvPr>
            <p:ph type="body" sz="quarter" idx="16" hasCustomPrompt="1"/>
          </p:nvPr>
        </p:nvSpPr>
        <p:spPr>
          <a:xfrm>
            <a:off x="1917700" y="4821910"/>
            <a:ext cx="3314700" cy="205029"/>
          </a:xfrm>
        </p:spPr>
        <p:txBody>
          <a:bodyPr anchor="t"/>
          <a:lstStyle>
            <a:lvl1pPr marL="0" indent="0">
              <a:buNone/>
              <a:defRPr sz="1000" i="0">
                <a:solidFill>
                  <a:schemeClr val="bg1"/>
                </a:solidFill>
              </a:defRPr>
            </a:lvl1pPr>
            <a:lvl2pPr marL="266700" indent="0">
              <a:buNone/>
              <a:defRPr>
                <a:solidFill>
                  <a:schemeClr val="accent1"/>
                </a:solidFill>
              </a:defRPr>
            </a:lvl2pPr>
            <a:lvl3pPr marL="447675" indent="0">
              <a:buNone/>
              <a:defRPr>
                <a:solidFill>
                  <a:schemeClr val="accent1"/>
                </a:solidFill>
              </a:defRPr>
            </a:lvl3pPr>
            <a:lvl4pPr marL="628650" indent="0">
              <a:buNone/>
              <a:defRPr>
                <a:solidFill>
                  <a:schemeClr val="accent1"/>
                </a:solidFill>
              </a:defRPr>
            </a:lvl4pPr>
            <a:lvl5pPr marL="809625" indent="0">
              <a:buNone/>
              <a:defRPr>
                <a:solidFill>
                  <a:schemeClr val="accent1"/>
                </a:solidFill>
              </a:defRPr>
            </a:lvl5pPr>
          </a:lstStyle>
          <a:p>
            <a:pPr lvl="0"/>
            <a:r>
              <a:rPr lang="en-US" dirty="0"/>
              <a:t>POSITION</a:t>
            </a:r>
          </a:p>
        </p:txBody>
      </p:sp>
    </p:spTree>
    <p:extLst>
      <p:ext uri="{BB962C8B-B14F-4D97-AF65-F5344CB8AC3E}">
        <p14:creationId xmlns:p14="http://schemas.microsoft.com/office/powerpoint/2010/main" val="3185791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670" b="0" i="0">
                <a:solidFill>
                  <a:srgbClr val="0A3254"/>
                </a:solidFill>
                <a:latin typeface="Century Gothic"/>
                <a:cs typeface="Century Gothic"/>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10/3/2023</a:t>
            </a:fld>
            <a:endParaRPr lang="en-US"/>
          </a:p>
        </p:txBody>
      </p:sp>
      <p:sp>
        <p:nvSpPr>
          <p:cNvPr id="6" name="Holder 6"/>
          <p:cNvSpPr>
            <a:spLocks noGrp="1"/>
          </p:cNvSpPr>
          <p:nvPr>
            <p:ph type="sldNum" sz="quarter" idx="7"/>
          </p:nvPr>
        </p:nvSpPr>
        <p:spPr/>
        <p:txBody>
          <a:bodyPr lIns="0" tIns="0" rIns="0" bIns="0"/>
          <a:lstStyle>
            <a:lvl1pPr>
              <a:defRPr sz="545" b="0" i="0">
                <a:solidFill>
                  <a:schemeClr val="tx1"/>
                </a:solidFill>
                <a:latin typeface="Arial"/>
                <a:cs typeface="Arial"/>
              </a:defRPr>
            </a:lvl1pPr>
          </a:lstStyle>
          <a:p>
            <a:pPr marL="25977">
              <a:spcBef>
                <a:spcPts val="17"/>
              </a:spcBef>
            </a:pPr>
            <a:fld id="{81D60167-4931-47E6-BA6A-407CBD079E47}" type="slidenum">
              <a:rPr lang="en-US" smtClean="0"/>
              <a:pPr marL="25977">
                <a:spcBef>
                  <a:spcPts val="17"/>
                </a:spcBef>
              </a:pPr>
              <a:t>‹#›</a:t>
            </a:fld>
            <a:r>
              <a:rPr lang="en-US"/>
              <a:t> </a:t>
            </a:r>
            <a:r>
              <a:rPr lang="en-US" spc="-3"/>
              <a:t>of</a:t>
            </a:r>
            <a:r>
              <a:rPr lang="en-US" spc="-44"/>
              <a:t> </a:t>
            </a:r>
            <a:r>
              <a:rPr lang="en-US"/>
              <a:t>4</a:t>
            </a:r>
            <a:endParaRPr lang="en-US" dirty="0"/>
          </a:p>
        </p:txBody>
      </p:sp>
    </p:spTree>
    <p:extLst>
      <p:ext uri="{BB962C8B-B14F-4D97-AF65-F5344CB8AC3E}">
        <p14:creationId xmlns:p14="http://schemas.microsoft.com/office/powerpoint/2010/main" val="27138487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10/3/2023</a:t>
            </a:fld>
            <a:endParaRPr lang="en-US"/>
          </a:p>
        </p:txBody>
      </p:sp>
      <p:sp>
        <p:nvSpPr>
          <p:cNvPr id="4" name="Holder 4"/>
          <p:cNvSpPr>
            <a:spLocks noGrp="1"/>
          </p:cNvSpPr>
          <p:nvPr>
            <p:ph type="sldNum" sz="quarter" idx="7"/>
          </p:nvPr>
        </p:nvSpPr>
        <p:spPr/>
        <p:txBody>
          <a:bodyPr lIns="0" tIns="0" rIns="0" bIns="0"/>
          <a:lstStyle>
            <a:lvl1pPr>
              <a:defRPr sz="545" b="0" i="0">
                <a:solidFill>
                  <a:schemeClr val="tx1"/>
                </a:solidFill>
                <a:latin typeface="Arial"/>
                <a:cs typeface="Arial"/>
              </a:defRPr>
            </a:lvl1pPr>
          </a:lstStyle>
          <a:p>
            <a:pPr marL="25977">
              <a:spcBef>
                <a:spcPts val="17"/>
              </a:spcBef>
            </a:pPr>
            <a:fld id="{81D60167-4931-47E6-BA6A-407CBD079E47}" type="slidenum">
              <a:rPr lang="en-US" smtClean="0"/>
              <a:pPr marL="25977">
                <a:spcBef>
                  <a:spcPts val="17"/>
                </a:spcBef>
              </a:pPr>
              <a:t>‹#›</a:t>
            </a:fld>
            <a:r>
              <a:rPr lang="en-US"/>
              <a:t> </a:t>
            </a:r>
            <a:r>
              <a:rPr lang="en-US" spc="-3"/>
              <a:t>of</a:t>
            </a:r>
            <a:r>
              <a:rPr lang="en-US" spc="-44"/>
              <a:t> </a:t>
            </a:r>
            <a:r>
              <a:rPr lang="en-US"/>
              <a:t>4</a:t>
            </a:r>
            <a:endParaRPr lang="en-US" dirty="0"/>
          </a:p>
        </p:txBody>
      </p:sp>
    </p:spTree>
    <p:extLst>
      <p:ext uri="{BB962C8B-B14F-4D97-AF65-F5344CB8AC3E}">
        <p14:creationId xmlns:p14="http://schemas.microsoft.com/office/powerpoint/2010/main" val="176379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DA75689F-8B6B-4484-8064-90B4D8FB7C72}"/>
              </a:ext>
            </a:extLst>
          </p:cNvPr>
          <p:cNvSpPr>
            <a:spLocks noGrp="1"/>
          </p:cNvSpPr>
          <p:nvPr>
            <p:ph type="body" sz="quarter" idx="13" hasCustomPrompt="1"/>
          </p:nvPr>
        </p:nvSpPr>
        <p:spPr>
          <a:xfrm>
            <a:off x="1147343" y="2731933"/>
            <a:ext cx="6903253" cy="3350673"/>
          </a:xfrm>
          <a:gradFill>
            <a:gsLst>
              <a:gs pos="0">
                <a:schemeClr val="tx2"/>
              </a:gs>
              <a:gs pos="100000">
                <a:schemeClr val="accent2"/>
              </a:gs>
            </a:gsLst>
            <a:lin ang="14400000" scaled="0"/>
          </a:gradFill>
        </p:spPr>
        <p:txBody>
          <a:bodyPr lIns="576000" tIns="1872000" rIns="576000"/>
          <a:lstStyle>
            <a:lvl1pPr marL="0" indent="0">
              <a:lnSpc>
                <a:spcPts val="2000"/>
              </a:lnSpc>
              <a:buNone/>
              <a:defRPr>
                <a:solidFill>
                  <a:schemeClr val="bg1"/>
                </a:solidFill>
              </a:defRPr>
            </a:lvl1pPr>
          </a:lstStyle>
          <a:p>
            <a:pPr lvl="0"/>
            <a:r>
              <a:rPr lang="en-US" dirty="0"/>
              <a:t>Describe Your Big Idea</a:t>
            </a:r>
          </a:p>
        </p:txBody>
      </p:sp>
      <p:sp>
        <p:nvSpPr>
          <p:cNvPr id="21" name="Picture Placeholder 20">
            <a:extLst>
              <a:ext uri="{FF2B5EF4-FFF2-40B4-BE49-F238E27FC236}">
                <a16:creationId xmlns:a16="http://schemas.microsoft.com/office/drawing/2014/main" id="{C57B9832-0120-4094-8C27-082E3533C5DC}"/>
              </a:ext>
            </a:extLst>
          </p:cNvPr>
          <p:cNvSpPr>
            <a:spLocks noGrp="1"/>
          </p:cNvSpPr>
          <p:nvPr>
            <p:ph type="pic" sz="quarter" idx="12" hasCustomPrompt="1"/>
          </p:nvPr>
        </p:nvSpPr>
        <p:spPr>
          <a:xfrm>
            <a:off x="0" y="0"/>
            <a:ext cx="12012000" cy="6858000"/>
          </a:xfrm>
          <a:custGeom>
            <a:avLst/>
            <a:gdLst>
              <a:gd name="connsiteX0" fmla="*/ 0 w 12012000"/>
              <a:gd name="connsiteY0" fmla="*/ 0 h 6858000"/>
              <a:gd name="connsiteX1" fmla="*/ 8592000 w 12012000"/>
              <a:gd name="connsiteY1" fmla="*/ 0 h 6858000"/>
              <a:gd name="connsiteX2" fmla="*/ 8592000 w 12012000"/>
              <a:gd name="connsiteY2" fmla="*/ 180000 h 6858000"/>
              <a:gd name="connsiteX3" fmla="*/ 12012000 w 12012000"/>
              <a:gd name="connsiteY3" fmla="*/ 180000 h 6858000"/>
              <a:gd name="connsiteX4" fmla="*/ 12012000 w 12012000"/>
              <a:gd name="connsiteY4" fmla="*/ 6678000 h 6858000"/>
              <a:gd name="connsiteX5" fmla="*/ 8592000 w 12012000"/>
              <a:gd name="connsiteY5" fmla="*/ 6678000 h 6858000"/>
              <a:gd name="connsiteX6" fmla="*/ 8592000 w 12012000"/>
              <a:gd name="connsiteY6" fmla="*/ 6858000 h 6858000"/>
              <a:gd name="connsiteX7" fmla="*/ 0 w 1201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012000" h="6858000">
                <a:moveTo>
                  <a:pt x="0" y="0"/>
                </a:moveTo>
                <a:lnTo>
                  <a:pt x="8592000" y="0"/>
                </a:lnTo>
                <a:lnTo>
                  <a:pt x="8592000" y="180000"/>
                </a:lnTo>
                <a:lnTo>
                  <a:pt x="12012000" y="180000"/>
                </a:lnTo>
                <a:lnTo>
                  <a:pt x="12012000" y="6678000"/>
                </a:lnTo>
                <a:lnTo>
                  <a:pt x="8592000" y="6678000"/>
                </a:lnTo>
                <a:lnTo>
                  <a:pt x="8592000" y="6858000"/>
                </a:lnTo>
                <a:lnTo>
                  <a:pt x="0" y="6858000"/>
                </a:lnTo>
                <a:close/>
              </a:path>
            </a:pathLst>
          </a:custGeom>
          <a:noFill/>
        </p:spPr>
        <p:txBody>
          <a:bodyPr wrap="square" lIns="0" tIns="0" rIns="612000" anchor="ctr">
            <a:noAutofit/>
          </a:bodyPr>
          <a:lstStyle>
            <a:lvl1pPr marL="0" indent="0" algn="r">
              <a:lnSpc>
                <a:spcPct val="100000"/>
              </a:lnSpc>
              <a:buNone/>
              <a:defRPr sz="1200" i="1">
                <a:solidFill>
                  <a:schemeClr val="bg1"/>
                </a:solidFill>
              </a:defRPr>
            </a:lvl1pPr>
          </a:lstStyle>
          <a:p>
            <a:r>
              <a:rPr lang="en-US" dirty="0"/>
              <a:t>Drag &amp; Drop Your </a:t>
            </a:r>
            <a:br>
              <a:rPr lang="en-US" dirty="0"/>
            </a:br>
            <a:r>
              <a:rPr lang="en-US" dirty="0"/>
              <a:t>Background Photo Here</a:t>
            </a:r>
          </a:p>
        </p:txBody>
      </p:sp>
      <p:sp>
        <p:nvSpPr>
          <p:cNvPr id="7" name="Footer Placeholder 6">
            <a:extLst>
              <a:ext uri="{FF2B5EF4-FFF2-40B4-BE49-F238E27FC236}">
                <a16:creationId xmlns:a16="http://schemas.microsoft.com/office/drawing/2014/main" id="{A557D1A2-E2DD-4CD8-B7DB-2864D4A97E02}"/>
              </a:ext>
            </a:extLst>
          </p:cNvPr>
          <p:cNvSpPr>
            <a:spLocks noGrp="1"/>
          </p:cNvSpPr>
          <p:nvPr>
            <p:ph type="ftr" sz="quarter" idx="10"/>
          </p:nvPr>
        </p:nvSpPr>
        <p:spPr>
          <a:xfrm>
            <a:off x="683999" y="6262080"/>
            <a:ext cx="6190934" cy="360000"/>
          </a:xfrm>
        </p:spPr>
        <p:txBody>
          <a:bodyPr/>
          <a:lstStyle/>
          <a:p>
            <a:endParaRPr lang="en-US" dirty="0"/>
          </a:p>
        </p:txBody>
      </p:sp>
      <p:sp>
        <p:nvSpPr>
          <p:cNvPr id="8" name="Slide Number Placeholder 7">
            <a:extLst>
              <a:ext uri="{FF2B5EF4-FFF2-40B4-BE49-F238E27FC236}">
                <a16:creationId xmlns:a16="http://schemas.microsoft.com/office/drawing/2014/main" id="{86B08B7A-4219-4973-8C9B-BF5BCC64480F}"/>
              </a:ext>
            </a:extLst>
          </p:cNvPr>
          <p:cNvSpPr>
            <a:spLocks noGrp="1"/>
          </p:cNvSpPr>
          <p:nvPr>
            <p:ph type="sldNum" sz="quarter" idx="11"/>
          </p:nvPr>
        </p:nvSpPr>
        <p:spPr>
          <a:solidFill>
            <a:schemeClr val="tx2"/>
          </a:solidFill>
        </p:spPr>
        <p:txBody>
          <a:bodyPr/>
          <a:lstStyle>
            <a:lvl1pPr>
              <a:defRPr>
                <a:solidFill>
                  <a:schemeClr val="bg1"/>
                </a:solidFill>
              </a:defRPr>
            </a:lvl1pPr>
          </a:lstStyle>
          <a:p>
            <a:fld id="{EECC7194-A4D0-457B-9D3E-53681723AFF7}" type="slidenum">
              <a:rPr lang="en-US" smtClean="0"/>
              <a:pPr/>
              <a:t>‹#›</a:t>
            </a:fld>
            <a:endParaRPr lang="en-US" dirty="0"/>
          </a:p>
        </p:txBody>
      </p:sp>
      <p:sp>
        <p:nvSpPr>
          <p:cNvPr id="12" name="Title 11">
            <a:extLst>
              <a:ext uri="{FF2B5EF4-FFF2-40B4-BE49-F238E27FC236}">
                <a16:creationId xmlns:a16="http://schemas.microsoft.com/office/drawing/2014/main" id="{EAF90A48-1BFB-4A19-9A1C-2851879F9E8F}"/>
              </a:ext>
            </a:extLst>
          </p:cNvPr>
          <p:cNvSpPr>
            <a:spLocks noGrp="1"/>
          </p:cNvSpPr>
          <p:nvPr>
            <p:ph type="title"/>
          </p:nvPr>
        </p:nvSpPr>
        <p:spPr>
          <a:xfrm>
            <a:off x="1749778" y="3096087"/>
            <a:ext cx="5455750" cy="1008000"/>
          </a:xfrm>
        </p:spPr>
        <p:txBody>
          <a:bodyPr/>
          <a:lstStyle>
            <a:lvl1pPr>
              <a:defRPr sz="4000" cap="all" baseline="0">
                <a:solidFill>
                  <a:schemeClr val="bg1"/>
                </a:solidFill>
              </a:defRPr>
            </a:lvl1pPr>
          </a:lstStyle>
          <a:p>
            <a:r>
              <a:rPr lang="en-US"/>
              <a:t>Click to edit Master title style</a:t>
            </a:r>
            <a:endParaRPr lang="en-US" dirty="0"/>
          </a:p>
        </p:txBody>
      </p:sp>
      <p:sp>
        <p:nvSpPr>
          <p:cNvPr id="19" name="Freeform: Shape 18">
            <a:extLst>
              <a:ext uri="{FF2B5EF4-FFF2-40B4-BE49-F238E27FC236}">
                <a16:creationId xmlns:a16="http://schemas.microsoft.com/office/drawing/2014/main" id="{C9E79024-4B2E-43B0-8607-196181AB731F}"/>
              </a:ext>
            </a:extLst>
          </p:cNvPr>
          <p:cNvSpPr/>
          <p:nvPr userDrawn="1"/>
        </p:nvSpPr>
        <p:spPr>
          <a:xfrm rot="5400000">
            <a:off x="6963000" y="1629000"/>
            <a:ext cx="6858000" cy="3600000"/>
          </a:xfrm>
          <a:custGeom>
            <a:avLst/>
            <a:gdLst>
              <a:gd name="connsiteX0" fmla="*/ 0 w 6858000"/>
              <a:gd name="connsiteY0" fmla="*/ 3600000 h 3600000"/>
              <a:gd name="connsiteX1" fmla="*/ 0 w 6858000"/>
              <a:gd name="connsiteY1" fmla="*/ 0 h 3600000"/>
              <a:gd name="connsiteX2" fmla="*/ 0 w 6858000"/>
              <a:gd name="connsiteY2" fmla="*/ 0 h 3600000"/>
              <a:gd name="connsiteX3" fmla="*/ 180000 w 6858000"/>
              <a:gd name="connsiteY3" fmla="*/ 0 h 3600000"/>
              <a:gd name="connsiteX4" fmla="*/ 6678000 w 6858000"/>
              <a:gd name="connsiteY4" fmla="*/ 0 h 3600000"/>
              <a:gd name="connsiteX5" fmla="*/ 6858000 w 6858000"/>
              <a:gd name="connsiteY5" fmla="*/ 0 h 3600000"/>
              <a:gd name="connsiteX6" fmla="*/ 6858000 w 6858000"/>
              <a:gd name="connsiteY6" fmla="*/ 180000 h 3600000"/>
              <a:gd name="connsiteX7" fmla="*/ 6858000 w 6858000"/>
              <a:gd name="connsiteY7" fmla="*/ 3600000 h 3600000"/>
              <a:gd name="connsiteX8" fmla="*/ 6678000 w 6858000"/>
              <a:gd name="connsiteY8" fmla="*/ 3600000 h 3600000"/>
              <a:gd name="connsiteX9" fmla="*/ 6678000 w 6858000"/>
              <a:gd name="connsiteY9" fmla="*/ 180000 h 3600000"/>
              <a:gd name="connsiteX10" fmla="*/ 180000 w 6858000"/>
              <a:gd name="connsiteY10" fmla="*/ 180000 h 3600000"/>
              <a:gd name="connsiteX11" fmla="*/ 180000 w 6858000"/>
              <a:gd name="connsiteY11" fmla="*/ 3600000 h 36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3600000">
                <a:moveTo>
                  <a:pt x="0" y="3600000"/>
                </a:moveTo>
                <a:lnTo>
                  <a:pt x="0" y="0"/>
                </a:lnTo>
                <a:lnTo>
                  <a:pt x="0" y="0"/>
                </a:lnTo>
                <a:lnTo>
                  <a:pt x="180000" y="0"/>
                </a:lnTo>
                <a:lnTo>
                  <a:pt x="6678000" y="0"/>
                </a:lnTo>
                <a:lnTo>
                  <a:pt x="6858000" y="0"/>
                </a:lnTo>
                <a:lnTo>
                  <a:pt x="6858000" y="180000"/>
                </a:lnTo>
                <a:lnTo>
                  <a:pt x="6858000" y="3600000"/>
                </a:lnTo>
                <a:lnTo>
                  <a:pt x="6678000" y="3600000"/>
                </a:lnTo>
                <a:lnTo>
                  <a:pt x="6678000" y="180000"/>
                </a:lnTo>
                <a:lnTo>
                  <a:pt x="180000" y="180000"/>
                </a:lnTo>
                <a:lnTo>
                  <a:pt x="180000" y="3600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36593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 X Number &amp; Icon">
    <p:bg>
      <p:bgPr>
        <a:solidFill>
          <a:schemeClr val="bg1"/>
        </a:solidFill>
        <a:effectLst/>
      </p:bgPr>
    </p:bg>
    <p:spTree>
      <p:nvGrpSpPr>
        <p:cNvPr id="1" name=""/>
        <p:cNvGrpSpPr/>
        <p:nvPr/>
      </p:nvGrpSpPr>
      <p:grpSpPr>
        <a:xfrm>
          <a:off x="0" y="0"/>
          <a:ext cx="0" cy="0"/>
          <a:chOff x="0" y="0"/>
          <a:chExt cx="0" cy="0"/>
        </a:xfrm>
      </p:grpSpPr>
      <p:sp>
        <p:nvSpPr>
          <p:cNvPr id="24" name="Picture Placeholder 23">
            <a:extLst>
              <a:ext uri="{FF2B5EF4-FFF2-40B4-BE49-F238E27FC236}">
                <a16:creationId xmlns:a16="http://schemas.microsoft.com/office/drawing/2014/main" id="{767CE6DD-011B-4E2D-9E8A-EFF414E39EEA}"/>
              </a:ext>
            </a:extLst>
          </p:cNvPr>
          <p:cNvSpPr>
            <a:spLocks noGrp="1"/>
          </p:cNvSpPr>
          <p:nvPr>
            <p:ph type="pic" sz="quarter" idx="12" hasCustomPrompt="1"/>
          </p:nvPr>
        </p:nvSpPr>
        <p:spPr>
          <a:xfrm>
            <a:off x="180000" y="179109"/>
            <a:ext cx="11832000" cy="6513922"/>
          </a:xfrm>
          <a:custGeom>
            <a:avLst/>
            <a:gdLst>
              <a:gd name="connsiteX0" fmla="*/ 0 w 11832000"/>
              <a:gd name="connsiteY0" fmla="*/ 0 h 6513922"/>
              <a:gd name="connsiteX1" fmla="*/ 8412000 w 11832000"/>
              <a:gd name="connsiteY1" fmla="*/ 0 h 6513922"/>
              <a:gd name="connsiteX2" fmla="*/ 8412000 w 11832000"/>
              <a:gd name="connsiteY2" fmla="*/ 891 h 6513922"/>
              <a:gd name="connsiteX3" fmla="*/ 11832000 w 11832000"/>
              <a:gd name="connsiteY3" fmla="*/ 891 h 6513922"/>
              <a:gd name="connsiteX4" fmla="*/ 11832000 w 11832000"/>
              <a:gd name="connsiteY4" fmla="*/ 6498891 h 6513922"/>
              <a:gd name="connsiteX5" fmla="*/ 8412000 w 11832000"/>
              <a:gd name="connsiteY5" fmla="*/ 6498891 h 6513922"/>
              <a:gd name="connsiteX6" fmla="*/ 8412000 w 11832000"/>
              <a:gd name="connsiteY6" fmla="*/ 6513922 h 6513922"/>
              <a:gd name="connsiteX7" fmla="*/ 0 w 11832000"/>
              <a:gd name="connsiteY7" fmla="*/ 6513922 h 6513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832000" h="6513922">
                <a:moveTo>
                  <a:pt x="0" y="0"/>
                </a:moveTo>
                <a:lnTo>
                  <a:pt x="8412000" y="0"/>
                </a:lnTo>
                <a:lnTo>
                  <a:pt x="8412000" y="891"/>
                </a:lnTo>
                <a:lnTo>
                  <a:pt x="11832000" y="891"/>
                </a:lnTo>
                <a:lnTo>
                  <a:pt x="11832000" y="6498891"/>
                </a:lnTo>
                <a:lnTo>
                  <a:pt x="8412000" y="6498891"/>
                </a:lnTo>
                <a:lnTo>
                  <a:pt x="8412000" y="6513922"/>
                </a:lnTo>
                <a:lnTo>
                  <a:pt x="0" y="6513922"/>
                </a:lnTo>
                <a:close/>
              </a:path>
            </a:pathLst>
          </a:custGeom>
          <a:solidFill>
            <a:schemeClr val="tx1">
              <a:lumMod val="75000"/>
              <a:lumOff val="25000"/>
            </a:schemeClr>
          </a:solidFill>
        </p:spPr>
        <p:txBody>
          <a:bodyPr wrap="square" lIns="0" tIns="1764000" rIns="0" anchor="t">
            <a:noAutofit/>
          </a:bodyPr>
          <a:lstStyle>
            <a:lvl1pPr marL="0" indent="0" algn="ctr">
              <a:lnSpc>
                <a:spcPct val="100000"/>
              </a:lnSpc>
              <a:buNone/>
              <a:defRPr sz="1200" i="1">
                <a:solidFill>
                  <a:schemeClr val="bg1"/>
                </a:solidFill>
              </a:defRPr>
            </a:lvl1pPr>
          </a:lstStyle>
          <a:p>
            <a:r>
              <a:rPr lang="en-US" dirty="0"/>
              <a:t>Drag &amp; Drop Your </a:t>
            </a:r>
            <a:br>
              <a:rPr lang="en-US" dirty="0"/>
            </a:br>
            <a:r>
              <a:rPr lang="en-US" dirty="0"/>
              <a:t>Background Photo Here</a:t>
            </a:r>
          </a:p>
        </p:txBody>
      </p:sp>
      <p:sp>
        <p:nvSpPr>
          <p:cNvPr id="2" name="Title 1">
            <a:extLst>
              <a:ext uri="{FF2B5EF4-FFF2-40B4-BE49-F238E27FC236}">
                <a16:creationId xmlns:a16="http://schemas.microsoft.com/office/drawing/2014/main" id="{DF797B74-E645-46F4-8F77-49AF7F0D443F}"/>
              </a:ext>
            </a:extLst>
          </p:cNvPr>
          <p:cNvSpPr>
            <a:spLocks noGrp="1"/>
          </p:cNvSpPr>
          <p:nvPr>
            <p:ph type="title"/>
          </p:nvPr>
        </p:nvSpPr>
        <p:spPr>
          <a:xfrm>
            <a:off x="684000" y="808185"/>
            <a:ext cx="7560000" cy="360000"/>
          </a:xfrm>
        </p:spPr>
        <p:txBody>
          <a:bodyPr/>
          <a:lstStyle>
            <a:lvl1pPr>
              <a:defRPr cap="all" baseline="0">
                <a:solidFill>
                  <a:schemeClr val="bg1"/>
                </a:solidFill>
              </a:defRPr>
            </a:lvl1pPr>
          </a:lstStyle>
          <a:p>
            <a:r>
              <a:rPr lang="en-US"/>
              <a:t>Click to edit Master title style</a:t>
            </a:r>
            <a:endParaRPr lang="en-US" dirty="0"/>
          </a:p>
        </p:txBody>
      </p:sp>
      <p:sp>
        <p:nvSpPr>
          <p:cNvPr id="7" name="Footer Placeholder 6">
            <a:extLst>
              <a:ext uri="{FF2B5EF4-FFF2-40B4-BE49-F238E27FC236}">
                <a16:creationId xmlns:a16="http://schemas.microsoft.com/office/drawing/2014/main" id="{A557D1A2-E2DD-4CD8-B7DB-2864D4A97E02}"/>
              </a:ext>
            </a:extLst>
          </p:cNvPr>
          <p:cNvSpPr>
            <a:spLocks noGrp="1"/>
          </p:cNvSpPr>
          <p:nvPr>
            <p:ph type="ftr" sz="quarter" idx="10"/>
          </p:nvPr>
        </p:nvSpPr>
        <p:spPr/>
        <p:txBody>
          <a:bodyPr/>
          <a:lstStyle>
            <a:lvl1pPr>
              <a:defRPr>
                <a:solidFill>
                  <a:schemeClr val="bg1"/>
                </a:solidFill>
              </a:defRPr>
            </a:lvl1pPr>
          </a:lstStyle>
          <a:p>
            <a:endParaRPr lang="en-US" dirty="0"/>
          </a:p>
        </p:txBody>
      </p:sp>
      <p:sp>
        <p:nvSpPr>
          <p:cNvPr id="8" name="Slide Number Placeholder 7">
            <a:extLst>
              <a:ext uri="{FF2B5EF4-FFF2-40B4-BE49-F238E27FC236}">
                <a16:creationId xmlns:a16="http://schemas.microsoft.com/office/drawing/2014/main" id="{86B08B7A-4219-4973-8C9B-BF5BCC64480F}"/>
              </a:ext>
            </a:extLst>
          </p:cNvPr>
          <p:cNvSpPr>
            <a:spLocks noGrp="1"/>
          </p:cNvSpPr>
          <p:nvPr>
            <p:ph type="sldNum" sz="quarter" idx="11"/>
          </p:nvPr>
        </p:nvSpPr>
        <p:spPr/>
        <p:txBody>
          <a:bodyPr/>
          <a:lstStyle/>
          <a:p>
            <a:fld id="{EECC7194-A4D0-457B-9D3E-53681723AFF7}" type="slidenum">
              <a:rPr lang="en-US" smtClean="0"/>
              <a:pPr/>
              <a:t>‹#›</a:t>
            </a:fld>
            <a:endParaRPr lang="en-US" dirty="0"/>
          </a:p>
        </p:txBody>
      </p:sp>
      <p:sp>
        <p:nvSpPr>
          <p:cNvPr id="9" name="Freeform: Shape 8">
            <a:extLst>
              <a:ext uri="{FF2B5EF4-FFF2-40B4-BE49-F238E27FC236}">
                <a16:creationId xmlns:a16="http://schemas.microsoft.com/office/drawing/2014/main" id="{C6E75A4B-2655-4B0E-8D3B-0068F57D3D9B}"/>
              </a:ext>
            </a:extLst>
          </p:cNvPr>
          <p:cNvSpPr/>
          <p:nvPr userDrawn="1"/>
        </p:nvSpPr>
        <p:spPr>
          <a:xfrm rot="5400000">
            <a:off x="6963000" y="1629000"/>
            <a:ext cx="6858000" cy="3600000"/>
          </a:xfrm>
          <a:custGeom>
            <a:avLst/>
            <a:gdLst>
              <a:gd name="connsiteX0" fmla="*/ 0 w 6858000"/>
              <a:gd name="connsiteY0" fmla="*/ 3600000 h 3600000"/>
              <a:gd name="connsiteX1" fmla="*/ 0 w 6858000"/>
              <a:gd name="connsiteY1" fmla="*/ 0 h 3600000"/>
              <a:gd name="connsiteX2" fmla="*/ 0 w 6858000"/>
              <a:gd name="connsiteY2" fmla="*/ 0 h 3600000"/>
              <a:gd name="connsiteX3" fmla="*/ 180000 w 6858000"/>
              <a:gd name="connsiteY3" fmla="*/ 0 h 3600000"/>
              <a:gd name="connsiteX4" fmla="*/ 6678000 w 6858000"/>
              <a:gd name="connsiteY4" fmla="*/ 0 h 3600000"/>
              <a:gd name="connsiteX5" fmla="*/ 6858000 w 6858000"/>
              <a:gd name="connsiteY5" fmla="*/ 0 h 3600000"/>
              <a:gd name="connsiteX6" fmla="*/ 6858000 w 6858000"/>
              <a:gd name="connsiteY6" fmla="*/ 180000 h 3600000"/>
              <a:gd name="connsiteX7" fmla="*/ 6858000 w 6858000"/>
              <a:gd name="connsiteY7" fmla="*/ 3600000 h 3600000"/>
              <a:gd name="connsiteX8" fmla="*/ 6678000 w 6858000"/>
              <a:gd name="connsiteY8" fmla="*/ 3600000 h 3600000"/>
              <a:gd name="connsiteX9" fmla="*/ 6678000 w 6858000"/>
              <a:gd name="connsiteY9" fmla="*/ 180000 h 3600000"/>
              <a:gd name="connsiteX10" fmla="*/ 180000 w 6858000"/>
              <a:gd name="connsiteY10" fmla="*/ 180000 h 3600000"/>
              <a:gd name="connsiteX11" fmla="*/ 180000 w 6858000"/>
              <a:gd name="connsiteY11" fmla="*/ 3600000 h 36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3600000">
                <a:moveTo>
                  <a:pt x="0" y="3600000"/>
                </a:moveTo>
                <a:lnTo>
                  <a:pt x="0" y="0"/>
                </a:lnTo>
                <a:lnTo>
                  <a:pt x="0" y="0"/>
                </a:lnTo>
                <a:lnTo>
                  <a:pt x="180000" y="0"/>
                </a:lnTo>
                <a:lnTo>
                  <a:pt x="6678000" y="0"/>
                </a:lnTo>
                <a:lnTo>
                  <a:pt x="6858000" y="0"/>
                </a:lnTo>
                <a:lnTo>
                  <a:pt x="6858000" y="180000"/>
                </a:lnTo>
                <a:lnTo>
                  <a:pt x="6858000" y="3600000"/>
                </a:lnTo>
                <a:lnTo>
                  <a:pt x="6678000" y="3600000"/>
                </a:lnTo>
                <a:lnTo>
                  <a:pt x="6678000" y="180000"/>
                </a:lnTo>
                <a:lnTo>
                  <a:pt x="180000" y="180000"/>
                </a:lnTo>
                <a:lnTo>
                  <a:pt x="180000" y="360000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 Placeholder 4">
            <a:extLst>
              <a:ext uri="{FF2B5EF4-FFF2-40B4-BE49-F238E27FC236}">
                <a16:creationId xmlns:a16="http://schemas.microsoft.com/office/drawing/2014/main" id="{49F266E5-40A6-4643-B9AC-B38F27256371}"/>
              </a:ext>
            </a:extLst>
          </p:cNvPr>
          <p:cNvSpPr>
            <a:spLocks noGrp="1"/>
          </p:cNvSpPr>
          <p:nvPr>
            <p:ph type="body" sz="quarter" idx="13" hasCustomPrompt="1"/>
          </p:nvPr>
        </p:nvSpPr>
        <p:spPr>
          <a:xfrm>
            <a:off x="684213" y="3079573"/>
            <a:ext cx="1652587" cy="435600"/>
          </a:xfrm>
          <a:solidFill>
            <a:schemeClr val="tx2">
              <a:alpha val="70000"/>
            </a:schemeClr>
          </a:solidFill>
        </p:spPr>
        <p:txBody>
          <a:bodyPr anchor="ctr"/>
          <a:lstStyle>
            <a:lvl1pPr marL="0" indent="0" algn="ctr">
              <a:buNone/>
              <a:defRPr sz="2400" b="1" cap="all"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a:r>
              <a:rPr lang="en-US" dirty="0"/>
              <a:t>#NUMBER</a:t>
            </a:r>
          </a:p>
        </p:txBody>
      </p:sp>
      <p:sp>
        <p:nvSpPr>
          <p:cNvPr id="11" name="Text Placeholder 10">
            <a:extLst>
              <a:ext uri="{FF2B5EF4-FFF2-40B4-BE49-F238E27FC236}">
                <a16:creationId xmlns:a16="http://schemas.microsoft.com/office/drawing/2014/main" id="{1CB790CB-E4F5-4B61-A03E-1CA0C32E3F17}"/>
              </a:ext>
            </a:extLst>
          </p:cNvPr>
          <p:cNvSpPr>
            <a:spLocks noGrp="1"/>
          </p:cNvSpPr>
          <p:nvPr>
            <p:ph type="body" sz="quarter" idx="14" hasCustomPrompt="1"/>
          </p:nvPr>
        </p:nvSpPr>
        <p:spPr>
          <a:xfrm>
            <a:off x="510455" y="3799847"/>
            <a:ext cx="1999889" cy="846137"/>
          </a:xfrm>
        </p:spPr>
        <p:txBody>
          <a:bodyPr/>
          <a:lstStyle>
            <a:lvl1pPr marL="0" indent="0" algn="ctr">
              <a:buNone/>
              <a:defRPr>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a:r>
              <a:rPr lang="en-US" dirty="0"/>
              <a:t>Description</a:t>
            </a:r>
          </a:p>
        </p:txBody>
      </p:sp>
      <p:sp>
        <p:nvSpPr>
          <p:cNvPr id="12" name="Text Placeholder 4">
            <a:extLst>
              <a:ext uri="{FF2B5EF4-FFF2-40B4-BE49-F238E27FC236}">
                <a16:creationId xmlns:a16="http://schemas.microsoft.com/office/drawing/2014/main" id="{B570684C-B743-402E-8778-A65199577106}"/>
              </a:ext>
            </a:extLst>
          </p:cNvPr>
          <p:cNvSpPr>
            <a:spLocks noGrp="1"/>
          </p:cNvSpPr>
          <p:nvPr>
            <p:ph type="body" sz="quarter" idx="15" hasCustomPrompt="1"/>
          </p:nvPr>
        </p:nvSpPr>
        <p:spPr>
          <a:xfrm>
            <a:off x="2971013" y="3079573"/>
            <a:ext cx="1652587" cy="435600"/>
          </a:xfrm>
          <a:solidFill>
            <a:schemeClr val="tx2">
              <a:alpha val="70000"/>
            </a:schemeClr>
          </a:solidFill>
        </p:spPr>
        <p:txBody>
          <a:bodyPr anchor="ctr"/>
          <a:lstStyle>
            <a:lvl1pPr marL="0" indent="0" algn="ctr">
              <a:buNone/>
              <a:defRPr sz="2400" b="1" cap="all"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a:r>
              <a:rPr lang="en-US" dirty="0"/>
              <a:t>#NUMBER</a:t>
            </a:r>
          </a:p>
        </p:txBody>
      </p:sp>
      <p:sp>
        <p:nvSpPr>
          <p:cNvPr id="13" name="Text Placeholder 10">
            <a:extLst>
              <a:ext uri="{FF2B5EF4-FFF2-40B4-BE49-F238E27FC236}">
                <a16:creationId xmlns:a16="http://schemas.microsoft.com/office/drawing/2014/main" id="{FCEC7149-9A00-4CA4-B800-1BFD6EBEB88D}"/>
              </a:ext>
            </a:extLst>
          </p:cNvPr>
          <p:cNvSpPr>
            <a:spLocks noGrp="1"/>
          </p:cNvSpPr>
          <p:nvPr>
            <p:ph type="body" sz="quarter" idx="16" hasCustomPrompt="1"/>
          </p:nvPr>
        </p:nvSpPr>
        <p:spPr>
          <a:xfrm>
            <a:off x="2797255" y="3799847"/>
            <a:ext cx="1999889" cy="846137"/>
          </a:xfrm>
        </p:spPr>
        <p:txBody>
          <a:bodyPr/>
          <a:lstStyle>
            <a:lvl1pPr marL="0" indent="0" algn="ctr">
              <a:buNone/>
              <a:defRPr>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a:r>
              <a:rPr lang="en-US" dirty="0"/>
              <a:t>Description</a:t>
            </a:r>
          </a:p>
        </p:txBody>
      </p:sp>
      <p:sp>
        <p:nvSpPr>
          <p:cNvPr id="14" name="Text Placeholder 4">
            <a:extLst>
              <a:ext uri="{FF2B5EF4-FFF2-40B4-BE49-F238E27FC236}">
                <a16:creationId xmlns:a16="http://schemas.microsoft.com/office/drawing/2014/main" id="{0374F0E2-36BA-43B5-8799-77AA3367DF47}"/>
              </a:ext>
            </a:extLst>
          </p:cNvPr>
          <p:cNvSpPr>
            <a:spLocks noGrp="1"/>
          </p:cNvSpPr>
          <p:nvPr>
            <p:ph type="body" sz="quarter" idx="17" hasCustomPrompt="1"/>
          </p:nvPr>
        </p:nvSpPr>
        <p:spPr>
          <a:xfrm>
            <a:off x="5269707" y="3079573"/>
            <a:ext cx="1652587" cy="435600"/>
          </a:xfrm>
          <a:solidFill>
            <a:schemeClr val="tx2">
              <a:alpha val="70000"/>
            </a:schemeClr>
          </a:solidFill>
        </p:spPr>
        <p:txBody>
          <a:bodyPr anchor="ctr"/>
          <a:lstStyle>
            <a:lvl1pPr marL="0" indent="0" algn="ctr">
              <a:buNone/>
              <a:defRPr sz="2400" b="1" cap="all"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a:r>
              <a:rPr lang="en-US" dirty="0"/>
              <a:t>#NUMBER</a:t>
            </a:r>
          </a:p>
        </p:txBody>
      </p:sp>
      <p:sp>
        <p:nvSpPr>
          <p:cNvPr id="15" name="Text Placeholder 10">
            <a:extLst>
              <a:ext uri="{FF2B5EF4-FFF2-40B4-BE49-F238E27FC236}">
                <a16:creationId xmlns:a16="http://schemas.microsoft.com/office/drawing/2014/main" id="{1BA12174-6A24-4E61-8D58-B3B42C31BE1A}"/>
              </a:ext>
            </a:extLst>
          </p:cNvPr>
          <p:cNvSpPr>
            <a:spLocks noGrp="1"/>
          </p:cNvSpPr>
          <p:nvPr>
            <p:ph type="body" sz="quarter" idx="18" hasCustomPrompt="1"/>
          </p:nvPr>
        </p:nvSpPr>
        <p:spPr>
          <a:xfrm>
            <a:off x="5096056" y="3799847"/>
            <a:ext cx="1999889" cy="846137"/>
          </a:xfrm>
        </p:spPr>
        <p:txBody>
          <a:bodyPr/>
          <a:lstStyle>
            <a:lvl1pPr marL="0" indent="0" algn="ctr">
              <a:buNone/>
              <a:defRPr>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a:r>
              <a:rPr lang="en-US" dirty="0"/>
              <a:t>Description</a:t>
            </a:r>
          </a:p>
        </p:txBody>
      </p:sp>
      <p:sp>
        <p:nvSpPr>
          <p:cNvPr id="16" name="Text Placeholder 4">
            <a:extLst>
              <a:ext uri="{FF2B5EF4-FFF2-40B4-BE49-F238E27FC236}">
                <a16:creationId xmlns:a16="http://schemas.microsoft.com/office/drawing/2014/main" id="{D3A67B21-0E8B-4922-94F9-20492309C4DA}"/>
              </a:ext>
            </a:extLst>
          </p:cNvPr>
          <p:cNvSpPr>
            <a:spLocks noGrp="1"/>
          </p:cNvSpPr>
          <p:nvPr>
            <p:ph type="body" sz="quarter" idx="19" hasCustomPrompt="1"/>
          </p:nvPr>
        </p:nvSpPr>
        <p:spPr>
          <a:xfrm>
            <a:off x="7544613" y="3079573"/>
            <a:ext cx="1652587" cy="435600"/>
          </a:xfrm>
          <a:solidFill>
            <a:schemeClr val="tx2">
              <a:alpha val="70000"/>
            </a:schemeClr>
          </a:solidFill>
        </p:spPr>
        <p:txBody>
          <a:bodyPr anchor="ctr"/>
          <a:lstStyle>
            <a:lvl1pPr marL="0" indent="0" algn="ctr">
              <a:buNone/>
              <a:defRPr sz="2400" b="1" cap="all"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a:r>
              <a:rPr lang="en-US" dirty="0"/>
              <a:t>#NUMBER</a:t>
            </a:r>
          </a:p>
        </p:txBody>
      </p:sp>
      <p:sp>
        <p:nvSpPr>
          <p:cNvPr id="17" name="Text Placeholder 10">
            <a:extLst>
              <a:ext uri="{FF2B5EF4-FFF2-40B4-BE49-F238E27FC236}">
                <a16:creationId xmlns:a16="http://schemas.microsoft.com/office/drawing/2014/main" id="{D801C20C-82D2-465E-8D45-DF1A57E04525}"/>
              </a:ext>
            </a:extLst>
          </p:cNvPr>
          <p:cNvSpPr>
            <a:spLocks noGrp="1"/>
          </p:cNvSpPr>
          <p:nvPr>
            <p:ph type="body" sz="quarter" idx="20" hasCustomPrompt="1"/>
          </p:nvPr>
        </p:nvSpPr>
        <p:spPr>
          <a:xfrm>
            <a:off x="7370855" y="3799847"/>
            <a:ext cx="1999889" cy="846137"/>
          </a:xfrm>
        </p:spPr>
        <p:txBody>
          <a:bodyPr/>
          <a:lstStyle>
            <a:lvl1pPr marL="0" indent="0" algn="ctr">
              <a:buNone/>
              <a:defRPr>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a:r>
              <a:rPr lang="en-US" dirty="0"/>
              <a:t>Description</a:t>
            </a:r>
          </a:p>
        </p:txBody>
      </p:sp>
      <p:sp>
        <p:nvSpPr>
          <p:cNvPr id="18" name="Text Placeholder 4">
            <a:extLst>
              <a:ext uri="{FF2B5EF4-FFF2-40B4-BE49-F238E27FC236}">
                <a16:creationId xmlns:a16="http://schemas.microsoft.com/office/drawing/2014/main" id="{62BAD45E-2039-4F8D-9CFC-42BFA3756AD1}"/>
              </a:ext>
            </a:extLst>
          </p:cNvPr>
          <p:cNvSpPr>
            <a:spLocks noGrp="1"/>
          </p:cNvSpPr>
          <p:nvPr>
            <p:ph type="body" sz="quarter" idx="21" hasCustomPrompt="1"/>
          </p:nvPr>
        </p:nvSpPr>
        <p:spPr>
          <a:xfrm>
            <a:off x="9831412" y="3079573"/>
            <a:ext cx="1652587" cy="435600"/>
          </a:xfrm>
          <a:solidFill>
            <a:schemeClr val="tx2">
              <a:alpha val="70000"/>
            </a:schemeClr>
          </a:solidFill>
        </p:spPr>
        <p:txBody>
          <a:bodyPr anchor="ctr"/>
          <a:lstStyle>
            <a:lvl1pPr marL="0" indent="0" algn="ctr">
              <a:buNone/>
              <a:defRPr sz="2400" b="1" cap="all"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a:r>
              <a:rPr lang="en-US" dirty="0"/>
              <a:t>#NUMBER</a:t>
            </a:r>
          </a:p>
        </p:txBody>
      </p:sp>
      <p:sp>
        <p:nvSpPr>
          <p:cNvPr id="19" name="Text Placeholder 10">
            <a:extLst>
              <a:ext uri="{FF2B5EF4-FFF2-40B4-BE49-F238E27FC236}">
                <a16:creationId xmlns:a16="http://schemas.microsoft.com/office/drawing/2014/main" id="{64A78879-6338-4F3B-864E-8FF4E08C0066}"/>
              </a:ext>
            </a:extLst>
          </p:cNvPr>
          <p:cNvSpPr>
            <a:spLocks noGrp="1"/>
          </p:cNvSpPr>
          <p:nvPr>
            <p:ph type="body" sz="quarter" idx="22" hasCustomPrompt="1"/>
          </p:nvPr>
        </p:nvSpPr>
        <p:spPr>
          <a:xfrm>
            <a:off x="9657654" y="3799847"/>
            <a:ext cx="1999889" cy="846137"/>
          </a:xfrm>
        </p:spPr>
        <p:txBody>
          <a:bodyPr/>
          <a:lstStyle>
            <a:lvl1pPr marL="0" indent="0" algn="ctr">
              <a:buNone/>
              <a:defRPr>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a:r>
              <a:rPr lang="en-US" dirty="0"/>
              <a:t>Description</a:t>
            </a:r>
          </a:p>
        </p:txBody>
      </p:sp>
      <p:sp>
        <p:nvSpPr>
          <p:cNvPr id="22" name="Subtitle 2">
            <a:extLst>
              <a:ext uri="{FF2B5EF4-FFF2-40B4-BE49-F238E27FC236}">
                <a16:creationId xmlns:a16="http://schemas.microsoft.com/office/drawing/2014/main" id="{80118439-B306-4F20-9200-1C429EADC7EE}"/>
              </a:ext>
            </a:extLst>
          </p:cNvPr>
          <p:cNvSpPr>
            <a:spLocks noGrp="1"/>
          </p:cNvSpPr>
          <p:nvPr>
            <p:ph type="subTitle" idx="1" hasCustomPrompt="1"/>
          </p:nvPr>
        </p:nvSpPr>
        <p:spPr>
          <a:xfrm>
            <a:off x="5101000" y="5271502"/>
            <a:ext cx="1990001" cy="620016"/>
          </a:xfrm>
          <a:gradFill>
            <a:gsLst>
              <a:gs pos="0">
                <a:schemeClr val="tx2"/>
              </a:gs>
              <a:gs pos="100000">
                <a:schemeClr val="accent2"/>
              </a:gs>
            </a:gsLst>
            <a:lin ang="14400000" scaled="0"/>
          </a:gradFill>
        </p:spPr>
        <p:txBody>
          <a:bodyPr lIns="0" anchor="ctr"/>
          <a:lstStyle>
            <a:lvl1pPr marL="0" indent="0" algn="ctr">
              <a:buNone/>
              <a:defRPr sz="2400" b="1" i="1">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Outcome</a:t>
            </a:r>
          </a:p>
        </p:txBody>
      </p:sp>
      <p:sp>
        <p:nvSpPr>
          <p:cNvPr id="26" name="Picture Placeholder 25">
            <a:extLst>
              <a:ext uri="{FF2B5EF4-FFF2-40B4-BE49-F238E27FC236}">
                <a16:creationId xmlns:a16="http://schemas.microsoft.com/office/drawing/2014/main" id="{99B7E7F2-DF6B-4441-B0B1-7E87E29BA3A7}"/>
              </a:ext>
            </a:extLst>
          </p:cNvPr>
          <p:cNvSpPr>
            <a:spLocks noGrp="1"/>
          </p:cNvSpPr>
          <p:nvPr>
            <p:ph type="pic" sz="quarter" idx="23" hasCustomPrompt="1"/>
          </p:nvPr>
        </p:nvSpPr>
        <p:spPr>
          <a:xfrm>
            <a:off x="1098550" y="2217585"/>
            <a:ext cx="823913" cy="823913"/>
          </a:xfrm>
        </p:spPr>
        <p:txBody>
          <a:bodyPr anchor="ctr"/>
          <a:lstStyle>
            <a:lvl1pPr marL="0" indent="0" algn="ctr">
              <a:buNone/>
              <a:defRPr sz="1050" i="1">
                <a:solidFill>
                  <a:schemeClr val="bg1"/>
                </a:solidFill>
              </a:defRPr>
            </a:lvl1pPr>
          </a:lstStyle>
          <a:p>
            <a:r>
              <a:rPr lang="en-US" dirty="0"/>
              <a:t>Icon</a:t>
            </a:r>
          </a:p>
        </p:txBody>
      </p:sp>
      <p:sp>
        <p:nvSpPr>
          <p:cNvPr id="27" name="Picture Placeholder 25">
            <a:extLst>
              <a:ext uri="{FF2B5EF4-FFF2-40B4-BE49-F238E27FC236}">
                <a16:creationId xmlns:a16="http://schemas.microsoft.com/office/drawing/2014/main" id="{ED41522A-FBAF-4E5D-B592-F13855964E8B}"/>
              </a:ext>
            </a:extLst>
          </p:cNvPr>
          <p:cNvSpPr>
            <a:spLocks noGrp="1"/>
          </p:cNvSpPr>
          <p:nvPr>
            <p:ph type="pic" sz="quarter" idx="24" hasCustomPrompt="1"/>
          </p:nvPr>
        </p:nvSpPr>
        <p:spPr>
          <a:xfrm>
            <a:off x="3385350" y="2217585"/>
            <a:ext cx="823913" cy="823913"/>
          </a:xfrm>
        </p:spPr>
        <p:txBody>
          <a:bodyPr anchor="ctr"/>
          <a:lstStyle>
            <a:lvl1pPr marL="0" indent="0" algn="ctr">
              <a:buNone/>
              <a:defRPr sz="1050" i="1">
                <a:solidFill>
                  <a:schemeClr val="bg1"/>
                </a:solidFill>
              </a:defRPr>
            </a:lvl1pPr>
          </a:lstStyle>
          <a:p>
            <a:r>
              <a:rPr lang="en-US" dirty="0"/>
              <a:t>Icon</a:t>
            </a:r>
          </a:p>
        </p:txBody>
      </p:sp>
      <p:sp>
        <p:nvSpPr>
          <p:cNvPr id="28" name="Picture Placeholder 25">
            <a:extLst>
              <a:ext uri="{FF2B5EF4-FFF2-40B4-BE49-F238E27FC236}">
                <a16:creationId xmlns:a16="http://schemas.microsoft.com/office/drawing/2014/main" id="{AA51069C-E1DC-44A0-A6A0-2A4AB0DD4D70}"/>
              </a:ext>
            </a:extLst>
          </p:cNvPr>
          <p:cNvSpPr>
            <a:spLocks noGrp="1"/>
          </p:cNvSpPr>
          <p:nvPr>
            <p:ph type="pic" sz="quarter" idx="25" hasCustomPrompt="1"/>
          </p:nvPr>
        </p:nvSpPr>
        <p:spPr>
          <a:xfrm>
            <a:off x="5684044" y="2217585"/>
            <a:ext cx="823913" cy="823913"/>
          </a:xfrm>
        </p:spPr>
        <p:txBody>
          <a:bodyPr anchor="ctr"/>
          <a:lstStyle>
            <a:lvl1pPr marL="0" indent="0" algn="ctr">
              <a:buNone/>
              <a:defRPr sz="1050" i="1">
                <a:solidFill>
                  <a:schemeClr val="bg1"/>
                </a:solidFill>
              </a:defRPr>
            </a:lvl1pPr>
          </a:lstStyle>
          <a:p>
            <a:r>
              <a:rPr lang="en-US" dirty="0"/>
              <a:t>Icon</a:t>
            </a:r>
          </a:p>
        </p:txBody>
      </p:sp>
      <p:sp>
        <p:nvSpPr>
          <p:cNvPr id="29" name="Picture Placeholder 25">
            <a:extLst>
              <a:ext uri="{FF2B5EF4-FFF2-40B4-BE49-F238E27FC236}">
                <a16:creationId xmlns:a16="http://schemas.microsoft.com/office/drawing/2014/main" id="{42F6437E-5478-451F-9BE3-E8160EA43516}"/>
              </a:ext>
            </a:extLst>
          </p:cNvPr>
          <p:cNvSpPr>
            <a:spLocks noGrp="1"/>
          </p:cNvSpPr>
          <p:nvPr>
            <p:ph type="pic" sz="quarter" idx="26" hasCustomPrompt="1"/>
          </p:nvPr>
        </p:nvSpPr>
        <p:spPr>
          <a:xfrm>
            <a:off x="7958950" y="2217585"/>
            <a:ext cx="823913" cy="823913"/>
          </a:xfrm>
        </p:spPr>
        <p:txBody>
          <a:bodyPr anchor="ctr"/>
          <a:lstStyle>
            <a:lvl1pPr marL="0" indent="0" algn="ctr">
              <a:buNone/>
              <a:defRPr sz="1050" i="1">
                <a:solidFill>
                  <a:schemeClr val="bg1"/>
                </a:solidFill>
              </a:defRPr>
            </a:lvl1pPr>
          </a:lstStyle>
          <a:p>
            <a:r>
              <a:rPr lang="en-US" dirty="0"/>
              <a:t>Icon</a:t>
            </a:r>
          </a:p>
        </p:txBody>
      </p:sp>
      <p:sp>
        <p:nvSpPr>
          <p:cNvPr id="30" name="Picture Placeholder 25">
            <a:extLst>
              <a:ext uri="{FF2B5EF4-FFF2-40B4-BE49-F238E27FC236}">
                <a16:creationId xmlns:a16="http://schemas.microsoft.com/office/drawing/2014/main" id="{25127DFD-53A7-41A8-B591-AEEC12038026}"/>
              </a:ext>
            </a:extLst>
          </p:cNvPr>
          <p:cNvSpPr>
            <a:spLocks noGrp="1"/>
          </p:cNvSpPr>
          <p:nvPr>
            <p:ph type="pic" sz="quarter" idx="27" hasCustomPrompt="1"/>
          </p:nvPr>
        </p:nvSpPr>
        <p:spPr>
          <a:xfrm>
            <a:off x="10245749" y="2217585"/>
            <a:ext cx="823913" cy="823913"/>
          </a:xfrm>
        </p:spPr>
        <p:txBody>
          <a:bodyPr anchor="ctr"/>
          <a:lstStyle>
            <a:lvl1pPr marL="0" indent="0" algn="ctr">
              <a:buNone/>
              <a:defRPr sz="1050" i="1">
                <a:solidFill>
                  <a:schemeClr val="bg1"/>
                </a:solidFill>
              </a:defRPr>
            </a:lvl1pPr>
          </a:lstStyle>
          <a:p>
            <a:r>
              <a:rPr lang="en-US" dirty="0"/>
              <a:t>Icon</a:t>
            </a:r>
          </a:p>
        </p:txBody>
      </p:sp>
    </p:spTree>
    <p:extLst>
      <p:ext uri="{BB962C8B-B14F-4D97-AF65-F5344CB8AC3E}">
        <p14:creationId xmlns:p14="http://schemas.microsoft.com/office/powerpoint/2010/main" val="3892583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0 40 Vertical Spli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F76D43D-0DDD-4BAD-8213-BDBF75C30A0C}"/>
              </a:ext>
              <a:ext uri="{C183D7F6-B498-43B3-948B-1728B52AA6E4}">
                <adec:decorative xmlns:adec="http://schemas.microsoft.com/office/drawing/2017/decorative" val="1"/>
              </a:ext>
            </a:extLst>
          </p:cNvPr>
          <p:cNvSpPr/>
          <p:nvPr userDrawn="1"/>
        </p:nvSpPr>
        <p:spPr>
          <a:xfrm>
            <a:off x="676118" y="4338116"/>
            <a:ext cx="10839764" cy="45719"/>
          </a:xfrm>
          <a:prstGeom prst="rect">
            <a:avLst/>
          </a:prstGeom>
          <a:solidFill>
            <a:schemeClr val="tx1">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Text Placeholder 3">
            <a:extLst>
              <a:ext uri="{FF2B5EF4-FFF2-40B4-BE49-F238E27FC236}">
                <a16:creationId xmlns:a16="http://schemas.microsoft.com/office/drawing/2014/main" id="{A6D3ACF3-E1F5-4332-9836-C8E6C46591BB}"/>
              </a:ext>
            </a:extLst>
          </p:cNvPr>
          <p:cNvSpPr txBox="1">
            <a:spLocks/>
          </p:cNvSpPr>
          <p:nvPr userDrawn="1"/>
        </p:nvSpPr>
        <p:spPr>
          <a:xfrm>
            <a:off x="0" y="-436"/>
            <a:ext cx="12192000" cy="4343836"/>
          </a:xfrm>
          <a:prstGeom prst="rect">
            <a:avLst/>
          </a:prstGeom>
          <a:gradFill>
            <a:gsLst>
              <a:gs pos="0">
                <a:schemeClr val="tx2"/>
              </a:gs>
              <a:gs pos="100000">
                <a:schemeClr val="accent2"/>
              </a:gs>
            </a:gsLst>
            <a:lin ang="14400000" scaled="0"/>
          </a:gradFill>
        </p:spPr>
        <p:txBody>
          <a:bodyPr/>
          <a:lstStyle>
            <a:lvl1pPr marL="266700" indent="-266700" algn="l" defTabSz="914400" rtl="0" eaLnBrk="1" latinLnBrk="0" hangingPunct="1">
              <a:lnSpc>
                <a:spcPct val="100000"/>
              </a:lnSpc>
              <a:spcBef>
                <a:spcPts val="0"/>
              </a:spcBef>
              <a:spcAft>
                <a:spcPts val="1000"/>
              </a:spcAft>
              <a:buClr>
                <a:schemeClr val="accent2"/>
              </a:buClr>
              <a:buFont typeface="Arial" panose="020B0604020202020204" pitchFamily="34" charset="0"/>
              <a:buChar char="●"/>
              <a:defRPr sz="1600" kern="1200">
                <a:solidFill>
                  <a:schemeClr val="tx1"/>
                </a:solidFill>
                <a:latin typeface="+mn-lt"/>
                <a:ea typeface="+mn-ea"/>
                <a:cs typeface="+mn-cs"/>
              </a:defRPr>
            </a:lvl1pPr>
            <a:lvl2pPr marL="447675" indent="-180975" algn="l" defTabSz="914400" rtl="0" eaLnBrk="1" latinLnBrk="0" hangingPunct="1">
              <a:lnSpc>
                <a:spcPct val="100000"/>
              </a:lnSpc>
              <a:spcBef>
                <a:spcPts val="0"/>
              </a:spcBef>
              <a:spcAft>
                <a:spcPts val="1000"/>
              </a:spcAft>
              <a:buClr>
                <a:schemeClr val="accent2"/>
              </a:buClr>
              <a:buFontTx/>
              <a:buChar char="–"/>
              <a:defRPr sz="1400" kern="1200">
                <a:solidFill>
                  <a:schemeClr val="tx1"/>
                </a:solidFill>
                <a:latin typeface="+mn-lt"/>
                <a:ea typeface="+mn-ea"/>
                <a:cs typeface="+mn-cs"/>
              </a:defRPr>
            </a:lvl2pPr>
            <a:lvl3pPr marL="628650" indent="-180975" algn="l" defTabSz="914400" rtl="0" eaLnBrk="1" latinLnBrk="0" hangingPunct="1">
              <a:lnSpc>
                <a:spcPct val="100000"/>
              </a:lnSpc>
              <a:spcBef>
                <a:spcPts val="0"/>
              </a:spcBef>
              <a:spcAft>
                <a:spcPts val="1000"/>
              </a:spcAft>
              <a:buClr>
                <a:schemeClr val="tx1">
                  <a:lumMod val="50000"/>
                  <a:lumOff val="50000"/>
                </a:schemeClr>
              </a:buClr>
              <a:buFont typeface="Arial" panose="020B0604020202020204" pitchFamily="34" charset="0"/>
              <a:buChar char="•"/>
              <a:defRPr sz="1200" kern="1200">
                <a:solidFill>
                  <a:schemeClr val="tx1"/>
                </a:solidFill>
                <a:latin typeface="+mn-lt"/>
                <a:ea typeface="+mn-ea"/>
                <a:cs typeface="+mn-cs"/>
              </a:defRPr>
            </a:lvl3pPr>
            <a:lvl4pPr marL="809625" indent="-180975" algn="l" defTabSz="914400" rtl="0" eaLnBrk="1" latinLnBrk="0" hangingPunct="1">
              <a:lnSpc>
                <a:spcPct val="100000"/>
              </a:lnSpc>
              <a:spcBef>
                <a:spcPts val="0"/>
              </a:spcBef>
              <a:spcAft>
                <a:spcPts val="1000"/>
              </a:spcAft>
              <a:buClr>
                <a:schemeClr val="tx1">
                  <a:lumMod val="75000"/>
                  <a:lumOff val="25000"/>
                </a:schemeClr>
              </a:buClr>
              <a:buSzPct val="80000"/>
              <a:buFont typeface="Courier New" panose="02070309020205020404" pitchFamily="49" charset="0"/>
              <a:buChar char="o"/>
              <a:defRPr sz="1000" kern="1200">
                <a:solidFill>
                  <a:schemeClr val="tx1"/>
                </a:solidFill>
                <a:latin typeface="+mn-lt"/>
                <a:ea typeface="+mn-ea"/>
                <a:cs typeface="+mn-cs"/>
              </a:defRPr>
            </a:lvl4pPr>
            <a:lvl5pPr marL="990600" indent="-180975" algn="l" defTabSz="914400" rtl="0" eaLnBrk="1" latinLnBrk="0" hangingPunct="1">
              <a:lnSpc>
                <a:spcPct val="100000"/>
              </a:lnSpc>
              <a:spcBef>
                <a:spcPts val="0"/>
              </a:spcBef>
              <a:spcAft>
                <a:spcPts val="1000"/>
              </a:spcAft>
              <a:buFont typeface="Arial" panose="020B0604020202020204" pitchFamily="34" charset="0"/>
              <a:buChar char="•"/>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noProof="0" dirty="0"/>
          </a:p>
        </p:txBody>
      </p:sp>
      <p:sp>
        <p:nvSpPr>
          <p:cNvPr id="2" name="Title 1">
            <a:extLst>
              <a:ext uri="{FF2B5EF4-FFF2-40B4-BE49-F238E27FC236}">
                <a16:creationId xmlns:a16="http://schemas.microsoft.com/office/drawing/2014/main" id="{0BDF8FE7-66F4-4586-B49B-61E115ED291E}"/>
              </a:ext>
            </a:extLst>
          </p:cNvPr>
          <p:cNvSpPr>
            <a:spLocks noGrp="1"/>
          </p:cNvSpPr>
          <p:nvPr>
            <p:ph type="title"/>
          </p:nvPr>
        </p:nvSpPr>
        <p:spPr/>
        <p:txBody>
          <a:bodyPr/>
          <a:lstStyle>
            <a:lvl1pPr>
              <a:defRPr>
                <a:solidFill>
                  <a:schemeClr val="bg1"/>
                </a:solidFill>
              </a:defRPr>
            </a:lvl1pPr>
          </a:lstStyle>
          <a:p>
            <a:r>
              <a:rPr lang="en-US" noProof="0"/>
              <a:t>Click to edit Master title style</a:t>
            </a:r>
          </a:p>
        </p:txBody>
      </p:sp>
      <p:sp>
        <p:nvSpPr>
          <p:cNvPr id="6" name="Footer Placeholder 5">
            <a:extLst>
              <a:ext uri="{FF2B5EF4-FFF2-40B4-BE49-F238E27FC236}">
                <a16:creationId xmlns:a16="http://schemas.microsoft.com/office/drawing/2014/main" id="{AEB5B890-F885-418C-9812-59970CAC6BCD}"/>
              </a:ext>
            </a:extLst>
          </p:cNvPr>
          <p:cNvSpPr>
            <a:spLocks noGrp="1"/>
          </p:cNvSpPr>
          <p:nvPr>
            <p:ph type="ftr" sz="quarter" idx="10"/>
          </p:nvPr>
        </p:nvSpPr>
        <p:spPr/>
        <p:txBody>
          <a:bodyPr/>
          <a:lstStyle/>
          <a:p>
            <a:endParaRPr lang="en-US" noProof="0" dirty="0"/>
          </a:p>
        </p:txBody>
      </p:sp>
      <p:sp>
        <p:nvSpPr>
          <p:cNvPr id="7" name="Slide Number Placeholder 6">
            <a:extLst>
              <a:ext uri="{FF2B5EF4-FFF2-40B4-BE49-F238E27FC236}">
                <a16:creationId xmlns:a16="http://schemas.microsoft.com/office/drawing/2014/main" id="{50521507-88DE-417D-8076-D9152E1E1409}"/>
              </a:ext>
            </a:extLst>
          </p:cNvPr>
          <p:cNvSpPr>
            <a:spLocks noGrp="1"/>
          </p:cNvSpPr>
          <p:nvPr>
            <p:ph type="sldNum" sz="quarter" idx="11"/>
          </p:nvPr>
        </p:nvSpPr>
        <p:spPr/>
        <p:txBody>
          <a:bodyPr/>
          <a:lstStyle/>
          <a:p>
            <a:fld id="{EECC7194-A4D0-457B-9D3E-53681723AFF7}" type="slidenum">
              <a:rPr lang="en-US" noProof="0" smtClean="0"/>
              <a:pPr/>
              <a:t>‹#›</a:t>
            </a:fld>
            <a:endParaRPr lang="en-US" noProof="0" dirty="0"/>
          </a:p>
        </p:txBody>
      </p:sp>
      <p:sp>
        <p:nvSpPr>
          <p:cNvPr id="4" name="Text Placeholder 3">
            <a:extLst>
              <a:ext uri="{FF2B5EF4-FFF2-40B4-BE49-F238E27FC236}">
                <a16:creationId xmlns:a16="http://schemas.microsoft.com/office/drawing/2014/main" id="{1DFC7DDD-6F93-45F8-AFD6-95AA051FE809}"/>
              </a:ext>
            </a:extLst>
          </p:cNvPr>
          <p:cNvSpPr>
            <a:spLocks noGrp="1"/>
          </p:cNvSpPr>
          <p:nvPr>
            <p:ph type="body" sz="quarter" idx="12" hasCustomPrompt="1"/>
          </p:nvPr>
        </p:nvSpPr>
        <p:spPr>
          <a:xfrm>
            <a:off x="684213" y="1405643"/>
            <a:ext cx="7559675" cy="360000"/>
          </a:xfrm>
        </p:spPr>
        <p:txBody>
          <a:bodyPr/>
          <a:lstStyle>
            <a:lvl1pPr marL="0" indent="0">
              <a:buNone/>
              <a:defRPr sz="2200">
                <a:solidFill>
                  <a:schemeClr val="bg1"/>
                </a:solidFill>
                <a:latin typeface="+mj-lt"/>
              </a:defRPr>
            </a:lvl1pPr>
          </a:lstStyle>
          <a:p>
            <a:pPr lvl="0"/>
            <a:r>
              <a:rPr lang="en-US" noProof="0"/>
              <a:t>SUBTITLE</a:t>
            </a:r>
          </a:p>
        </p:txBody>
      </p:sp>
      <p:sp>
        <p:nvSpPr>
          <p:cNvPr id="21" name="Freeform: Shape 20">
            <a:extLst>
              <a:ext uri="{FF2B5EF4-FFF2-40B4-BE49-F238E27FC236}">
                <a16:creationId xmlns:a16="http://schemas.microsoft.com/office/drawing/2014/main" id="{D1CD6042-5DF4-4624-BC32-25F68745304A}"/>
              </a:ext>
            </a:extLst>
          </p:cNvPr>
          <p:cNvSpPr/>
          <p:nvPr userDrawn="1"/>
        </p:nvSpPr>
        <p:spPr>
          <a:xfrm rot="5400000">
            <a:off x="8220300" y="371700"/>
            <a:ext cx="4343400" cy="3600000"/>
          </a:xfrm>
          <a:custGeom>
            <a:avLst/>
            <a:gdLst>
              <a:gd name="connsiteX0" fmla="*/ 0 w 4343400"/>
              <a:gd name="connsiteY0" fmla="*/ 3600000 h 3600000"/>
              <a:gd name="connsiteX1" fmla="*/ 0 w 4343400"/>
              <a:gd name="connsiteY1" fmla="*/ 0 h 3600000"/>
              <a:gd name="connsiteX2" fmla="*/ 180000 w 4343400"/>
              <a:gd name="connsiteY2" fmla="*/ 0 h 3600000"/>
              <a:gd name="connsiteX3" fmla="*/ 4343400 w 4343400"/>
              <a:gd name="connsiteY3" fmla="*/ 0 h 3600000"/>
              <a:gd name="connsiteX4" fmla="*/ 4343400 w 4343400"/>
              <a:gd name="connsiteY4" fmla="*/ 180000 h 3600000"/>
              <a:gd name="connsiteX5" fmla="*/ 180000 w 4343400"/>
              <a:gd name="connsiteY5" fmla="*/ 180000 h 3600000"/>
              <a:gd name="connsiteX6" fmla="*/ 180000 w 4343400"/>
              <a:gd name="connsiteY6" fmla="*/ 3600000 h 36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3400" h="3600000">
                <a:moveTo>
                  <a:pt x="0" y="3600000"/>
                </a:moveTo>
                <a:lnTo>
                  <a:pt x="0" y="0"/>
                </a:lnTo>
                <a:lnTo>
                  <a:pt x="180000" y="0"/>
                </a:lnTo>
                <a:lnTo>
                  <a:pt x="4343400" y="0"/>
                </a:lnTo>
                <a:lnTo>
                  <a:pt x="4343400" y="180000"/>
                </a:lnTo>
                <a:lnTo>
                  <a:pt x="180000" y="180000"/>
                </a:lnTo>
                <a:lnTo>
                  <a:pt x="180000" y="3600000"/>
                </a:lnTo>
                <a:close/>
              </a:path>
            </a:pathLst>
          </a:custGeom>
          <a:gradFill>
            <a:gsLst>
              <a:gs pos="0">
                <a:schemeClr val="bg1">
                  <a:alpha val="5000"/>
                </a:schemeClr>
              </a:gs>
              <a:gs pos="100000">
                <a:schemeClr val="bg1">
                  <a:alpha val="3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9" name="Freeform: Shape 18">
            <a:extLst>
              <a:ext uri="{FF2B5EF4-FFF2-40B4-BE49-F238E27FC236}">
                <a16:creationId xmlns:a16="http://schemas.microsoft.com/office/drawing/2014/main" id="{6294759C-286C-4281-B194-581C766EEF28}"/>
              </a:ext>
            </a:extLst>
          </p:cNvPr>
          <p:cNvSpPr/>
          <p:nvPr userDrawn="1"/>
        </p:nvSpPr>
        <p:spPr>
          <a:xfrm rot="5400000">
            <a:off x="9134700" y="3800700"/>
            <a:ext cx="2514600" cy="3600000"/>
          </a:xfrm>
          <a:custGeom>
            <a:avLst/>
            <a:gdLst>
              <a:gd name="connsiteX0" fmla="*/ 0 w 2514600"/>
              <a:gd name="connsiteY0" fmla="*/ 180000 h 3600000"/>
              <a:gd name="connsiteX1" fmla="*/ 0 w 2514600"/>
              <a:gd name="connsiteY1" fmla="*/ 0 h 3600000"/>
              <a:gd name="connsiteX2" fmla="*/ 2334600 w 2514600"/>
              <a:gd name="connsiteY2" fmla="*/ 0 h 3600000"/>
              <a:gd name="connsiteX3" fmla="*/ 2514600 w 2514600"/>
              <a:gd name="connsiteY3" fmla="*/ 0 h 3600000"/>
              <a:gd name="connsiteX4" fmla="*/ 2514600 w 2514600"/>
              <a:gd name="connsiteY4" fmla="*/ 180000 h 3600000"/>
              <a:gd name="connsiteX5" fmla="*/ 2514600 w 2514600"/>
              <a:gd name="connsiteY5" fmla="*/ 3600000 h 3600000"/>
              <a:gd name="connsiteX6" fmla="*/ 2334600 w 2514600"/>
              <a:gd name="connsiteY6" fmla="*/ 3600000 h 3600000"/>
              <a:gd name="connsiteX7" fmla="*/ 2334600 w 2514600"/>
              <a:gd name="connsiteY7" fmla="*/ 180000 h 36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14600" h="3600000">
                <a:moveTo>
                  <a:pt x="0" y="180000"/>
                </a:moveTo>
                <a:lnTo>
                  <a:pt x="0" y="0"/>
                </a:lnTo>
                <a:lnTo>
                  <a:pt x="2334600" y="0"/>
                </a:lnTo>
                <a:lnTo>
                  <a:pt x="2514600" y="0"/>
                </a:lnTo>
                <a:lnTo>
                  <a:pt x="2514600" y="180000"/>
                </a:lnTo>
                <a:lnTo>
                  <a:pt x="2514600" y="3600000"/>
                </a:lnTo>
                <a:lnTo>
                  <a:pt x="2334600" y="3600000"/>
                </a:lnTo>
                <a:lnTo>
                  <a:pt x="2334600" y="180000"/>
                </a:lnTo>
                <a:close/>
              </a:path>
            </a:pathLst>
          </a:custGeom>
          <a:solidFill>
            <a:schemeClr val="tx1">
              <a:lumMod val="50000"/>
              <a:lumOff val="50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Tree>
    <p:extLst>
      <p:ext uri="{BB962C8B-B14F-4D97-AF65-F5344CB8AC3E}">
        <p14:creationId xmlns:p14="http://schemas.microsoft.com/office/powerpoint/2010/main" val="578943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x Content Block with Icon">
    <p:spTree>
      <p:nvGrpSpPr>
        <p:cNvPr id="1" name=""/>
        <p:cNvGrpSpPr/>
        <p:nvPr/>
      </p:nvGrpSpPr>
      <p:grpSpPr>
        <a:xfrm>
          <a:off x="0" y="0"/>
          <a:ext cx="0" cy="0"/>
          <a:chOff x="0" y="0"/>
          <a:chExt cx="0" cy="0"/>
        </a:xfrm>
      </p:grpSpPr>
      <p:sp>
        <p:nvSpPr>
          <p:cNvPr id="6" name="Picture Placeholder 23">
            <a:extLst>
              <a:ext uri="{FF2B5EF4-FFF2-40B4-BE49-F238E27FC236}">
                <a16:creationId xmlns:a16="http://schemas.microsoft.com/office/drawing/2014/main" id="{E6622698-E93D-4214-8C21-38DBE58C2E3F}"/>
              </a:ext>
            </a:extLst>
          </p:cNvPr>
          <p:cNvSpPr>
            <a:spLocks noGrp="1"/>
          </p:cNvSpPr>
          <p:nvPr>
            <p:ph type="pic" sz="quarter" idx="12" hasCustomPrompt="1"/>
          </p:nvPr>
        </p:nvSpPr>
        <p:spPr>
          <a:xfrm>
            <a:off x="180000" y="179109"/>
            <a:ext cx="11832000" cy="6513922"/>
          </a:xfrm>
          <a:custGeom>
            <a:avLst/>
            <a:gdLst>
              <a:gd name="connsiteX0" fmla="*/ 0 w 11832000"/>
              <a:gd name="connsiteY0" fmla="*/ 0 h 6513922"/>
              <a:gd name="connsiteX1" fmla="*/ 8412000 w 11832000"/>
              <a:gd name="connsiteY1" fmla="*/ 0 h 6513922"/>
              <a:gd name="connsiteX2" fmla="*/ 8412000 w 11832000"/>
              <a:gd name="connsiteY2" fmla="*/ 891 h 6513922"/>
              <a:gd name="connsiteX3" fmla="*/ 11832000 w 11832000"/>
              <a:gd name="connsiteY3" fmla="*/ 891 h 6513922"/>
              <a:gd name="connsiteX4" fmla="*/ 11832000 w 11832000"/>
              <a:gd name="connsiteY4" fmla="*/ 6498891 h 6513922"/>
              <a:gd name="connsiteX5" fmla="*/ 8412000 w 11832000"/>
              <a:gd name="connsiteY5" fmla="*/ 6498891 h 6513922"/>
              <a:gd name="connsiteX6" fmla="*/ 8412000 w 11832000"/>
              <a:gd name="connsiteY6" fmla="*/ 6513922 h 6513922"/>
              <a:gd name="connsiteX7" fmla="*/ 0 w 11832000"/>
              <a:gd name="connsiteY7" fmla="*/ 6513922 h 6513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832000" h="6513922">
                <a:moveTo>
                  <a:pt x="0" y="0"/>
                </a:moveTo>
                <a:lnTo>
                  <a:pt x="8412000" y="0"/>
                </a:lnTo>
                <a:lnTo>
                  <a:pt x="8412000" y="891"/>
                </a:lnTo>
                <a:lnTo>
                  <a:pt x="11832000" y="891"/>
                </a:lnTo>
                <a:lnTo>
                  <a:pt x="11832000" y="6498891"/>
                </a:lnTo>
                <a:lnTo>
                  <a:pt x="8412000" y="6498891"/>
                </a:lnTo>
                <a:lnTo>
                  <a:pt x="8412000" y="6513922"/>
                </a:lnTo>
                <a:lnTo>
                  <a:pt x="0" y="6513922"/>
                </a:lnTo>
                <a:close/>
              </a:path>
            </a:pathLst>
          </a:custGeom>
          <a:solidFill>
            <a:schemeClr val="tx1">
              <a:lumMod val="75000"/>
              <a:lumOff val="25000"/>
            </a:schemeClr>
          </a:solidFill>
        </p:spPr>
        <p:txBody>
          <a:bodyPr wrap="square" lIns="0" tIns="1224000" rIns="0" anchor="t">
            <a:noAutofit/>
          </a:bodyPr>
          <a:lstStyle>
            <a:lvl1pPr marL="0" indent="0" algn="ctr">
              <a:lnSpc>
                <a:spcPct val="100000"/>
              </a:lnSpc>
              <a:buNone/>
              <a:defRPr sz="1200" i="1">
                <a:solidFill>
                  <a:schemeClr val="bg1"/>
                </a:solidFill>
              </a:defRPr>
            </a:lvl1pPr>
          </a:lstStyle>
          <a:p>
            <a:r>
              <a:rPr lang="en-US" dirty="0"/>
              <a:t>Drag &amp; Drop Your </a:t>
            </a:r>
            <a:br>
              <a:rPr lang="en-US" dirty="0"/>
            </a:br>
            <a:r>
              <a:rPr lang="en-US" dirty="0"/>
              <a:t>Background Photo Here</a:t>
            </a:r>
          </a:p>
        </p:txBody>
      </p:sp>
      <p:sp>
        <p:nvSpPr>
          <p:cNvPr id="9" name="Freeform: Shape 8">
            <a:extLst>
              <a:ext uri="{FF2B5EF4-FFF2-40B4-BE49-F238E27FC236}">
                <a16:creationId xmlns:a16="http://schemas.microsoft.com/office/drawing/2014/main" id="{1706BC54-FE11-4237-96CC-8DA267DB5D7C}"/>
              </a:ext>
            </a:extLst>
          </p:cNvPr>
          <p:cNvSpPr/>
          <p:nvPr userDrawn="1"/>
        </p:nvSpPr>
        <p:spPr>
          <a:xfrm rot="5400000">
            <a:off x="6963000" y="1629000"/>
            <a:ext cx="6858000" cy="3600000"/>
          </a:xfrm>
          <a:custGeom>
            <a:avLst/>
            <a:gdLst>
              <a:gd name="connsiteX0" fmla="*/ 0 w 6858000"/>
              <a:gd name="connsiteY0" fmla="*/ 3600000 h 3600000"/>
              <a:gd name="connsiteX1" fmla="*/ 0 w 6858000"/>
              <a:gd name="connsiteY1" fmla="*/ 0 h 3600000"/>
              <a:gd name="connsiteX2" fmla="*/ 0 w 6858000"/>
              <a:gd name="connsiteY2" fmla="*/ 0 h 3600000"/>
              <a:gd name="connsiteX3" fmla="*/ 180000 w 6858000"/>
              <a:gd name="connsiteY3" fmla="*/ 0 h 3600000"/>
              <a:gd name="connsiteX4" fmla="*/ 6678000 w 6858000"/>
              <a:gd name="connsiteY4" fmla="*/ 0 h 3600000"/>
              <a:gd name="connsiteX5" fmla="*/ 6858000 w 6858000"/>
              <a:gd name="connsiteY5" fmla="*/ 0 h 3600000"/>
              <a:gd name="connsiteX6" fmla="*/ 6858000 w 6858000"/>
              <a:gd name="connsiteY6" fmla="*/ 180000 h 3600000"/>
              <a:gd name="connsiteX7" fmla="*/ 6858000 w 6858000"/>
              <a:gd name="connsiteY7" fmla="*/ 3600000 h 3600000"/>
              <a:gd name="connsiteX8" fmla="*/ 6678000 w 6858000"/>
              <a:gd name="connsiteY8" fmla="*/ 3600000 h 3600000"/>
              <a:gd name="connsiteX9" fmla="*/ 6678000 w 6858000"/>
              <a:gd name="connsiteY9" fmla="*/ 180000 h 3600000"/>
              <a:gd name="connsiteX10" fmla="*/ 180000 w 6858000"/>
              <a:gd name="connsiteY10" fmla="*/ 180000 h 3600000"/>
              <a:gd name="connsiteX11" fmla="*/ 180000 w 6858000"/>
              <a:gd name="connsiteY11" fmla="*/ 3600000 h 36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3600000">
                <a:moveTo>
                  <a:pt x="0" y="3600000"/>
                </a:moveTo>
                <a:lnTo>
                  <a:pt x="0" y="0"/>
                </a:lnTo>
                <a:lnTo>
                  <a:pt x="0" y="0"/>
                </a:lnTo>
                <a:lnTo>
                  <a:pt x="180000" y="0"/>
                </a:lnTo>
                <a:lnTo>
                  <a:pt x="6678000" y="0"/>
                </a:lnTo>
                <a:lnTo>
                  <a:pt x="6858000" y="0"/>
                </a:lnTo>
                <a:lnTo>
                  <a:pt x="6858000" y="180000"/>
                </a:lnTo>
                <a:lnTo>
                  <a:pt x="6858000" y="3600000"/>
                </a:lnTo>
                <a:lnTo>
                  <a:pt x="6678000" y="3600000"/>
                </a:lnTo>
                <a:lnTo>
                  <a:pt x="6678000" y="180000"/>
                </a:lnTo>
                <a:lnTo>
                  <a:pt x="180000" y="180000"/>
                </a:lnTo>
                <a:lnTo>
                  <a:pt x="180000" y="360000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F797B74-E645-46F4-8F77-49AF7F0D443F}"/>
              </a:ext>
            </a:extLst>
          </p:cNvPr>
          <p:cNvSpPr>
            <a:spLocks noGrp="1"/>
          </p:cNvSpPr>
          <p:nvPr>
            <p:ph type="title"/>
          </p:nvPr>
        </p:nvSpPr>
        <p:spPr>
          <a:xfrm>
            <a:off x="684000" y="808186"/>
            <a:ext cx="7560000" cy="370166"/>
          </a:xfrm>
        </p:spPr>
        <p:txBody>
          <a:bodyPr/>
          <a:lstStyle>
            <a:lvl1pPr>
              <a:defRPr>
                <a:solidFill>
                  <a:schemeClr val="bg1"/>
                </a:solidFill>
              </a:defRPr>
            </a:lvl1pPr>
          </a:lstStyle>
          <a:p>
            <a:r>
              <a:rPr lang="en-US"/>
              <a:t>Click to edit Master title style</a:t>
            </a:r>
            <a:endParaRPr lang="en-US" dirty="0"/>
          </a:p>
        </p:txBody>
      </p:sp>
      <p:sp>
        <p:nvSpPr>
          <p:cNvPr id="7" name="Footer Placeholder 6">
            <a:extLst>
              <a:ext uri="{FF2B5EF4-FFF2-40B4-BE49-F238E27FC236}">
                <a16:creationId xmlns:a16="http://schemas.microsoft.com/office/drawing/2014/main" id="{A557D1A2-E2DD-4CD8-B7DB-2864D4A97E02}"/>
              </a:ext>
            </a:extLst>
          </p:cNvPr>
          <p:cNvSpPr>
            <a:spLocks noGrp="1"/>
          </p:cNvSpPr>
          <p:nvPr>
            <p:ph type="ftr" sz="quarter" idx="10"/>
          </p:nvPr>
        </p:nvSpPr>
        <p:spPr/>
        <p:txBody>
          <a:bodyPr/>
          <a:lstStyle/>
          <a:p>
            <a:endParaRPr lang="en-US" dirty="0"/>
          </a:p>
        </p:txBody>
      </p:sp>
      <p:sp>
        <p:nvSpPr>
          <p:cNvPr id="8" name="Slide Number Placeholder 7">
            <a:extLst>
              <a:ext uri="{FF2B5EF4-FFF2-40B4-BE49-F238E27FC236}">
                <a16:creationId xmlns:a16="http://schemas.microsoft.com/office/drawing/2014/main" id="{86B08B7A-4219-4973-8C9B-BF5BCC64480F}"/>
              </a:ext>
            </a:extLst>
          </p:cNvPr>
          <p:cNvSpPr>
            <a:spLocks noGrp="1"/>
          </p:cNvSpPr>
          <p:nvPr>
            <p:ph type="sldNum" sz="quarter" idx="11"/>
          </p:nvPr>
        </p:nvSpPr>
        <p:spPr/>
        <p:txBody>
          <a:bodyPr/>
          <a:lstStyle/>
          <a:p>
            <a:fld id="{EECC7194-A4D0-457B-9D3E-53681723AFF7}" type="slidenum">
              <a:rPr lang="en-US" smtClean="0"/>
              <a:pPr/>
              <a:t>‹#›</a:t>
            </a:fld>
            <a:endParaRPr lang="en-US" dirty="0"/>
          </a:p>
        </p:txBody>
      </p:sp>
      <p:sp>
        <p:nvSpPr>
          <p:cNvPr id="5" name="Text Placeholder 4">
            <a:extLst>
              <a:ext uri="{FF2B5EF4-FFF2-40B4-BE49-F238E27FC236}">
                <a16:creationId xmlns:a16="http://schemas.microsoft.com/office/drawing/2014/main" id="{C430C70C-09F9-40EE-9A89-ED9A5DCFD98D}"/>
              </a:ext>
            </a:extLst>
          </p:cNvPr>
          <p:cNvSpPr>
            <a:spLocks noGrp="1"/>
          </p:cNvSpPr>
          <p:nvPr>
            <p:ph type="body" sz="quarter" idx="13" hasCustomPrompt="1"/>
          </p:nvPr>
        </p:nvSpPr>
        <p:spPr>
          <a:xfrm>
            <a:off x="1470581" y="2186444"/>
            <a:ext cx="2812282" cy="1242556"/>
          </a:xfrm>
        </p:spPr>
        <p:txBody>
          <a:bodyPr/>
          <a:lstStyle>
            <a:lvl1pPr marL="0" indent="0">
              <a:buNone/>
              <a:defRPr sz="1200">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a:r>
              <a:rPr lang="en-US" dirty="0"/>
              <a:t>Description</a:t>
            </a:r>
          </a:p>
        </p:txBody>
      </p:sp>
      <p:sp>
        <p:nvSpPr>
          <p:cNvPr id="13" name="Text Placeholder 12">
            <a:extLst>
              <a:ext uri="{FF2B5EF4-FFF2-40B4-BE49-F238E27FC236}">
                <a16:creationId xmlns:a16="http://schemas.microsoft.com/office/drawing/2014/main" id="{278D9ACA-AB64-4D04-A5E0-23AC8B81EC2C}"/>
              </a:ext>
            </a:extLst>
          </p:cNvPr>
          <p:cNvSpPr>
            <a:spLocks noGrp="1"/>
          </p:cNvSpPr>
          <p:nvPr>
            <p:ph type="body" sz="quarter" idx="14" hasCustomPrompt="1"/>
          </p:nvPr>
        </p:nvSpPr>
        <p:spPr>
          <a:xfrm>
            <a:off x="1470581" y="1775806"/>
            <a:ext cx="2812282" cy="297888"/>
          </a:xfrm>
        </p:spPr>
        <p:txBody>
          <a:bodyPr/>
          <a:lstStyle>
            <a:lvl1pPr marL="0" indent="0">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a:r>
              <a:rPr lang="en-US" dirty="0"/>
              <a:t>Header</a:t>
            </a:r>
          </a:p>
        </p:txBody>
      </p:sp>
      <p:sp>
        <p:nvSpPr>
          <p:cNvPr id="15" name="Text Placeholder 4">
            <a:extLst>
              <a:ext uri="{FF2B5EF4-FFF2-40B4-BE49-F238E27FC236}">
                <a16:creationId xmlns:a16="http://schemas.microsoft.com/office/drawing/2014/main" id="{F3B4EB62-0A18-46F9-98F0-E8FC5EBAF37E}"/>
              </a:ext>
            </a:extLst>
          </p:cNvPr>
          <p:cNvSpPr>
            <a:spLocks noGrp="1"/>
          </p:cNvSpPr>
          <p:nvPr>
            <p:ph type="body" sz="quarter" idx="15" hasCustomPrompt="1"/>
          </p:nvPr>
        </p:nvSpPr>
        <p:spPr>
          <a:xfrm>
            <a:off x="5031291" y="2186444"/>
            <a:ext cx="2812282" cy="1242556"/>
          </a:xfrm>
        </p:spPr>
        <p:txBody>
          <a:bodyPr/>
          <a:lstStyle>
            <a:lvl1pPr marL="0" indent="0">
              <a:buNone/>
              <a:defRPr sz="1200">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a:r>
              <a:rPr lang="en-US" dirty="0"/>
              <a:t>Description</a:t>
            </a:r>
          </a:p>
        </p:txBody>
      </p:sp>
      <p:sp>
        <p:nvSpPr>
          <p:cNvPr id="16" name="Text Placeholder 12">
            <a:extLst>
              <a:ext uri="{FF2B5EF4-FFF2-40B4-BE49-F238E27FC236}">
                <a16:creationId xmlns:a16="http://schemas.microsoft.com/office/drawing/2014/main" id="{A3B2D4DF-9952-49C7-B850-559AD0DF27D5}"/>
              </a:ext>
            </a:extLst>
          </p:cNvPr>
          <p:cNvSpPr>
            <a:spLocks noGrp="1"/>
          </p:cNvSpPr>
          <p:nvPr>
            <p:ph type="body" sz="quarter" idx="16" hasCustomPrompt="1"/>
          </p:nvPr>
        </p:nvSpPr>
        <p:spPr>
          <a:xfrm>
            <a:off x="5031291" y="1775806"/>
            <a:ext cx="2812282" cy="297888"/>
          </a:xfrm>
        </p:spPr>
        <p:txBody>
          <a:bodyPr/>
          <a:lstStyle>
            <a:lvl1pPr marL="0" indent="0">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a:r>
              <a:rPr lang="en-US" dirty="0"/>
              <a:t>Header</a:t>
            </a:r>
          </a:p>
        </p:txBody>
      </p:sp>
      <p:sp>
        <p:nvSpPr>
          <p:cNvPr id="17" name="Text Placeholder 4">
            <a:extLst>
              <a:ext uri="{FF2B5EF4-FFF2-40B4-BE49-F238E27FC236}">
                <a16:creationId xmlns:a16="http://schemas.microsoft.com/office/drawing/2014/main" id="{BCE373B8-7ADE-4DC4-9900-59147BFA16E7}"/>
              </a:ext>
            </a:extLst>
          </p:cNvPr>
          <p:cNvSpPr>
            <a:spLocks noGrp="1"/>
          </p:cNvSpPr>
          <p:nvPr>
            <p:ph type="body" sz="quarter" idx="17" hasCustomPrompt="1"/>
          </p:nvPr>
        </p:nvSpPr>
        <p:spPr>
          <a:xfrm>
            <a:off x="8592000" y="2186444"/>
            <a:ext cx="2812282" cy="1242556"/>
          </a:xfrm>
        </p:spPr>
        <p:txBody>
          <a:bodyPr/>
          <a:lstStyle>
            <a:lvl1pPr marL="0" indent="0">
              <a:buNone/>
              <a:defRPr sz="1200">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a:r>
              <a:rPr lang="en-US" dirty="0"/>
              <a:t>Description</a:t>
            </a:r>
          </a:p>
        </p:txBody>
      </p:sp>
      <p:sp>
        <p:nvSpPr>
          <p:cNvPr id="18" name="Text Placeholder 12">
            <a:extLst>
              <a:ext uri="{FF2B5EF4-FFF2-40B4-BE49-F238E27FC236}">
                <a16:creationId xmlns:a16="http://schemas.microsoft.com/office/drawing/2014/main" id="{28F027FF-E9AF-4E49-AC44-48D21AD761AA}"/>
              </a:ext>
            </a:extLst>
          </p:cNvPr>
          <p:cNvSpPr>
            <a:spLocks noGrp="1"/>
          </p:cNvSpPr>
          <p:nvPr>
            <p:ph type="body" sz="quarter" idx="18" hasCustomPrompt="1"/>
          </p:nvPr>
        </p:nvSpPr>
        <p:spPr>
          <a:xfrm>
            <a:off x="8592000" y="1775806"/>
            <a:ext cx="2812282" cy="297888"/>
          </a:xfrm>
        </p:spPr>
        <p:txBody>
          <a:bodyPr/>
          <a:lstStyle>
            <a:lvl1pPr marL="0" indent="0">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a:r>
              <a:rPr lang="en-US" dirty="0"/>
              <a:t>Header</a:t>
            </a:r>
          </a:p>
        </p:txBody>
      </p:sp>
      <p:sp>
        <p:nvSpPr>
          <p:cNvPr id="19" name="Text Placeholder 4">
            <a:extLst>
              <a:ext uri="{FF2B5EF4-FFF2-40B4-BE49-F238E27FC236}">
                <a16:creationId xmlns:a16="http://schemas.microsoft.com/office/drawing/2014/main" id="{3E6D854C-C76F-49BA-9E74-F438CA8EA9E2}"/>
              </a:ext>
            </a:extLst>
          </p:cNvPr>
          <p:cNvSpPr>
            <a:spLocks noGrp="1"/>
          </p:cNvSpPr>
          <p:nvPr>
            <p:ph type="body" sz="quarter" idx="19" hasCustomPrompt="1"/>
          </p:nvPr>
        </p:nvSpPr>
        <p:spPr>
          <a:xfrm>
            <a:off x="1470581" y="4335857"/>
            <a:ext cx="2812282" cy="1242556"/>
          </a:xfrm>
        </p:spPr>
        <p:txBody>
          <a:bodyPr/>
          <a:lstStyle>
            <a:lvl1pPr marL="0" indent="0">
              <a:buNone/>
              <a:defRPr sz="1200">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a:r>
              <a:rPr lang="en-US" dirty="0"/>
              <a:t>Description</a:t>
            </a:r>
          </a:p>
        </p:txBody>
      </p:sp>
      <p:sp>
        <p:nvSpPr>
          <p:cNvPr id="20" name="Text Placeholder 12">
            <a:extLst>
              <a:ext uri="{FF2B5EF4-FFF2-40B4-BE49-F238E27FC236}">
                <a16:creationId xmlns:a16="http://schemas.microsoft.com/office/drawing/2014/main" id="{AD447D7D-C1F4-4AD4-AE22-EB8E7F1C419E}"/>
              </a:ext>
            </a:extLst>
          </p:cNvPr>
          <p:cNvSpPr>
            <a:spLocks noGrp="1"/>
          </p:cNvSpPr>
          <p:nvPr>
            <p:ph type="body" sz="quarter" idx="20" hasCustomPrompt="1"/>
          </p:nvPr>
        </p:nvSpPr>
        <p:spPr>
          <a:xfrm>
            <a:off x="1470581" y="3925219"/>
            <a:ext cx="2812282" cy="297888"/>
          </a:xfrm>
        </p:spPr>
        <p:txBody>
          <a:bodyPr/>
          <a:lstStyle>
            <a:lvl1pPr marL="0" indent="0">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a:r>
              <a:rPr lang="en-US" dirty="0"/>
              <a:t>Header</a:t>
            </a:r>
          </a:p>
        </p:txBody>
      </p:sp>
      <p:sp>
        <p:nvSpPr>
          <p:cNvPr id="21" name="Text Placeholder 4">
            <a:extLst>
              <a:ext uri="{FF2B5EF4-FFF2-40B4-BE49-F238E27FC236}">
                <a16:creationId xmlns:a16="http://schemas.microsoft.com/office/drawing/2014/main" id="{849DF703-38D0-4214-9432-83570E10EFED}"/>
              </a:ext>
            </a:extLst>
          </p:cNvPr>
          <p:cNvSpPr>
            <a:spLocks noGrp="1"/>
          </p:cNvSpPr>
          <p:nvPr>
            <p:ph type="body" sz="quarter" idx="21" hasCustomPrompt="1"/>
          </p:nvPr>
        </p:nvSpPr>
        <p:spPr>
          <a:xfrm>
            <a:off x="5031291" y="4335857"/>
            <a:ext cx="2812282" cy="1242556"/>
          </a:xfrm>
        </p:spPr>
        <p:txBody>
          <a:bodyPr/>
          <a:lstStyle>
            <a:lvl1pPr marL="0" indent="0">
              <a:buNone/>
              <a:defRPr sz="1200">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a:r>
              <a:rPr lang="en-US" dirty="0"/>
              <a:t>Description</a:t>
            </a:r>
          </a:p>
        </p:txBody>
      </p:sp>
      <p:sp>
        <p:nvSpPr>
          <p:cNvPr id="22" name="Text Placeholder 12">
            <a:extLst>
              <a:ext uri="{FF2B5EF4-FFF2-40B4-BE49-F238E27FC236}">
                <a16:creationId xmlns:a16="http://schemas.microsoft.com/office/drawing/2014/main" id="{F9EB6572-1A9F-4672-8E42-A4E15451CA20}"/>
              </a:ext>
            </a:extLst>
          </p:cNvPr>
          <p:cNvSpPr>
            <a:spLocks noGrp="1"/>
          </p:cNvSpPr>
          <p:nvPr>
            <p:ph type="body" sz="quarter" idx="22" hasCustomPrompt="1"/>
          </p:nvPr>
        </p:nvSpPr>
        <p:spPr>
          <a:xfrm>
            <a:off x="5031291" y="3925219"/>
            <a:ext cx="2812282" cy="297888"/>
          </a:xfrm>
        </p:spPr>
        <p:txBody>
          <a:bodyPr/>
          <a:lstStyle>
            <a:lvl1pPr marL="0" indent="0">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a:r>
              <a:rPr lang="en-US" dirty="0"/>
              <a:t>Header</a:t>
            </a:r>
          </a:p>
        </p:txBody>
      </p:sp>
      <p:sp>
        <p:nvSpPr>
          <p:cNvPr id="23" name="Text Placeholder 4">
            <a:extLst>
              <a:ext uri="{FF2B5EF4-FFF2-40B4-BE49-F238E27FC236}">
                <a16:creationId xmlns:a16="http://schemas.microsoft.com/office/drawing/2014/main" id="{0740EB70-455C-47FF-9A9A-0D78D202ED03}"/>
              </a:ext>
            </a:extLst>
          </p:cNvPr>
          <p:cNvSpPr>
            <a:spLocks noGrp="1"/>
          </p:cNvSpPr>
          <p:nvPr>
            <p:ph type="body" sz="quarter" idx="23" hasCustomPrompt="1"/>
          </p:nvPr>
        </p:nvSpPr>
        <p:spPr>
          <a:xfrm>
            <a:off x="8592000" y="4335857"/>
            <a:ext cx="2812282" cy="1242556"/>
          </a:xfrm>
        </p:spPr>
        <p:txBody>
          <a:bodyPr/>
          <a:lstStyle>
            <a:lvl1pPr marL="0" indent="0">
              <a:buNone/>
              <a:defRPr sz="1200">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a:r>
              <a:rPr lang="en-US" dirty="0"/>
              <a:t>Description</a:t>
            </a:r>
          </a:p>
        </p:txBody>
      </p:sp>
      <p:sp>
        <p:nvSpPr>
          <p:cNvPr id="24" name="Text Placeholder 12">
            <a:extLst>
              <a:ext uri="{FF2B5EF4-FFF2-40B4-BE49-F238E27FC236}">
                <a16:creationId xmlns:a16="http://schemas.microsoft.com/office/drawing/2014/main" id="{CD9A5773-4F50-4631-9B7A-0A2D83E5DC28}"/>
              </a:ext>
            </a:extLst>
          </p:cNvPr>
          <p:cNvSpPr>
            <a:spLocks noGrp="1"/>
          </p:cNvSpPr>
          <p:nvPr>
            <p:ph type="body" sz="quarter" idx="24" hasCustomPrompt="1"/>
          </p:nvPr>
        </p:nvSpPr>
        <p:spPr>
          <a:xfrm>
            <a:off x="8592000" y="3925219"/>
            <a:ext cx="2812282" cy="297888"/>
          </a:xfrm>
        </p:spPr>
        <p:txBody>
          <a:bodyPr/>
          <a:lstStyle>
            <a:lvl1pPr marL="0" indent="0">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a:r>
              <a:rPr lang="en-US" dirty="0"/>
              <a:t>Header</a:t>
            </a:r>
          </a:p>
        </p:txBody>
      </p:sp>
    </p:spTree>
    <p:extLst>
      <p:ext uri="{BB962C8B-B14F-4D97-AF65-F5344CB8AC3E}">
        <p14:creationId xmlns:p14="http://schemas.microsoft.com/office/powerpoint/2010/main" val="3875987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6 x Content Block with Icon">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45350A6A-6F84-47F4-AE00-8295D96D08C8}"/>
              </a:ext>
            </a:extLst>
          </p:cNvPr>
          <p:cNvSpPr/>
          <p:nvPr userDrawn="1"/>
        </p:nvSpPr>
        <p:spPr>
          <a:xfrm rot="5400000">
            <a:off x="8677500" y="3343500"/>
            <a:ext cx="3429000" cy="3600000"/>
          </a:xfrm>
          <a:custGeom>
            <a:avLst/>
            <a:gdLst>
              <a:gd name="connsiteX0" fmla="*/ 0 w 3429000"/>
              <a:gd name="connsiteY0" fmla="*/ 180000 h 3600000"/>
              <a:gd name="connsiteX1" fmla="*/ 0 w 3429000"/>
              <a:gd name="connsiteY1" fmla="*/ 0 h 3600000"/>
              <a:gd name="connsiteX2" fmla="*/ 3249000 w 3429000"/>
              <a:gd name="connsiteY2" fmla="*/ 0 h 3600000"/>
              <a:gd name="connsiteX3" fmla="*/ 3429000 w 3429000"/>
              <a:gd name="connsiteY3" fmla="*/ 0 h 3600000"/>
              <a:gd name="connsiteX4" fmla="*/ 3429000 w 3429000"/>
              <a:gd name="connsiteY4" fmla="*/ 180000 h 3600000"/>
              <a:gd name="connsiteX5" fmla="*/ 3429000 w 3429000"/>
              <a:gd name="connsiteY5" fmla="*/ 3600000 h 3600000"/>
              <a:gd name="connsiteX6" fmla="*/ 3249000 w 3429000"/>
              <a:gd name="connsiteY6" fmla="*/ 3600000 h 3600000"/>
              <a:gd name="connsiteX7" fmla="*/ 3249000 w 3429000"/>
              <a:gd name="connsiteY7" fmla="*/ 180000 h 36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9000" h="3600000">
                <a:moveTo>
                  <a:pt x="0" y="180000"/>
                </a:moveTo>
                <a:lnTo>
                  <a:pt x="0" y="0"/>
                </a:lnTo>
                <a:lnTo>
                  <a:pt x="3249000" y="0"/>
                </a:lnTo>
                <a:lnTo>
                  <a:pt x="3429000" y="0"/>
                </a:lnTo>
                <a:lnTo>
                  <a:pt x="3429000" y="180000"/>
                </a:lnTo>
                <a:lnTo>
                  <a:pt x="3429000" y="3600000"/>
                </a:lnTo>
                <a:lnTo>
                  <a:pt x="3249000" y="3600000"/>
                </a:lnTo>
                <a:lnTo>
                  <a:pt x="3249000" y="180000"/>
                </a:lnTo>
                <a:close/>
              </a:path>
            </a:pathLst>
          </a:custGeom>
          <a:solidFill>
            <a:schemeClr val="tx1">
              <a:lumMod val="50000"/>
              <a:lumOff val="50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0" name="Text Placeholder 3">
            <a:extLst>
              <a:ext uri="{FF2B5EF4-FFF2-40B4-BE49-F238E27FC236}">
                <a16:creationId xmlns:a16="http://schemas.microsoft.com/office/drawing/2014/main" id="{6A395197-9758-40F0-B747-F8B134C175EB}"/>
              </a:ext>
            </a:extLst>
          </p:cNvPr>
          <p:cNvSpPr txBox="1">
            <a:spLocks/>
          </p:cNvSpPr>
          <p:nvPr userDrawn="1"/>
        </p:nvSpPr>
        <p:spPr>
          <a:xfrm>
            <a:off x="0" y="-436"/>
            <a:ext cx="12192000" cy="3429436"/>
          </a:xfrm>
          <a:prstGeom prst="rect">
            <a:avLst/>
          </a:prstGeom>
          <a:gradFill>
            <a:gsLst>
              <a:gs pos="0">
                <a:schemeClr val="tx2"/>
              </a:gs>
              <a:gs pos="100000">
                <a:schemeClr val="accent2"/>
              </a:gs>
            </a:gsLst>
            <a:lin ang="14400000" scaled="0"/>
          </a:gradFill>
        </p:spPr>
        <p:txBody>
          <a:bodyPr/>
          <a:lstStyle>
            <a:lvl1pPr marL="266700" indent="-266700" algn="l" defTabSz="914400" rtl="0" eaLnBrk="1" latinLnBrk="0" hangingPunct="1">
              <a:lnSpc>
                <a:spcPct val="100000"/>
              </a:lnSpc>
              <a:spcBef>
                <a:spcPts val="0"/>
              </a:spcBef>
              <a:spcAft>
                <a:spcPts val="1000"/>
              </a:spcAft>
              <a:buClr>
                <a:schemeClr val="accent2"/>
              </a:buClr>
              <a:buFont typeface="Arial" panose="020B0604020202020204" pitchFamily="34" charset="0"/>
              <a:buChar char="●"/>
              <a:defRPr sz="1600" kern="1200">
                <a:solidFill>
                  <a:schemeClr val="tx1"/>
                </a:solidFill>
                <a:latin typeface="+mn-lt"/>
                <a:ea typeface="+mn-ea"/>
                <a:cs typeface="+mn-cs"/>
              </a:defRPr>
            </a:lvl1pPr>
            <a:lvl2pPr marL="447675" indent="-180975" algn="l" defTabSz="914400" rtl="0" eaLnBrk="1" latinLnBrk="0" hangingPunct="1">
              <a:lnSpc>
                <a:spcPct val="100000"/>
              </a:lnSpc>
              <a:spcBef>
                <a:spcPts val="0"/>
              </a:spcBef>
              <a:spcAft>
                <a:spcPts val="1000"/>
              </a:spcAft>
              <a:buClr>
                <a:schemeClr val="accent2"/>
              </a:buClr>
              <a:buFontTx/>
              <a:buChar char="–"/>
              <a:defRPr sz="1400" kern="1200">
                <a:solidFill>
                  <a:schemeClr val="tx1"/>
                </a:solidFill>
                <a:latin typeface="+mn-lt"/>
                <a:ea typeface="+mn-ea"/>
                <a:cs typeface="+mn-cs"/>
              </a:defRPr>
            </a:lvl2pPr>
            <a:lvl3pPr marL="628650" indent="-180975" algn="l" defTabSz="914400" rtl="0" eaLnBrk="1" latinLnBrk="0" hangingPunct="1">
              <a:lnSpc>
                <a:spcPct val="100000"/>
              </a:lnSpc>
              <a:spcBef>
                <a:spcPts val="0"/>
              </a:spcBef>
              <a:spcAft>
                <a:spcPts val="1000"/>
              </a:spcAft>
              <a:buClr>
                <a:schemeClr val="tx1">
                  <a:lumMod val="50000"/>
                  <a:lumOff val="50000"/>
                </a:schemeClr>
              </a:buClr>
              <a:buFont typeface="Arial" panose="020B0604020202020204" pitchFamily="34" charset="0"/>
              <a:buChar char="•"/>
              <a:defRPr sz="1200" kern="1200">
                <a:solidFill>
                  <a:schemeClr val="tx1"/>
                </a:solidFill>
                <a:latin typeface="+mn-lt"/>
                <a:ea typeface="+mn-ea"/>
                <a:cs typeface="+mn-cs"/>
              </a:defRPr>
            </a:lvl3pPr>
            <a:lvl4pPr marL="809625" indent="-180975" algn="l" defTabSz="914400" rtl="0" eaLnBrk="1" latinLnBrk="0" hangingPunct="1">
              <a:lnSpc>
                <a:spcPct val="100000"/>
              </a:lnSpc>
              <a:spcBef>
                <a:spcPts val="0"/>
              </a:spcBef>
              <a:spcAft>
                <a:spcPts val="1000"/>
              </a:spcAft>
              <a:buClr>
                <a:schemeClr val="tx1">
                  <a:lumMod val="75000"/>
                  <a:lumOff val="25000"/>
                </a:schemeClr>
              </a:buClr>
              <a:buSzPct val="80000"/>
              <a:buFont typeface="Courier New" panose="02070309020205020404" pitchFamily="49" charset="0"/>
              <a:buChar char="o"/>
              <a:defRPr sz="1000" kern="1200">
                <a:solidFill>
                  <a:schemeClr val="tx1"/>
                </a:solidFill>
                <a:latin typeface="+mn-lt"/>
                <a:ea typeface="+mn-ea"/>
                <a:cs typeface="+mn-cs"/>
              </a:defRPr>
            </a:lvl4pPr>
            <a:lvl5pPr marL="990600" indent="-180975" algn="l" defTabSz="914400" rtl="0" eaLnBrk="1" latinLnBrk="0" hangingPunct="1">
              <a:lnSpc>
                <a:spcPct val="100000"/>
              </a:lnSpc>
              <a:spcBef>
                <a:spcPts val="0"/>
              </a:spcBef>
              <a:spcAft>
                <a:spcPts val="1000"/>
              </a:spcAft>
              <a:buFont typeface="Arial" panose="020B0604020202020204" pitchFamily="34" charset="0"/>
              <a:buChar char="•"/>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noProof="0" dirty="0"/>
          </a:p>
        </p:txBody>
      </p:sp>
      <p:sp>
        <p:nvSpPr>
          <p:cNvPr id="2" name="Title 1">
            <a:extLst>
              <a:ext uri="{FF2B5EF4-FFF2-40B4-BE49-F238E27FC236}">
                <a16:creationId xmlns:a16="http://schemas.microsoft.com/office/drawing/2014/main" id="{DF797B74-E645-46F4-8F77-49AF7F0D443F}"/>
              </a:ext>
            </a:extLst>
          </p:cNvPr>
          <p:cNvSpPr>
            <a:spLocks noGrp="1"/>
          </p:cNvSpPr>
          <p:nvPr>
            <p:ph type="title"/>
          </p:nvPr>
        </p:nvSpPr>
        <p:spPr>
          <a:xfrm>
            <a:off x="684000" y="808186"/>
            <a:ext cx="7560000" cy="370166"/>
          </a:xfrm>
        </p:spPr>
        <p:txBody>
          <a:bodyPr/>
          <a:lstStyle>
            <a:lvl1pPr>
              <a:defRPr>
                <a:solidFill>
                  <a:schemeClr val="bg1"/>
                </a:solidFill>
              </a:defRPr>
            </a:lvl1pPr>
          </a:lstStyle>
          <a:p>
            <a:r>
              <a:rPr lang="en-US" noProof="0"/>
              <a:t>Click to edit Master title style</a:t>
            </a:r>
          </a:p>
        </p:txBody>
      </p:sp>
      <p:sp>
        <p:nvSpPr>
          <p:cNvPr id="7" name="Footer Placeholder 6">
            <a:extLst>
              <a:ext uri="{FF2B5EF4-FFF2-40B4-BE49-F238E27FC236}">
                <a16:creationId xmlns:a16="http://schemas.microsoft.com/office/drawing/2014/main" id="{A557D1A2-E2DD-4CD8-B7DB-2864D4A97E02}"/>
              </a:ext>
            </a:extLst>
          </p:cNvPr>
          <p:cNvSpPr>
            <a:spLocks noGrp="1"/>
          </p:cNvSpPr>
          <p:nvPr>
            <p:ph type="ftr" sz="quarter" idx="10"/>
          </p:nvPr>
        </p:nvSpPr>
        <p:spPr/>
        <p:txBody>
          <a:bodyPr/>
          <a:lstStyle/>
          <a:p>
            <a:endParaRPr lang="en-US" noProof="0" dirty="0"/>
          </a:p>
        </p:txBody>
      </p:sp>
      <p:sp>
        <p:nvSpPr>
          <p:cNvPr id="8" name="Slide Number Placeholder 7">
            <a:extLst>
              <a:ext uri="{FF2B5EF4-FFF2-40B4-BE49-F238E27FC236}">
                <a16:creationId xmlns:a16="http://schemas.microsoft.com/office/drawing/2014/main" id="{86B08B7A-4219-4973-8C9B-BF5BCC64480F}"/>
              </a:ext>
            </a:extLst>
          </p:cNvPr>
          <p:cNvSpPr>
            <a:spLocks noGrp="1"/>
          </p:cNvSpPr>
          <p:nvPr>
            <p:ph type="sldNum" sz="quarter" idx="11"/>
          </p:nvPr>
        </p:nvSpPr>
        <p:spPr/>
        <p:txBody>
          <a:bodyPr/>
          <a:lstStyle/>
          <a:p>
            <a:fld id="{EECC7194-A4D0-457B-9D3E-53681723AFF7}" type="slidenum">
              <a:rPr lang="en-US" noProof="0" smtClean="0"/>
              <a:pPr/>
              <a:t>‹#›</a:t>
            </a:fld>
            <a:endParaRPr lang="en-US" noProof="0" dirty="0"/>
          </a:p>
        </p:txBody>
      </p:sp>
      <p:sp>
        <p:nvSpPr>
          <p:cNvPr id="5" name="Text Placeholder 4">
            <a:extLst>
              <a:ext uri="{FF2B5EF4-FFF2-40B4-BE49-F238E27FC236}">
                <a16:creationId xmlns:a16="http://schemas.microsoft.com/office/drawing/2014/main" id="{C430C70C-09F9-40EE-9A89-ED9A5DCFD98D}"/>
              </a:ext>
            </a:extLst>
          </p:cNvPr>
          <p:cNvSpPr>
            <a:spLocks noGrp="1"/>
          </p:cNvSpPr>
          <p:nvPr>
            <p:ph type="body" sz="quarter" idx="13" hasCustomPrompt="1"/>
          </p:nvPr>
        </p:nvSpPr>
        <p:spPr>
          <a:xfrm>
            <a:off x="682863" y="3668499"/>
            <a:ext cx="3276000" cy="2238815"/>
          </a:xfrm>
        </p:spPr>
        <p:txBody>
          <a:bodyPr lIns="108000"/>
          <a:lstStyle>
            <a:lvl1pPr marL="171450" indent="-171450">
              <a:buClr>
                <a:schemeClr val="accent2"/>
              </a:buClr>
              <a:buFont typeface="Arial" panose="020B0604020202020204" pitchFamily="34" charset="0"/>
              <a:buChar char="•"/>
              <a:defRPr sz="1200">
                <a:solidFill>
                  <a:schemeClr val="tx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a:r>
              <a:rPr lang="en-US" noProof="0"/>
              <a:t>Description</a:t>
            </a:r>
          </a:p>
        </p:txBody>
      </p:sp>
      <p:sp>
        <p:nvSpPr>
          <p:cNvPr id="13" name="Text Placeholder 12">
            <a:extLst>
              <a:ext uri="{FF2B5EF4-FFF2-40B4-BE49-F238E27FC236}">
                <a16:creationId xmlns:a16="http://schemas.microsoft.com/office/drawing/2014/main" id="{278D9ACA-AB64-4D04-A5E0-23AC8B81EC2C}"/>
              </a:ext>
            </a:extLst>
          </p:cNvPr>
          <p:cNvSpPr>
            <a:spLocks noGrp="1"/>
          </p:cNvSpPr>
          <p:nvPr>
            <p:ph type="body" sz="quarter" idx="14" hasCustomPrompt="1"/>
          </p:nvPr>
        </p:nvSpPr>
        <p:spPr>
          <a:xfrm>
            <a:off x="682863" y="3068555"/>
            <a:ext cx="3276000" cy="360445"/>
          </a:xfrm>
          <a:solidFill>
            <a:schemeClr val="tx2"/>
          </a:solidFill>
        </p:spPr>
        <p:txBody>
          <a:bodyPr lIns="108000" anchor="ctr"/>
          <a:lstStyle>
            <a:lvl1pPr marL="0" indent="0">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a:r>
              <a:rPr lang="en-US" noProof="0"/>
              <a:t>Header</a:t>
            </a:r>
          </a:p>
        </p:txBody>
      </p:sp>
      <p:sp>
        <p:nvSpPr>
          <p:cNvPr id="15" name="Text Placeholder 4">
            <a:extLst>
              <a:ext uri="{FF2B5EF4-FFF2-40B4-BE49-F238E27FC236}">
                <a16:creationId xmlns:a16="http://schemas.microsoft.com/office/drawing/2014/main" id="{F3B4EB62-0A18-46F9-98F0-E8FC5EBAF37E}"/>
              </a:ext>
            </a:extLst>
          </p:cNvPr>
          <p:cNvSpPr>
            <a:spLocks noGrp="1"/>
          </p:cNvSpPr>
          <p:nvPr>
            <p:ph type="body" sz="quarter" idx="15" hasCustomPrompt="1"/>
          </p:nvPr>
        </p:nvSpPr>
        <p:spPr>
          <a:xfrm>
            <a:off x="4445432" y="3668499"/>
            <a:ext cx="3276000" cy="2238815"/>
          </a:xfrm>
        </p:spPr>
        <p:txBody>
          <a:bodyPr lIns="108000"/>
          <a:lstStyle>
            <a:lvl1pPr marL="171450" indent="-171450">
              <a:buClr>
                <a:schemeClr val="accent2"/>
              </a:buClr>
              <a:buFont typeface="Arial" panose="020B0604020202020204" pitchFamily="34" charset="0"/>
              <a:buChar char="•"/>
              <a:defRPr sz="1200">
                <a:solidFill>
                  <a:schemeClr val="tx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a:r>
              <a:rPr lang="en-US" noProof="0"/>
              <a:t>Description</a:t>
            </a:r>
          </a:p>
        </p:txBody>
      </p:sp>
      <p:sp>
        <p:nvSpPr>
          <p:cNvPr id="16" name="Text Placeholder 12">
            <a:extLst>
              <a:ext uri="{FF2B5EF4-FFF2-40B4-BE49-F238E27FC236}">
                <a16:creationId xmlns:a16="http://schemas.microsoft.com/office/drawing/2014/main" id="{A3B2D4DF-9952-49C7-B850-559AD0DF27D5}"/>
              </a:ext>
            </a:extLst>
          </p:cNvPr>
          <p:cNvSpPr>
            <a:spLocks noGrp="1"/>
          </p:cNvSpPr>
          <p:nvPr>
            <p:ph type="body" sz="quarter" idx="16" hasCustomPrompt="1"/>
          </p:nvPr>
        </p:nvSpPr>
        <p:spPr>
          <a:xfrm>
            <a:off x="4445432" y="3068555"/>
            <a:ext cx="3276000" cy="360445"/>
          </a:xfrm>
          <a:solidFill>
            <a:schemeClr val="tx2"/>
          </a:solidFill>
        </p:spPr>
        <p:txBody>
          <a:bodyPr lIns="108000" anchor="ctr"/>
          <a:lstStyle>
            <a:lvl1pPr marL="0" indent="0">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a:r>
              <a:rPr lang="en-US" noProof="0"/>
              <a:t>Header</a:t>
            </a:r>
          </a:p>
        </p:txBody>
      </p:sp>
      <p:sp>
        <p:nvSpPr>
          <p:cNvPr id="17" name="Text Placeholder 4">
            <a:extLst>
              <a:ext uri="{FF2B5EF4-FFF2-40B4-BE49-F238E27FC236}">
                <a16:creationId xmlns:a16="http://schemas.microsoft.com/office/drawing/2014/main" id="{BCE373B8-7ADE-4DC4-9900-59147BFA16E7}"/>
              </a:ext>
            </a:extLst>
          </p:cNvPr>
          <p:cNvSpPr>
            <a:spLocks noGrp="1"/>
          </p:cNvSpPr>
          <p:nvPr>
            <p:ph type="body" sz="quarter" idx="17" hasCustomPrompt="1"/>
          </p:nvPr>
        </p:nvSpPr>
        <p:spPr>
          <a:xfrm>
            <a:off x="8208000" y="3668499"/>
            <a:ext cx="3276000" cy="2238815"/>
          </a:xfrm>
        </p:spPr>
        <p:txBody>
          <a:bodyPr lIns="108000"/>
          <a:lstStyle>
            <a:lvl1pPr marL="171450" indent="-171450">
              <a:buClr>
                <a:schemeClr val="accent2"/>
              </a:buClr>
              <a:buFont typeface="Arial" panose="020B0604020202020204" pitchFamily="34" charset="0"/>
              <a:buChar char="•"/>
              <a:defRPr sz="1200">
                <a:solidFill>
                  <a:schemeClr val="tx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a:r>
              <a:rPr lang="en-US" noProof="0"/>
              <a:t>Description</a:t>
            </a:r>
          </a:p>
        </p:txBody>
      </p:sp>
      <p:sp>
        <p:nvSpPr>
          <p:cNvPr id="18" name="Text Placeholder 12">
            <a:extLst>
              <a:ext uri="{FF2B5EF4-FFF2-40B4-BE49-F238E27FC236}">
                <a16:creationId xmlns:a16="http://schemas.microsoft.com/office/drawing/2014/main" id="{28F027FF-E9AF-4E49-AC44-48D21AD761AA}"/>
              </a:ext>
            </a:extLst>
          </p:cNvPr>
          <p:cNvSpPr>
            <a:spLocks noGrp="1"/>
          </p:cNvSpPr>
          <p:nvPr>
            <p:ph type="body" sz="quarter" idx="18" hasCustomPrompt="1"/>
          </p:nvPr>
        </p:nvSpPr>
        <p:spPr>
          <a:xfrm>
            <a:off x="8208000" y="3068555"/>
            <a:ext cx="3276000" cy="360445"/>
          </a:xfrm>
          <a:solidFill>
            <a:schemeClr val="tx2"/>
          </a:solidFill>
        </p:spPr>
        <p:txBody>
          <a:bodyPr lIns="108000" anchor="ctr"/>
          <a:lstStyle>
            <a:lvl1pPr marL="0" indent="0">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a:r>
              <a:rPr lang="en-US" noProof="0"/>
              <a:t>Header</a:t>
            </a:r>
          </a:p>
        </p:txBody>
      </p:sp>
      <p:sp>
        <p:nvSpPr>
          <p:cNvPr id="29" name="Picture Placeholder 25">
            <a:extLst>
              <a:ext uri="{FF2B5EF4-FFF2-40B4-BE49-F238E27FC236}">
                <a16:creationId xmlns:a16="http://schemas.microsoft.com/office/drawing/2014/main" id="{8989EC4C-4E3F-457F-8CF6-8A88DE68A930}"/>
              </a:ext>
            </a:extLst>
          </p:cNvPr>
          <p:cNvSpPr>
            <a:spLocks noGrp="1"/>
          </p:cNvSpPr>
          <p:nvPr>
            <p:ph type="pic" sz="quarter" idx="23" hasCustomPrompt="1"/>
          </p:nvPr>
        </p:nvSpPr>
        <p:spPr>
          <a:xfrm>
            <a:off x="1908907" y="2005142"/>
            <a:ext cx="823913" cy="823913"/>
          </a:xfrm>
        </p:spPr>
        <p:txBody>
          <a:bodyPr anchor="ctr"/>
          <a:lstStyle>
            <a:lvl1pPr marL="0" indent="0" algn="ctr">
              <a:buNone/>
              <a:defRPr sz="1050" i="1">
                <a:solidFill>
                  <a:schemeClr val="bg1"/>
                </a:solidFill>
              </a:defRPr>
            </a:lvl1pPr>
          </a:lstStyle>
          <a:p>
            <a:r>
              <a:rPr lang="en-US" noProof="0" dirty="0"/>
              <a:t>Icon</a:t>
            </a:r>
          </a:p>
        </p:txBody>
      </p:sp>
      <p:sp>
        <p:nvSpPr>
          <p:cNvPr id="30" name="Picture Placeholder 25">
            <a:extLst>
              <a:ext uri="{FF2B5EF4-FFF2-40B4-BE49-F238E27FC236}">
                <a16:creationId xmlns:a16="http://schemas.microsoft.com/office/drawing/2014/main" id="{67FB2730-3D12-4D72-AE64-AC3955C5CD99}"/>
              </a:ext>
            </a:extLst>
          </p:cNvPr>
          <p:cNvSpPr>
            <a:spLocks noGrp="1"/>
          </p:cNvSpPr>
          <p:nvPr>
            <p:ph type="pic" sz="quarter" idx="24" hasCustomPrompt="1"/>
          </p:nvPr>
        </p:nvSpPr>
        <p:spPr>
          <a:xfrm>
            <a:off x="5671476" y="2005142"/>
            <a:ext cx="823913" cy="823913"/>
          </a:xfrm>
        </p:spPr>
        <p:txBody>
          <a:bodyPr anchor="ctr"/>
          <a:lstStyle>
            <a:lvl1pPr marL="0" indent="0" algn="ctr">
              <a:buNone/>
              <a:defRPr sz="1050" i="1">
                <a:solidFill>
                  <a:schemeClr val="bg1"/>
                </a:solidFill>
              </a:defRPr>
            </a:lvl1pPr>
          </a:lstStyle>
          <a:p>
            <a:r>
              <a:rPr lang="en-US" noProof="0" dirty="0"/>
              <a:t>Icon</a:t>
            </a:r>
          </a:p>
        </p:txBody>
      </p:sp>
      <p:sp>
        <p:nvSpPr>
          <p:cNvPr id="31" name="Picture Placeholder 25">
            <a:extLst>
              <a:ext uri="{FF2B5EF4-FFF2-40B4-BE49-F238E27FC236}">
                <a16:creationId xmlns:a16="http://schemas.microsoft.com/office/drawing/2014/main" id="{4F2BB90C-4866-4DB3-B05C-0BB7DBFF8EA3}"/>
              </a:ext>
            </a:extLst>
          </p:cNvPr>
          <p:cNvSpPr>
            <a:spLocks noGrp="1"/>
          </p:cNvSpPr>
          <p:nvPr>
            <p:ph type="pic" sz="quarter" idx="25" hasCustomPrompt="1"/>
          </p:nvPr>
        </p:nvSpPr>
        <p:spPr>
          <a:xfrm>
            <a:off x="9434044" y="2005142"/>
            <a:ext cx="823913" cy="823913"/>
          </a:xfrm>
        </p:spPr>
        <p:txBody>
          <a:bodyPr anchor="ctr"/>
          <a:lstStyle>
            <a:lvl1pPr marL="0" indent="0" algn="ctr">
              <a:buNone/>
              <a:defRPr sz="1050" i="1">
                <a:solidFill>
                  <a:schemeClr val="bg1"/>
                </a:solidFill>
              </a:defRPr>
            </a:lvl1pPr>
          </a:lstStyle>
          <a:p>
            <a:r>
              <a:rPr lang="en-US" noProof="0" dirty="0"/>
              <a:t>Icon</a:t>
            </a:r>
          </a:p>
        </p:txBody>
      </p:sp>
      <p:sp>
        <p:nvSpPr>
          <p:cNvPr id="21" name="Text Placeholder 3">
            <a:extLst>
              <a:ext uri="{FF2B5EF4-FFF2-40B4-BE49-F238E27FC236}">
                <a16:creationId xmlns:a16="http://schemas.microsoft.com/office/drawing/2014/main" id="{7A3E4BF3-C44A-4FB6-B64A-05FB5AEC7577}"/>
              </a:ext>
            </a:extLst>
          </p:cNvPr>
          <p:cNvSpPr>
            <a:spLocks noGrp="1"/>
          </p:cNvSpPr>
          <p:nvPr>
            <p:ph type="body" sz="quarter" idx="12" hasCustomPrompt="1"/>
          </p:nvPr>
        </p:nvSpPr>
        <p:spPr>
          <a:xfrm>
            <a:off x="684213" y="1405643"/>
            <a:ext cx="7559675" cy="360000"/>
          </a:xfrm>
        </p:spPr>
        <p:txBody>
          <a:bodyPr/>
          <a:lstStyle>
            <a:lvl1pPr marL="0" indent="0">
              <a:buNone/>
              <a:defRPr sz="2200">
                <a:solidFill>
                  <a:schemeClr val="bg1"/>
                </a:solidFill>
                <a:latin typeface="+mj-lt"/>
              </a:defRPr>
            </a:lvl1pPr>
          </a:lstStyle>
          <a:p>
            <a:pPr lvl="0"/>
            <a:r>
              <a:rPr lang="en-US" noProof="0"/>
              <a:t>SUBTITLE</a:t>
            </a:r>
          </a:p>
        </p:txBody>
      </p:sp>
      <p:sp>
        <p:nvSpPr>
          <p:cNvPr id="26" name="Freeform: Shape 25">
            <a:extLst>
              <a:ext uri="{FF2B5EF4-FFF2-40B4-BE49-F238E27FC236}">
                <a16:creationId xmlns:a16="http://schemas.microsoft.com/office/drawing/2014/main" id="{AEA98CFA-B2A7-4BCC-B1DC-01CFAD2DD65E}"/>
              </a:ext>
            </a:extLst>
          </p:cNvPr>
          <p:cNvSpPr/>
          <p:nvPr userDrawn="1"/>
        </p:nvSpPr>
        <p:spPr>
          <a:xfrm rot="5400000">
            <a:off x="8677500" y="-85500"/>
            <a:ext cx="3429000" cy="3600000"/>
          </a:xfrm>
          <a:custGeom>
            <a:avLst/>
            <a:gdLst>
              <a:gd name="connsiteX0" fmla="*/ 0 w 3429000"/>
              <a:gd name="connsiteY0" fmla="*/ 3600000 h 3600000"/>
              <a:gd name="connsiteX1" fmla="*/ 0 w 3429000"/>
              <a:gd name="connsiteY1" fmla="*/ 0 h 3600000"/>
              <a:gd name="connsiteX2" fmla="*/ 180000 w 3429000"/>
              <a:gd name="connsiteY2" fmla="*/ 0 h 3600000"/>
              <a:gd name="connsiteX3" fmla="*/ 3429000 w 3429000"/>
              <a:gd name="connsiteY3" fmla="*/ 0 h 3600000"/>
              <a:gd name="connsiteX4" fmla="*/ 3429000 w 3429000"/>
              <a:gd name="connsiteY4" fmla="*/ 180000 h 3600000"/>
              <a:gd name="connsiteX5" fmla="*/ 180000 w 3429000"/>
              <a:gd name="connsiteY5" fmla="*/ 180000 h 3600000"/>
              <a:gd name="connsiteX6" fmla="*/ 180000 w 3429000"/>
              <a:gd name="connsiteY6" fmla="*/ 3600000 h 36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29000" h="3600000">
                <a:moveTo>
                  <a:pt x="0" y="3600000"/>
                </a:moveTo>
                <a:lnTo>
                  <a:pt x="0" y="0"/>
                </a:lnTo>
                <a:lnTo>
                  <a:pt x="180000" y="0"/>
                </a:lnTo>
                <a:lnTo>
                  <a:pt x="3429000" y="0"/>
                </a:lnTo>
                <a:lnTo>
                  <a:pt x="3429000" y="180000"/>
                </a:lnTo>
                <a:lnTo>
                  <a:pt x="180000" y="180000"/>
                </a:lnTo>
                <a:lnTo>
                  <a:pt x="180000" y="3600000"/>
                </a:lnTo>
                <a:close/>
              </a:path>
            </a:pathLst>
          </a:custGeom>
          <a:gradFill>
            <a:gsLst>
              <a:gs pos="0">
                <a:schemeClr val="bg1">
                  <a:alpha val="5000"/>
                </a:schemeClr>
              </a:gs>
              <a:gs pos="100000">
                <a:schemeClr val="bg1">
                  <a:alpha val="3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Tree>
    <p:extLst>
      <p:ext uri="{BB962C8B-B14F-4D97-AF65-F5344CB8AC3E}">
        <p14:creationId xmlns:p14="http://schemas.microsoft.com/office/powerpoint/2010/main" val="2142598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Only - Dark">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E752CBEE-7696-40FC-AB0E-8790B179D18C}"/>
              </a:ext>
            </a:extLst>
          </p:cNvPr>
          <p:cNvSpPr/>
          <p:nvPr userDrawn="1"/>
        </p:nvSpPr>
        <p:spPr>
          <a:xfrm rot="5400000">
            <a:off x="8188485" y="2854485"/>
            <a:ext cx="4407031" cy="3600000"/>
          </a:xfrm>
          <a:custGeom>
            <a:avLst/>
            <a:gdLst>
              <a:gd name="connsiteX0" fmla="*/ 0 w 4407031"/>
              <a:gd name="connsiteY0" fmla="*/ 180000 h 3600000"/>
              <a:gd name="connsiteX1" fmla="*/ 0 w 4407031"/>
              <a:gd name="connsiteY1" fmla="*/ 0 h 3600000"/>
              <a:gd name="connsiteX2" fmla="*/ 4227031 w 4407031"/>
              <a:gd name="connsiteY2" fmla="*/ 0 h 3600000"/>
              <a:gd name="connsiteX3" fmla="*/ 4407031 w 4407031"/>
              <a:gd name="connsiteY3" fmla="*/ 0 h 3600000"/>
              <a:gd name="connsiteX4" fmla="*/ 4407031 w 4407031"/>
              <a:gd name="connsiteY4" fmla="*/ 180000 h 3600000"/>
              <a:gd name="connsiteX5" fmla="*/ 4407031 w 4407031"/>
              <a:gd name="connsiteY5" fmla="*/ 3600000 h 3600000"/>
              <a:gd name="connsiteX6" fmla="*/ 4227031 w 4407031"/>
              <a:gd name="connsiteY6" fmla="*/ 3600000 h 3600000"/>
              <a:gd name="connsiteX7" fmla="*/ 4227031 w 4407031"/>
              <a:gd name="connsiteY7" fmla="*/ 180000 h 36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07031" h="3600000">
                <a:moveTo>
                  <a:pt x="0" y="180000"/>
                </a:moveTo>
                <a:lnTo>
                  <a:pt x="0" y="0"/>
                </a:lnTo>
                <a:lnTo>
                  <a:pt x="4227031" y="0"/>
                </a:lnTo>
                <a:lnTo>
                  <a:pt x="4407031" y="0"/>
                </a:lnTo>
                <a:lnTo>
                  <a:pt x="4407031" y="180000"/>
                </a:lnTo>
                <a:lnTo>
                  <a:pt x="4407031" y="3600000"/>
                </a:lnTo>
                <a:lnTo>
                  <a:pt x="4227031" y="3600000"/>
                </a:lnTo>
                <a:lnTo>
                  <a:pt x="4227031" y="180000"/>
                </a:lnTo>
                <a:close/>
              </a:path>
            </a:pathLst>
          </a:custGeom>
          <a:solidFill>
            <a:schemeClr val="tx1">
              <a:lumMod val="50000"/>
              <a:lumOff val="50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0" name="Text Placeholder 3">
            <a:extLst>
              <a:ext uri="{FF2B5EF4-FFF2-40B4-BE49-F238E27FC236}">
                <a16:creationId xmlns:a16="http://schemas.microsoft.com/office/drawing/2014/main" id="{6A395197-9758-40F0-B747-F8B134C175EB}"/>
              </a:ext>
            </a:extLst>
          </p:cNvPr>
          <p:cNvSpPr txBox="1">
            <a:spLocks/>
          </p:cNvSpPr>
          <p:nvPr userDrawn="1"/>
        </p:nvSpPr>
        <p:spPr>
          <a:xfrm>
            <a:off x="0" y="-436"/>
            <a:ext cx="12192000" cy="2451405"/>
          </a:xfrm>
          <a:prstGeom prst="rect">
            <a:avLst/>
          </a:prstGeom>
          <a:gradFill>
            <a:gsLst>
              <a:gs pos="0">
                <a:schemeClr val="tx2"/>
              </a:gs>
              <a:gs pos="100000">
                <a:schemeClr val="accent2"/>
              </a:gs>
            </a:gsLst>
            <a:lin ang="14400000" scaled="0"/>
          </a:gradFill>
        </p:spPr>
        <p:txBody>
          <a:bodyPr/>
          <a:lstStyle>
            <a:lvl1pPr marL="266700" indent="-266700" algn="l" defTabSz="914400" rtl="0" eaLnBrk="1" latinLnBrk="0" hangingPunct="1">
              <a:lnSpc>
                <a:spcPct val="100000"/>
              </a:lnSpc>
              <a:spcBef>
                <a:spcPts val="0"/>
              </a:spcBef>
              <a:spcAft>
                <a:spcPts val="1000"/>
              </a:spcAft>
              <a:buClr>
                <a:schemeClr val="accent2"/>
              </a:buClr>
              <a:buFont typeface="Arial" panose="020B0604020202020204" pitchFamily="34" charset="0"/>
              <a:buChar char="●"/>
              <a:defRPr sz="1600" kern="1200">
                <a:solidFill>
                  <a:schemeClr val="tx1"/>
                </a:solidFill>
                <a:latin typeface="+mn-lt"/>
                <a:ea typeface="+mn-ea"/>
                <a:cs typeface="+mn-cs"/>
              </a:defRPr>
            </a:lvl1pPr>
            <a:lvl2pPr marL="447675" indent="-180975" algn="l" defTabSz="914400" rtl="0" eaLnBrk="1" latinLnBrk="0" hangingPunct="1">
              <a:lnSpc>
                <a:spcPct val="100000"/>
              </a:lnSpc>
              <a:spcBef>
                <a:spcPts val="0"/>
              </a:spcBef>
              <a:spcAft>
                <a:spcPts val="1000"/>
              </a:spcAft>
              <a:buClr>
                <a:schemeClr val="accent2"/>
              </a:buClr>
              <a:buFontTx/>
              <a:buChar char="–"/>
              <a:defRPr sz="1400" kern="1200">
                <a:solidFill>
                  <a:schemeClr val="tx1"/>
                </a:solidFill>
                <a:latin typeface="+mn-lt"/>
                <a:ea typeface="+mn-ea"/>
                <a:cs typeface="+mn-cs"/>
              </a:defRPr>
            </a:lvl2pPr>
            <a:lvl3pPr marL="628650" indent="-180975" algn="l" defTabSz="914400" rtl="0" eaLnBrk="1" latinLnBrk="0" hangingPunct="1">
              <a:lnSpc>
                <a:spcPct val="100000"/>
              </a:lnSpc>
              <a:spcBef>
                <a:spcPts val="0"/>
              </a:spcBef>
              <a:spcAft>
                <a:spcPts val="1000"/>
              </a:spcAft>
              <a:buClr>
                <a:schemeClr val="tx1">
                  <a:lumMod val="50000"/>
                  <a:lumOff val="50000"/>
                </a:schemeClr>
              </a:buClr>
              <a:buFont typeface="Arial" panose="020B0604020202020204" pitchFamily="34" charset="0"/>
              <a:buChar char="•"/>
              <a:defRPr sz="1200" kern="1200">
                <a:solidFill>
                  <a:schemeClr val="tx1"/>
                </a:solidFill>
                <a:latin typeface="+mn-lt"/>
                <a:ea typeface="+mn-ea"/>
                <a:cs typeface="+mn-cs"/>
              </a:defRPr>
            </a:lvl3pPr>
            <a:lvl4pPr marL="809625" indent="-180975" algn="l" defTabSz="914400" rtl="0" eaLnBrk="1" latinLnBrk="0" hangingPunct="1">
              <a:lnSpc>
                <a:spcPct val="100000"/>
              </a:lnSpc>
              <a:spcBef>
                <a:spcPts val="0"/>
              </a:spcBef>
              <a:spcAft>
                <a:spcPts val="1000"/>
              </a:spcAft>
              <a:buClr>
                <a:schemeClr val="tx1">
                  <a:lumMod val="75000"/>
                  <a:lumOff val="25000"/>
                </a:schemeClr>
              </a:buClr>
              <a:buSzPct val="80000"/>
              <a:buFont typeface="Courier New" panose="02070309020205020404" pitchFamily="49" charset="0"/>
              <a:buChar char="o"/>
              <a:defRPr sz="1000" kern="1200">
                <a:solidFill>
                  <a:schemeClr val="tx1"/>
                </a:solidFill>
                <a:latin typeface="+mn-lt"/>
                <a:ea typeface="+mn-ea"/>
                <a:cs typeface="+mn-cs"/>
              </a:defRPr>
            </a:lvl4pPr>
            <a:lvl5pPr marL="990600" indent="-180975" algn="l" defTabSz="914400" rtl="0" eaLnBrk="1" latinLnBrk="0" hangingPunct="1">
              <a:lnSpc>
                <a:spcPct val="100000"/>
              </a:lnSpc>
              <a:spcBef>
                <a:spcPts val="0"/>
              </a:spcBef>
              <a:spcAft>
                <a:spcPts val="1000"/>
              </a:spcAft>
              <a:buFont typeface="Arial" panose="020B0604020202020204" pitchFamily="34" charset="0"/>
              <a:buChar char="•"/>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noProof="0" dirty="0"/>
          </a:p>
        </p:txBody>
      </p:sp>
      <p:sp>
        <p:nvSpPr>
          <p:cNvPr id="2" name="Title 1">
            <a:extLst>
              <a:ext uri="{FF2B5EF4-FFF2-40B4-BE49-F238E27FC236}">
                <a16:creationId xmlns:a16="http://schemas.microsoft.com/office/drawing/2014/main" id="{DF797B74-E645-46F4-8F77-49AF7F0D443F}"/>
              </a:ext>
            </a:extLst>
          </p:cNvPr>
          <p:cNvSpPr>
            <a:spLocks noGrp="1"/>
          </p:cNvSpPr>
          <p:nvPr>
            <p:ph type="title"/>
          </p:nvPr>
        </p:nvSpPr>
        <p:spPr>
          <a:xfrm>
            <a:off x="684000" y="808186"/>
            <a:ext cx="7560000" cy="370166"/>
          </a:xfrm>
        </p:spPr>
        <p:txBody>
          <a:bodyPr/>
          <a:lstStyle>
            <a:lvl1pPr>
              <a:defRPr>
                <a:solidFill>
                  <a:schemeClr val="bg1"/>
                </a:solidFill>
              </a:defRPr>
            </a:lvl1pPr>
          </a:lstStyle>
          <a:p>
            <a:r>
              <a:rPr lang="en-US" noProof="0"/>
              <a:t>Click to edit Master title style</a:t>
            </a:r>
          </a:p>
        </p:txBody>
      </p:sp>
      <p:sp>
        <p:nvSpPr>
          <p:cNvPr id="21" name="Text Placeholder 3">
            <a:extLst>
              <a:ext uri="{FF2B5EF4-FFF2-40B4-BE49-F238E27FC236}">
                <a16:creationId xmlns:a16="http://schemas.microsoft.com/office/drawing/2014/main" id="{7A3E4BF3-C44A-4FB6-B64A-05FB5AEC7577}"/>
              </a:ext>
            </a:extLst>
          </p:cNvPr>
          <p:cNvSpPr>
            <a:spLocks noGrp="1"/>
          </p:cNvSpPr>
          <p:nvPr>
            <p:ph type="body" sz="quarter" idx="12" hasCustomPrompt="1"/>
          </p:nvPr>
        </p:nvSpPr>
        <p:spPr>
          <a:xfrm>
            <a:off x="684213" y="1405643"/>
            <a:ext cx="7559675" cy="360000"/>
          </a:xfrm>
        </p:spPr>
        <p:txBody>
          <a:bodyPr/>
          <a:lstStyle>
            <a:lvl1pPr marL="0" indent="0">
              <a:buNone/>
              <a:defRPr sz="2200">
                <a:solidFill>
                  <a:schemeClr val="bg1"/>
                </a:solidFill>
                <a:latin typeface="+mj-lt"/>
              </a:defRPr>
            </a:lvl1pPr>
          </a:lstStyle>
          <a:p>
            <a:pPr lvl="0"/>
            <a:r>
              <a:rPr lang="en-US" noProof="0"/>
              <a:t>SUBTITLE</a:t>
            </a:r>
          </a:p>
        </p:txBody>
      </p:sp>
      <p:sp>
        <p:nvSpPr>
          <p:cNvPr id="7" name="Footer Placeholder 6">
            <a:extLst>
              <a:ext uri="{FF2B5EF4-FFF2-40B4-BE49-F238E27FC236}">
                <a16:creationId xmlns:a16="http://schemas.microsoft.com/office/drawing/2014/main" id="{A557D1A2-E2DD-4CD8-B7DB-2864D4A97E02}"/>
              </a:ext>
            </a:extLst>
          </p:cNvPr>
          <p:cNvSpPr>
            <a:spLocks noGrp="1"/>
          </p:cNvSpPr>
          <p:nvPr>
            <p:ph type="ftr" sz="quarter" idx="10"/>
          </p:nvPr>
        </p:nvSpPr>
        <p:spPr/>
        <p:txBody>
          <a:bodyPr/>
          <a:lstStyle/>
          <a:p>
            <a:endParaRPr lang="en-US" noProof="0" dirty="0"/>
          </a:p>
        </p:txBody>
      </p:sp>
      <p:sp>
        <p:nvSpPr>
          <p:cNvPr id="8" name="Slide Number Placeholder 7">
            <a:extLst>
              <a:ext uri="{FF2B5EF4-FFF2-40B4-BE49-F238E27FC236}">
                <a16:creationId xmlns:a16="http://schemas.microsoft.com/office/drawing/2014/main" id="{86B08B7A-4219-4973-8C9B-BF5BCC64480F}"/>
              </a:ext>
            </a:extLst>
          </p:cNvPr>
          <p:cNvSpPr>
            <a:spLocks noGrp="1"/>
          </p:cNvSpPr>
          <p:nvPr>
            <p:ph type="sldNum" sz="quarter" idx="11"/>
          </p:nvPr>
        </p:nvSpPr>
        <p:spPr/>
        <p:txBody>
          <a:bodyPr/>
          <a:lstStyle/>
          <a:p>
            <a:fld id="{EECC7194-A4D0-457B-9D3E-53681723AFF7}" type="slidenum">
              <a:rPr lang="en-US" noProof="0" smtClean="0"/>
              <a:pPr/>
              <a:t>‹#›</a:t>
            </a:fld>
            <a:endParaRPr lang="en-US" noProof="0" dirty="0"/>
          </a:p>
        </p:txBody>
      </p:sp>
      <p:sp>
        <p:nvSpPr>
          <p:cNvPr id="26" name="Freeform: Shape 25">
            <a:extLst>
              <a:ext uri="{FF2B5EF4-FFF2-40B4-BE49-F238E27FC236}">
                <a16:creationId xmlns:a16="http://schemas.microsoft.com/office/drawing/2014/main" id="{89445125-53D2-43B3-8ABC-C88E463BE7DD}"/>
              </a:ext>
            </a:extLst>
          </p:cNvPr>
          <p:cNvSpPr/>
          <p:nvPr userDrawn="1"/>
        </p:nvSpPr>
        <p:spPr>
          <a:xfrm rot="5400000">
            <a:off x="9166516" y="-574515"/>
            <a:ext cx="2450969" cy="3600000"/>
          </a:xfrm>
          <a:custGeom>
            <a:avLst/>
            <a:gdLst>
              <a:gd name="connsiteX0" fmla="*/ 0 w 2450969"/>
              <a:gd name="connsiteY0" fmla="*/ 3600000 h 3600000"/>
              <a:gd name="connsiteX1" fmla="*/ 0 w 2450969"/>
              <a:gd name="connsiteY1" fmla="*/ 0 h 3600000"/>
              <a:gd name="connsiteX2" fmla="*/ 180000 w 2450969"/>
              <a:gd name="connsiteY2" fmla="*/ 0 h 3600000"/>
              <a:gd name="connsiteX3" fmla="*/ 2450969 w 2450969"/>
              <a:gd name="connsiteY3" fmla="*/ 0 h 3600000"/>
              <a:gd name="connsiteX4" fmla="*/ 2450969 w 2450969"/>
              <a:gd name="connsiteY4" fmla="*/ 180000 h 3600000"/>
              <a:gd name="connsiteX5" fmla="*/ 180000 w 2450969"/>
              <a:gd name="connsiteY5" fmla="*/ 180000 h 3600000"/>
              <a:gd name="connsiteX6" fmla="*/ 180000 w 2450969"/>
              <a:gd name="connsiteY6" fmla="*/ 3600000 h 36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50969" h="3600000">
                <a:moveTo>
                  <a:pt x="0" y="3600000"/>
                </a:moveTo>
                <a:lnTo>
                  <a:pt x="0" y="0"/>
                </a:lnTo>
                <a:lnTo>
                  <a:pt x="180000" y="0"/>
                </a:lnTo>
                <a:lnTo>
                  <a:pt x="2450969" y="0"/>
                </a:lnTo>
                <a:lnTo>
                  <a:pt x="2450969" y="180000"/>
                </a:lnTo>
                <a:lnTo>
                  <a:pt x="180000" y="180000"/>
                </a:lnTo>
                <a:lnTo>
                  <a:pt x="180000" y="3600000"/>
                </a:lnTo>
                <a:close/>
              </a:path>
            </a:pathLst>
          </a:custGeom>
          <a:gradFill>
            <a:gsLst>
              <a:gs pos="0">
                <a:schemeClr val="bg1">
                  <a:alpha val="5000"/>
                </a:schemeClr>
              </a:gs>
              <a:gs pos="100000">
                <a:schemeClr val="bg1">
                  <a:alpha val="3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Tree>
    <p:extLst>
      <p:ext uri="{BB962C8B-B14F-4D97-AF65-F5344CB8AC3E}">
        <p14:creationId xmlns:p14="http://schemas.microsoft.com/office/powerpoint/2010/main" val="9759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Subtitle Only - Full Photo">
    <p:bg>
      <p:bgPr>
        <a:solidFill>
          <a:schemeClr val="bg1"/>
        </a:solidFill>
        <a:effectLst/>
      </p:bgPr>
    </p:bg>
    <p:spTree>
      <p:nvGrpSpPr>
        <p:cNvPr id="1" name=""/>
        <p:cNvGrpSpPr/>
        <p:nvPr/>
      </p:nvGrpSpPr>
      <p:grpSpPr>
        <a:xfrm>
          <a:off x="0" y="0"/>
          <a:ext cx="0" cy="0"/>
          <a:chOff x="0" y="0"/>
          <a:chExt cx="0" cy="0"/>
        </a:xfrm>
      </p:grpSpPr>
      <p:sp>
        <p:nvSpPr>
          <p:cNvPr id="24" name="Picture Placeholder 23">
            <a:extLst>
              <a:ext uri="{FF2B5EF4-FFF2-40B4-BE49-F238E27FC236}">
                <a16:creationId xmlns:a16="http://schemas.microsoft.com/office/drawing/2014/main" id="{767CE6DD-011B-4E2D-9E8A-EFF414E39EEA}"/>
              </a:ext>
            </a:extLst>
          </p:cNvPr>
          <p:cNvSpPr>
            <a:spLocks noGrp="1"/>
          </p:cNvSpPr>
          <p:nvPr>
            <p:ph type="pic" sz="quarter" idx="12" hasCustomPrompt="1"/>
          </p:nvPr>
        </p:nvSpPr>
        <p:spPr>
          <a:xfrm>
            <a:off x="180000" y="179109"/>
            <a:ext cx="11832000" cy="6513922"/>
          </a:xfrm>
          <a:custGeom>
            <a:avLst/>
            <a:gdLst>
              <a:gd name="connsiteX0" fmla="*/ 0 w 11832000"/>
              <a:gd name="connsiteY0" fmla="*/ 0 h 6513922"/>
              <a:gd name="connsiteX1" fmla="*/ 8412000 w 11832000"/>
              <a:gd name="connsiteY1" fmla="*/ 0 h 6513922"/>
              <a:gd name="connsiteX2" fmla="*/ 8412000 w 11832000"/>
              <a:gd name="connsiteY2" fmla="*/ 891 h 6513922"/>
              <a:gd name="connsiteX3" fmla="*/ 11832000 w 11832000"/>
              <a:gd name="connsiteY3" fmla="*/ 891 h 6513922"/>
              <a:gd name="connsiteX4" fmla="*/ 11832000 w 11832000"/>
              <a:gd name="connsiteY4" fmla="*/ 6498891 h 6513922"/>
              <a:gd name="connsiteX5" fmla="*/ 8412000 w 11832000"/>
              <a:gd name="connsiteY5" fmla="*/ 6498891 h 6513922"/>
              <a:gd name="connsiteX6" fmla="*/ 8412000 w 11832000"/>
              <a:gd name="connsiteY6" fmla="*/ 6513922 h 6513922"/>
              <a:gd name="connsiteX7" fmla="*/ 0 w 11832000"/>
              <a:gd name="connsiteY7" fmla="*/ 6513922 h 6513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832000" h="6513922">
                <a:moveTo>
                  <a:pt x="0" y="0"/>
                </a:moveTo>
                <a:lnTo>
                  <a:pt x="8412000" y="0"/>
                </a:lnTo>
                <a:lnTo>
                  <a:pt x="8412000" y="891"/>
                </a:lnTo>
                <a:lnTo>
                  <a:pt x="11832000" y="891"/>
                </a:lnTo>
                <a:lnTo>
                  <a:pt x="11832000" y="6498891"/>
                </a:lnTo>
                <a:lnTo>
                  <a:pt x="8412000" y="6498891"/>
                </a:lnTo>
                <a:lnTo>
                  <a:pt x="8412000" y="6513922"/>
                </a:lnTo>
                <a:lnTo>
                  <a:pt x="0" y="6513922"/>
                </a:lnTo>
                <a:close/>
              </a:path>
            </a:pathLst>
          </a:custGeom>
          <a:solidFill>
            <a:schemeClr val="tx1">
              <a:lumMod val="75000"/>
              <a:lumOff val="25000"/>
            </a:schemeClr>
          </a:solidFill>
        </p:spPr>
        <p:txBody>
          <a:bodyPr wrap="square" lIns="0" tIns="1764000" rIns="0" anchor="t">
            <a:noAutofit/>
          </a:bodyPr>
          <a:lstStyle>
            <a:lvl1pPr marL="0" indent="0" algn="ctr">
              <a:lnSpc>
                <a:spcPct val="100000"/>
              </a:lnSpc>
              <a:buNone/>
              <a:defRPr sz="1200" i="1">
                <a:solidFill>
                  <a:schemeClr val="bg1"/>
                </a:solidFill>
              </a:defRPr>
            </a:lvl1pPr>
          </a:lstStyle>
          <a:p>
            <a:r>
              <a:rPr lang="en-US" dirty="0"/>
              <a:t>Drag &amp; Drop Your </a:t>
            </a:r>
            <a:br>
              <a:rPr lang="en-US" dirty="0"/>
            </a:br>
            <a:r>
              <a:rPr lang="en-US" dirty="0"/>
              <a:t>Background Photo Here</a:t>
            </a:r>
          </a:p>
        </p:txBody>
      </p:sp>
      <p:sp>
        <p:nvSpPr>
          <p:cNvPr id="2" name="Title 1">
            <a:extLst>
              <a:ext uri="{FF2B5EF4-FFF2-40B4-BE49-F238E27FC236}">
                <a16:creationId xmlns:a16="http://schemas.microsoft.com/office/drawing/2014/main" id="{DF797B74-E645-46F4-8F77-49AF7F0D443F}"/>
              </a:ext>
            </a:extLst>
          </p:cNvPr>
          <p:cNvSpPr>
            <a:spLocks noGrp="1"/>
          </p:cNvSpPr>
          <p:nvPr>
            <p:ph type="title"/>
          </p:nvPr>
        </p:nvSpPr>
        <p:spPr>
          <a:xfrm>
            <a:off x="684000" y="808185"/>
            <a:ext cx="7560000" cy="360000"/>
          </a:xfrm>
        </p:spPr>
        <p:txBody>
          <a:bodyPr/>
          <a:lstStyle>
            <a:lvl1pPr>
              <a:defRPr cap="all" baseline="0">
                <a:solidFill>
                  <a:schemeClr val="bg1"/>
                </a:solidFill>
              </a:defRPr>
            </a:lvl1pPr>
          </a:lstStyle>
          <a:p>
            <a:r>
              <a:rPr lang="en-US"/>
              <a:t>Click to edit Master title style</a:t>
            </a:r>
            <a:endParaRPr lang="en-US" dirty="0"/>
          </a:p>
        </p:txBody>
      </p:sp>
      <p:sp>
        <p:nvSpPr>
          <p:cNvPr id="7" name="Footer Placeholder 6">
            <a:extLst>
              <a:ext uri="{FF2B5EF4-FFF2-40B4-BE49-F238E27FC236}">
                <a16:creationId xmlns:a16="http://schemas.microsoft.com/office/drawing/2014/main" id="{A557D1A2-E2DD-4CD8-B7DB-2864D4A97E02}"/>
              </a:ext>
            </a:extLst>
          </p:cNvPr>
          <p:cNvSpPr>
            <a:spLocks noGrp="1"/>
          </p:cNvSpPr>
          <p:nvPr>
            <p:ph type="ftr" sz="quarter" idx="10"/>
          </p:nvPr>
        </p:nvSpPr>
        <p:spPr/>
        <p:txBody>
          <a:bodyPr/>
          <a:lstStyle>
            <a:lvl1pPr>
              <a:defRPr>
                <a:solidFill>
                  <a:schemeClr val="bg1"/>
                </a:solidFill>
              </a:defRPr>
            </a:lvl1pPr>
          </a:lstStyle>
          <a:p>
            <a:endParaRPr lang="en-US" dirty="0"/>
          </a:p>
        </p:txBody>
      </p:sp>
      <p:sp>
        <p:nvSpPr>
          <p:cNvPr id="8" name="Slide Number Placeholder 7">
            <a:extLst>
              <a:ext uri="{FF2B5EF4-FFF2-40B4-BE49-F238E27FC236}">
                <a16:creationId xmlns:a16="http://schemas.microsoft.com/office/drawing/2014/main" id="{86B08B7A-4219-4973-8C9B-BF5BCC64480F}"/>
              </a:ext>
            </a:extLst>
          </p:cNvPr>
          <p:cNvSpPr>
            <a:spLocks noGrp="1"/>
          </p:cNvSpPr>
          <p:nvPr>
            <p:ph type="sldNum" sz="quarter" idx="11"/>
          </p:nvPr>
        </p:nvSpPr>
        <p:spPr/>
        <p:txBody>
          <a:bodyPr/>
          <a:lstStyle/>
          <a:p>
            <a:fld id="{EECC7194-A4D0-457B-9D3E-53681723AFF7}" type="slidenum">
              <a:rPr lang="en-US" smtClean="0"/>
              <a:pPr/>
              <a:t>‹#›</a:t>
            </a:fld>
            <a:endParaRPr lang="en-US" dirty="0"/>
          </a:p>
        </p:txBody>
      </p:sp>
      <p:sp>
        <p:nvSpPr>
          <p:cNvPr id="9" name="Freeform: Shape 8">
            <a:extLst>
              <a:ext uri="{FF2B5EF4-FFF2-40B4-BE49-F238E27FC236}">
                <a16:creationId xmlns:a16="http://schemas.microsoft.com/office/drawing/2014/main" id="{C6E75A4B-2655-4B0E-8D3B-0068F57D3D9B}"/>
              </a:ext>
            </a:extLst>
          </p:cNvPr>
          <p:cNvSpPr/>
          <p:nvPr userDrawn="1"/>
        </p:nvSpPr>
        <p:spPr>
          <a:xfrm rot="5400000">
            <a:off x="6963000" y="1629000"/>
            <a:ext cx="6858000" cy="3600000"/>
          </a:xfrm>
          <a:custGeom>
            <a:avLst/>
            <a:gdLst>
              <a:gd name="connsiteX0" fmla="*/ 0 w 6858000"/>
              <a:gd name="connsiteY0" fmla="*/ 3600000 h 3600000"/>
              <a:gd name="connsiteX1" fmla="*/ 0 w 6858000"/>
              <a:gd name="connsiteY1" fmla="*/ 0 h 3600000"/>
              <a:gd name="connsiteX2" fmla="*/ 0 w 6858000"/>
              <a:gd name="connsiteY2" fmla="*/ 0 h 3600000"/>
              <a:gd name="connsiteX3" fmla="*/ 180000 w 6858000"/>
              <a:gd name="connsiteY3" fmla="*/ 0 h 3600000"/>
              <a:gd name="connsiteX4" fmla="*/ 6678000 w 6858000"/>
              <a:gd name="connsiteY4" fmla="*/ 0 h 3600000"/>
              <a:gd name="connsiteX5" fmla="*/ 6858000 w 6858000"/>
              <a:gd name="connsiteY5" fmla="*/ 0 h 3600000"/>
              <a:gd name="connsiteX6" fmla="*/ 6858000 w 6858000"/>
              <a:gd name="connsiteY6" fmla="*/ 180000 h 3600000"/>
              <a:gd name="connsiteX7" fmla="*/ 6858000 w 6858000"/>
              <a:gd name="connsiteY7" fmla="*/ 3600000 h 3600000"/>
              <a:gd name="connsiteX8" fmla="*/ 6678000 w 6858000"/>
              <a:gd name="connsiteY8" fmla="*/ 3600000 h 3600000"/>
              <a:gd name="connsiteX9" fmla="*/ 6678000 w 6858000"/>
              <a:gd name="connsiteY9" fmla="*/ 180000 h 3600000"/>
              <a:gd name="connsiteX10" fmla="*/ 180000 w 6858000"/>
              <a:gd name="connsiteY10" fmla="*/ 180000 h 3600000"/>
              <a:gd name="connsiteX11" fmla="*/ 180000 w 6858000"/>
              <a:gd name="connsiteY11" fmla="*/ 3600000 h 36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3600000">
                <a:moveTo>
                  <a:pt x="0" y="3600000"/>
                </a:moveTo>
                <a:lnTo>
                  <a:pt x="0" y="0"/>
                </a:lnTo>
                <a:lnTo>
                  <a:pt x="0" y="0"/>
                </a:lnTo>
                <a:lnTo>
                  <a:pt x="180000" y="0"/>
                </a:lnTo>
                <a:lnTo>
                  <a:pt x="6678000" y="0"/>
                </a:lnTo>
                <a:lnTo>
                  <a:pt x="6858000" y="0"/>
                </a:lnTo>
                <a:lnTo>
                  <a:pt x="6858000" y="180000"/>
                </a:lnTo>
                <a:lnTo>
                  <a:pt x="6858000" y="3600000"/>
                </a:lnTo>
                <a:lnTo>
                  <a:pt x="6678000" y="3600000"/>
                </a:lnTo>
                <a:lnTo>
                  <a:pt x="6678000" y="180000"/>
                </a:lnTo>
                <a:lnTo>
                  <a:pt x="180000" y="180000"/>
                </a:lnTo>
                <a:lnTo>
                  <a:pt x="180000" y="360000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 Placeholder 3">
            <a:extLst>
              <a:ext uri="{FF2B5EF4-FFF2-40B4-BE49-F238E27FC236}">
                <a16:creationId xmlns:a16="http://schemas.microsoft.com/office/drawing/2014/main" id="{0A18EF7D-14D0-4362-B8BD-722D3D54D429}"/>
              </a:ext>
            </a:extLst>
          </p:cNvPr>
          <p:cNvSpPr>
            <a:spLocks noGrp="1"/>
          </p:cNvSpPr>
          <p:nvPr>
            <p:ph type="body" sz="quarter" idx="13" hasCustomPrompt="1"/>
          </p:nvPr>
        </p:nvSpPr>
        <p:spPr>
          <a:xfrm>
            <a:off x="684213" y="1405643"/>
            <a:ext cx="7559675" cy="360000"/>
          </a:xfrm>
        </p:spPr>
        <p:txBody>
          <a:bodyPr/>
          <a:lstStyle>
            <a:lvl1pPr marL="0" indent="0">
              <a:buNone/>
              <a:defRPr sz="2200">
                <a:solidFill>
                  <a:schemeClr val="bg1"/>
                </a:solidFill>
                <a:latin typeface="+mj-lt"/>
              </a:defRPr>
            </a:lvl1pPr>
          </a:lstStyle>
          <a:p>
            <a:pPr lvl="0"/>
            <a:r>
              <a:rPr lang="en-US" dirty="0"/>
              <a:t>SUBTITLE</a:t>
            </a:r>
          </a:p>
        </p:txBody>
      </p:sp>
    </p:spTree>
    <p:extLst>
      <p:ext uri="{BB962C8B-B14F-4D97-AF65-F5344CB8AC3E}">
        <p14:creationId xmlns:p14="http://schemas.microsoft.com/office/powerpoint/2010/main" val="2039369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Subtitle Only - Ligh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67FF01B-795B-4F5D-87AF-6CAA8DD5D48A}"/>
              </a:ext>
            </a:extLst>
          </p:cNvPr>
          <p:cNvSpPr/>
          <p:nvPr userDrawn="1"/>
        </p:nvSpPr>
        <p:spPr>
          <a:xfrm>
            <a:off x="180000" y="179109"/>
            <a:ext cx="11832000" cy="651392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 Placeholder 3">
            <a:extLst>
              <a:ext uri="{FF2B5EF4-FFF2-40B4-BE49-F238E27FC236}">
                <a16:creationId xmlns:a16="http://schemas.microsoft.com/office/drawing/2014/main" id="{7A3E4BF3-C44A-4FB6-B64A-05FB5AEC7577}"/>
              </a:ext>
            </a:extLst>
          </p:cNvPr>
          <p:cNvSpPr>
            <a:spLocks noGrp="1"/>
          </p:cNvSpPr>
          <p:nvPr>
            <p:ph type="body" sz="quarter" idx="12" hasCustomPrompt="1"/>
          </p:nvPr>
        </p:nvSpPr>
        <p:spPr>
          <a:xfrm>
            <a:off x="684213" y="1405643"/>
            <a:ext cx="7559675" cy="360000"/>
          </a:xfrm>
        </p:spPr>
        <p:txBody>
          <a:bodyPr/>
          <a:lstStyle>
            <a:lvl1pPr marL="0" indent="0">
              <a:buNone/>
              <a:defRPr sz="2200">
                <a:solidFill>
                  <a:schemeClr val="tx1"/>
                </a:solidFill>
                <a:latin typeface="+mj-lt"/>
              </a:defRPr>
            </a:lvl1pPr>
          </a:lstStyle>
          <a:p>
            <a:pPr lvl="0"/>
            <a:r>
              <a:rPr lang="en-US" dirty="0"/>
              <a:t>SUBTITLE</a:t>
            </a:r>
          </a:p>
        </p:txBody>
      </p:sp>
      <p:sp>
        <p:nvSpPr>
          <p:cNvPr id="7" name="Footer Placeholder 6">
            <a:extLst>
              <a:ext uri="{FF2B5EF4-FFF2-40B4-BE49-F238E27FC236}">
                <a16:creationId xmlns:a16="http://schemas.microsoft.com/office/drawing/2014/main" id="{A557D1A2-E2DD-4CD8-B7DB-2864D4A97E02}"/>
              </a:ext>
            </a:extLst>
          </p:cNvPr>
          <p:cNvSpPr>
            <a:spLocks noGrp="1"/>
          </p:cNvSpPr>
          <p:nvPr>
            <p:ph type="ftr" sz="quarter" idx="10"/>
          </p:nvPr>
        </p:nvSpPr>
        <p:spPr/>
        <p:txBody>
          <a:bodyPr/>
          <a:lstStyle/>
          <a:p>
            <a:endParaRPr lang="en-US" dirty="0"/>
          </a:p>
        </p:txBody>
      </p:sp>
      <p:sp>
        <p:nvSpPr>
          <p:cNvPr id="8" name="Slide Number Placeholder 7">
            <a:extLst>
              <a:ext uri="{FF2B5EF4-FFF2-40B4-BE49-F238E27FC236}">
                <a16:creationId xmlns:a16="http://schemas.microsoft.com/office/drawing/2014/main" id="{86B08B7A-4219-4973-8C9B-BF5BCC64480F}"/>
              </a:ext>
            </a:extLst>
          </p:cNvPr>
          <p:cNvSpPr>
            <a:spLocks noGrp="1"/>
          </p:cNvSpPr>
          <p:nvPr>
            <p:ph type="sldNum" sz="quarter" idx="11"/>
          </p:nvPr>
        </p:nvSpPr>
        <p:spPr/>
        <p:txBody>
          <a:bodyPr/>
          <a:lstStyle/>
          <a:p>
            <a:fld id="{EECC7194-A4D0-457B-9D3E-53681723AFF7}" type="slidenum">
              <a:rPr lang="en-US" smtClean="0"/>
              <a:pPr/>
              <a:t>‹#›</a:t>
            </a:fld>
            <a:endParaRPr lang="en-US" dirty="0"/>
          </a:p>
        </p:txBody>
      </p:sp>
      <p:sp>
        <p:nvSpPr>
          <p:cNvPr id="3" name="Title 2">
            <a:extLst>
              <a:ext uri="{FF2B5EF4-FFF2-40B4-BE49-F238E27FC236}">
                <a16:creationId xmlns:a16="http://schemas.microsoft.com/office/drawing/2014/main" id="{72F32FC1-1FF6-4874-9835-EB1A90F7E9F5}"/>
              </a:ext>
            </a:extLst>
          </p:cNvPr>
          <p:cNvSpPr>
            <a:spLocks noGrp="1"/>
          </p:cNvSpPr>
          <p:nvPr>
            <p:ph type="title"/>
          </p:nvPr>
        </p:nvSpPr>
        <p:spPr/>
        <p:txBody>
          <a:bodyPr/>
          <a:lstStyle/>
          <a:p>
            <a:r>
              <a:rPr lang="en-US"/>
              <a:t>Click to edit Master title style</a:t>
            </a:r>
          </a:p>
        </p:txBody>
      </p:sp>
      <p:sp>
        <p:nvSpPr>
          <p:cNvPr id="10" name="Freeform: Shape 9">
            <a:extLst>
              <a:ext uri="{FF2B5EF4-FFF2-40B4-BE49-F238E27FC236}">
                <a16:creationId xmlns:a16="http://schemas.microsoft.com/office/drawing/2014/main" id="{83039E70-36A3-46C1-B30E-CA4CC0B36C5D}"/>
              </a:ext>
            </a:extLst>
          </p:cNvPr>
          <p:cNvSpPr/>
          <p:nvPr userDrawn="1"/>
        </p:nvSpPr>
        <p:spPr>
          <a:xfrm rot="5400000">
            <a:off x="6963000" y="1629000"/>
            <a:ext cx="6858000" cy="3600000"/>
          </a:xfrm>
          <a:custGeom>
            <a:avLst/>
            <a:gdLst>
              <a:gd name="connsiteX0" fmla="*/ 0 w 6858000"/>
              <a:gd name="connsiteY0" fmla="*/ 3600000 h 3600000"/>
              <a:gd name="connsiteX1" fmla="*/ 0 w 6858000"/>
              <a:gd name="connsiteY1" fmla="*/ 0 h 3600000"/>
              <a:gd name="connsiteX2" fmla="*/ 0 w 6858000"/>
              <a:gd name="connsiteY2" fmla="*/ 0 h 3600000"/>
              <a:gd name="connsiteX3" fmla="*/ 180000 w 6858000"/>
              <a:gd name="connsiteY3" fmla="*/ 0 h 3600000"/>
              <a:gd name="connsiteX4" fmla="*/ 6678000 w 6858000"/>
              <a:gd name="connsiteY4" fmla="*/ 0 h 3600000"/>
              <a:gd name="connsiteX5" fmla="*/ 6858000 w 6858000"/>
              <a:gd name="connsiteY5" fmla="*/ 0 h 3600000"/>
              <a:gd name="connsiteX6" fmla="*/ 6858000 w 6858000"/>
              <a:gd name="connsiteY6" fmla="*/ 180000 h 3600000"/>
              <a:gd name="connsiteX7" fmla="*/ 6858000 w 6858000"/>
              <a:gd name="connsiteY7" fmla="*/ 3600000 h 3600000"/>
              <a:gd name="connsiteX8" fmla="*/ 6678000 w 6858000"/>
              <a:gd name="connsiteY8" fmla="*/ 3600000 h 3600000"/>
              <a:gd name="connsiteX9" fmla="*/ 6678000 w 6858000"/>
              <a:gd name="connsiteY9" fmla="*/ 180000 h 3600000"/>
              <a:gd name="connsiteX10" fmla="*/ 180000 w 6858000"/>
              <a:gd name="connsiteY10" fmla="*/ 180000 h 3600000"/>
              <a:gd name="connsiteX11" fmla="*/ 180000 w 6858000"/>
              <a:gd name="connsiteY11" fmla="*/ 3600000 h 36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3600000">
                <a:moveTo>
                  <a:pt x="0" y="3600000"/>
                </a:moveTo>
                <a:lnTo>
                  <a:pt x="0" y="0"/>
                </a:lnTo>
                <a:lnTo>
                  <a:pt x="0" y="0"/>
                </a:lnTo>
                <a:lnTo>
                  <a:pt x="180000" y="0"/>
                </a:lnTo>
                <a:lnTo>
                  <a:pt x="6678000" y="0"/>
                </a:lnTo>
                <a:lnTo>
                  <a:pt x="6858000" y="0"/>
                </a:lnTo>
                <a:lnTo>
                  <a:pt x="6858000" y="180000"/>
                </a:lnTo>
                <a:lnTo>
                  <a:pt x="6858000" y="3600000"/>
                </a:lnTo>
                <a:lnTo>
                  <a:pt x="6678000" y="3600000"/>
                </a:lnTo>
                <a:lnTo>
                  <a:pt x="6678000" y="180000"/>
                </a:lnTo>
                <a:lnTo>
                  <a:pt x="180000" y="180000"/>
                </a:lnTo>
                <a:lnTo>
                  <a:pt x="180000" y="3600000"/>
                </a:lnTo>
                <a:close/>
              </a:path>
            </a:pathLst>
          </a:cu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57738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A5246D-ECE9-473C-953D-D56C3F7B32F8}"/>
              </a:ext>
            </a:extLst>
          </p:cNvPr>
          <p:cNvSpPr>
            <a:spLocks noGrp="1"/>
          </p:cNvSpPr>
          <p:nvPr>
            <p:ph type="title"/>
          </p:nvPr>
        </p:nvSpPr>
        <p:spPr>
          <a:xfrm>
            <a:off x="684000" y="808186"/>
            <a:ext cx="7560000" cy="370166"/>
          </a:xfrm>
          <a:prstGeom prst="rect">
            <a:avLst/>
          </a:prstGeom>
        </p:spPr>
        <p:txBody>
          <a:bodyPr vert="horz" lIns="0" tIns="0" rIns="0" bIns="0" rtlCol="0" anchor="t">
            <a:noAutofit/>
          </a:bodyPr>
          <a:lstStyle/>
          <a:p>
            <a:r>
              <a:rPr lang="en-US" noProof="0"/>
              <a:t>Click to edit Master title style</a:t>
            </a:r>
            <a:endParaRPr lang="en-US" noProof="0" dirty="0"/>
          </a:p>
        </p:txBody>
      </p:sp>
      <p:sp>
        <p:nvSpPr>
          <p:cNvPr id="3" name="Text Placeholder 2">
            <a:extLst>
              <a:ext uri="{FF2B5EF4-FFF2-40B4-BE49-F238E27FC236}">
                <a16:creationId xmlns:a16="http://schemas.microsoft.com/office/drawing/2014/main" id="{65D946F0-677D-45B4-83B9-FD3BD3FFCA3C}"/>
              </a:ext>
            </a:extLst>
          </p:cNvPr>
          <p:cNvSpPr>
            <a:spLocks noGrp="1"/>
          </p:cNvSpPr>
          <p:nvPr>
            <p:ph type="body" idx="1"/>
          </p:nvPr>
        </p:nvSpPr>
        <p:spPr>
          <a:xfrm>
            <a:off x="684000" y="1825625"/>
            <a:ext cx="10800000" cy="4320000"/>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5" name="Footer Placeholder 4">
            <a:extLst>
              <a:ext uri="{FF2B5EF4-FFF2-40B4-BE49-F238E27FC236}">
                <a16:creationId xmlns:a16="http://schemas.microsoft.com/office/drawing/2014/main" id="{1445BE21-FA72-48F5-9A53-134902BF63DC}"/>
              </a:ext>
            </a:extLst>
          </p:cNvPr>
          <p:cNvSpPr>
            <a:spLocks noGrp="1"/>
          </p:cNvSpPr>
          <p:nvPr>
            <p:ph type="ftr" sz="quarter" idx="3"/>
          </p:nvPr>
        </p:nvSpPr>
        <p:spPr>
          <a:xfrm>
            <a:off x="288000" y="6192000"/>
            <a:ext cx="7560000" cy="360000"/>
          </a:xfrm>
          <a:prstGeom prst="rect">
            <a:avLst/>
          </a:prstGeom>
        </p:spPr>
        <p:txBody>
          <a:bodyPr vert="horz" lIns="0" tIns="0" rIns="0" bIns="0" rtlCol="0" anchor="b"/>
          <a:lstStyle>
            <a:lvl1pPr algn="l">
              <a:defRPr sz="800">
                <a:solidFill>
                  <a:schemeClr val="tx1">
                    <a:tint val="75000"/>
                  </a:schemeClr>
                </a:solidFill>
              </a:defRPr>
            </a:lvl1pPr>
          </a:lstStyle>
          <a:p>
            <a:endParaRPr lang="en-US" noProof="0" dirty="0"/>
          </a:p>
        </p:txBody>
      </p:sp>
      <p:sp>
        <p:nvSpPr>
          <p:cNvPr id="6" name="Slide Number Placeholder 5">
            <a:extLst>
              <a:ext uri="{FF2B5EF4-FFF2-40B4-BE49-F238E27FC236}">
                <a16:creationId xmlns:a16="http://schemas.microsoft.com/office/drawing/2014/main" id="{70F79B29-5421-49A7-A511-D916B66A8890}"/>
              </a:ext>
            </a:extLst>
          </p:cNvPr>
          <p:cNvSpPr>
            <a:spLocks noGrp="1"/>
          </p:cNvSpPr>
          <p:nvPr>
            <p:ph type="sldNum" sz="quarter" idx="4"/>
          </p:nvPr>
        </p:nvSpPr>
        <p:spPr>
          <a:xfrm>
            <a:off x="11575764" y="6241764"/>
            <a:ext cx="270474" cy="270474"/>
          </a:xfrm>
          <a:prstGeom prst="ellipse">
            <a:avLst/>
          </a:prstGeom>
          <a:solidFill>
            <a:schemeClr val="accent1"/>
          </a:solidFill>
        </p:spPr>
        <p:txBody>
          <a:bodyPr vert="horz" lIns="0" tIns="0" rIns="0" bIns="0" rtlCol="0" anchor="ctr"/>
          <a:lstStyle>
            <a:lvl1pPr algn="ctr">
              <a:defRPr sz="1000">
                <a:solidFill>
                  <a:schemeClr val="tx2"/>
                </a:solidFill>
              </a:defRPr>
            </a:lvl1pPr>
          </a:lstStyle>
          <a:p>
            <a:fld id="{EECC7194-A4D0-457B-9D3E-53681723AFF7}" type="slidenum">
              <a:rPr lang="en-US" noProof="0" smtClean="0"/>
              <a:pPr/>
              <a:t>‹#›</a:t>
            </a:fld>
            <a:endParaRPr lang="en-US" noProof="0" dirty="0"/>
          </a:p>
        </p:txBody>
      </p:sp>
    </p:spTree>
    <p:extLst>
      <p:ext uri="{BB962C8B-B14F-4D97-AF65-F5344CB8AC3E}">
        <p14:creationId xmlns:p14="http://schemas.microsoft.com/office/powerpoint/2010/main" val="3278925284"/>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50" r:id="rId12"/>
    <p:sldLayoutId id="2147483669" r:id="rId13"/>
    <p:sldLayoutId id="2147483670" r:id="rId14"/>
    <p:sldLayoutId id="2147483671" r:id="rId15"/>
  </p:sldLayoutIdLst>
  <p:hf hdr="0" ftr="0" dt="0"/>
  <p:txStyles>
    <p:titleStyle>
      <a:lvl1pPr algn="l" defTabSz="914400" rtl="0" eaLnBrk="1" latinLnBrk="0" hangingPunct="1">
        <a:lnSpc>
          <a:spcPct val="90000"/>
        </a:lnSpc>
        <a:spcBef>
          <a:spcPct val="0"/>
        </a:spcBef>
        <a:buNone/>
        <a:defRPr sz="3200" b="1" kern="1200" cap="all" spc="-150" baseline="0">
          <a:solidFill>
            <a:schemeClr val="accent2"/>
          </a:solidFill>
          <a:latin typeface="+mj-lt"/>
          <a:ea typeface="+mj-ea"/>
          <a:cs typeface="+mj-cs"/>
        </a:defRPr>
      </a:lvl1pPr>
    </p:titleStyle>
    <p:bodyStyle>
      <a:lvl1pPr marL="266700" indent="-266700" algn="l" defTabSz="914400" rtl="0" eaLnBrk="1" latinLnBrk="0" hangingPunct="1">
        <a:lnSpc>
          <a:spcPct val="100000"/>
        </a:lnSpc>
        <a:spcBef>
          <a:spcPts val="0"/>
        </a:spcBef>
        <a:spcAft>
          <a:spcPts val="1000"/>
        </a:spcAft>
        <a:buClr>
          <a:schemeClr val="accent2"/>
        </a:buClr>
        <a:buFont typeface="Arial" panose="020B0604020202020204" pitchFamily="34" charset="0"/>
        <a:buChar char="●"/>
        <a:defRPr sz="1600" kern="1200">
          <a:solidFill>
            <a:schemeClr val="tx1"/>
          </a:solidFill>
          <a:latin typeface="+mn-lt"/>
          <a:ea typeface="+mn-ea"/>
          <a:cs typeface="+mn-cs"/>
        </a:defRPr>
      </a:lvl1pPr>
      <a:lvl2pPr marL="447675" indent="-180975" algn="l" defTabSz="914400" rtl="0" eaLnBrk="1" latinLnBrk="0" hangingPunct="1">
        <a:lnSpc>
          <a:spcPct val="100000"/>
        </a:lnSpc>
        <a:spcBef>
          <a:spcPts val="0"/>
        </a:spcBef>
        <a:spcAft>
          <a:spcPts val="1000"/>
        </a:spcAft>
        <a:buClr>
          <a:schemeClr val="accent2"/>
        </a:buClr>
        <a:buFontTx/>
        <a:buChar char="–"/>
        <a:defRPr sz="1400" kern="1200">
          <a:solidFill>
            <a:schemeClr val="tx1"/>
          </a:solidFill>
          <a:latin typeface="+mn-lt"/>
          <a:ea typeface="+mn-ea"/>
          <a:cs typeface="+mn-cs"/>
        </a:defRPr>
      </a:lvl2pPr>
      <a:lvl3pPr marL="628650" indent="-180975" algn="l" defTabSz="914400" rtl="0" eaLnBrk="1" latinLnBrk="0" hangingPunct="1">
        <a:lnSpc>
          <a:spcPct val="100000"/>
        </a:lnSpc>
        <a:spcBef>
          <a:spcPts val="0"/>
        </a:spcBef>
        <a:spcAft>
          <a:spcPts val="1000"/>
        </a:spcAft>
        <a:buClr>
          <a:schemeClr val="tx1">
            <a:lumMod val="50000"/>
            <a:lumOff val="50000"/>
          </a:schemeClr>
        </a:buClr>
        <a:buFont typeface="Arial" panose="020B0604020202020204" pitchFamily="34" charset="0"/>
        <a:buChar char="•"/>
        <a:defRPr sz="1200" kern="1200">
          <a:solidFill>
            <a:schemeClr val="tx1"/>
          </a:solidFill>
          <a:latin typeface="+mn-lt"/>
          <a:ea typeface="+mn-ea"/>
          <a:cs typeface="+mn-cs"/>
        </a:defRPr>
      </a:lvl3pPr>
      <a:lvl4pPr marL="809625" indent="-180975" algn="l" defTabSz="914400" rtl="0" eaLnBrk="1" latinLnBrk="0" hangingPunct="1">
        <a:lnSpc>
          <a:spcPct val="100000"/>
        </a:lnSpc>
        <a:spcBef>
          <a:spcPts val="0"/>
        </a:spcBef>
        <a:spcAft>
          <a:spcPts val="1000"/>
        </a:spcAft>
        <a:buClr>
          <a:schemeClr val="tx1">
            <a:lumMod val="75000"/>
            <a:lumOff val="25000"/>
          </a:schemeClr>
        </a:buClr>
        <a:buSzPct val="80000"/>
        <a:buFont typeface="Courier New" panose="02070309020205020404" pitchFamily="49" charset="0"/>
        <a:buChar char="o"/>
        <a:defRPr sz="1000" kern="1200">
          <a:solidFill>
            <a:schemeClr val="tx1"/>
          </a:solidFill>
          <a:latin typeface="+mn-lt"/>
          <a:ea typeface="+mn-ea"/>
          <a:cs typeface="+mn-cs"/>
        </a:defRPr>
      </a:lvl4pPr>
      <a:lvl5pPr marL="990600" indent="-180975" algn="l" defTabSz="914400" rtl="0" eaLnBrk="1" latinLnBrk="0" hangingPunct="1">
        <a:lnSpc>
          <a:spcPct val="100000"/>
        </a:lnSpc>
        <a:spcBef>
          <a:spcPts val="0"/>
        </a:spcBef>
        <a:spcAft>
          <a:spcPts val="1000"/>
        </a:spcAft>
        <a:buFont typeface="Arial" panose="020B0604020202020204" pitchFamily="34" charset="0"/>
        <a:buChar char="•"/>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4.xml"/><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17" Type="http://schemas.openxmlformats.org/officeDocument/2006/relationships/image" Target="../media/image20.png"/><Relationship Id="rId2" Type="http://schemas.openxmlformats.org/officeDocument/2006/relationships/image" Target="../media/image5.png"/><Relationship Id="rId16" Type="http://schemas.openxmlformats.org/officeDocument/2006/relationships/image" Target="../media/image19.png"/><Relationship Id="rId1" Type="http://schemas.openxmlformats.org/officeDocument/2006/relationships/slideLayout" Target="../slideLayouts/slideLayout14.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1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s>
</file>

<file path=ppt/slides/_rels/slide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jp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8" Type="http://schemas.openxmlformats.org/officeDocument/2006/relationships/image" Target="../media/image31.png"/><Relationship Id="rId13" Type="http://schemas.openxmlformats.org/officeDocument/2006/relationships/image" Target="../media/image35.png"/><Relationship Id="rId3" Type="http://schemas.openxmlformats.org/officeDocument/2006/relationships/image" Target="../media/image26.png"/><Relationship Id="rId7" Type="http://schemas.openxmlformats.org/officeDocument/2006/relationships/image" Target="../media/image30.png"/><Relationship Id="rId12" Type="http://schemas.openxmlformats.org/officeDocument/2006/relationships/hyperlink" Target="http://www.anesthesiafacts.com/" TargetMode="External"/><Relationship Id="rId2" Type="http://schemas.openxmlformats.org/officeDocument/2006/relationships/image" Target="../media/image25.png"/><Relationship Id="rId1" Type="http://schemas.openxmlformats.org/officeDocument/2006/relationships/slideLayout" Target="../slideLayouts/slideLayout15.xml"/><Relationship Id="rId6" Type="http://schemas.openxmlformats.org/officeDocument/2006/relationships/image" Target="../media/image29.png"/><Relationship Id="rId11" Type="http://schemas.openxmlformats.org/officeDocument/2006/relationships/image" Target="../media/image34.png"/><Relationship Id="rId5" Type="http://schemas.openxmlformats.org/officeDocument/2006/relationships/image" Target="../media/image28.png"/><Relationship Id="rId10" Type="http://schemas.openxmlformats.org/officeDocument/2006/relationships/image" Target="../media/image33.png"/><Relationship Id="rId4" Type="http://schemas.openxmlformats.org/officeDocument/2006/relationships/image" Target="../media/image27.png"/><Relationship Id="rId9" Type="http://schemas.openxmlformats.org/officeDocument/2006/relationships/image" Target="../media/image32.png"/><Relationship Id="rId14" Type="http://schemas.openxmlformats.org/officeDocument/2006/relationships/image" Target="../media/image3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object 2"/>
          <p:cNvSpPr/>
          <p:nvPr/>
        </p:nvSpPr>
        <p:spPr>
          <a:xfrm>
            <a:off x="3134591" y="1977390"/>
            <a:ext cx="2836718" cy="3939020"/>
          </a:xfrm>
          <a:custGeom>
            <a:avLst/>
            <a:gdLst/>
            <a:ahLst/>
            <a:cxnLst/>
            <a:rect l="l" t="t" r="r" b="b"/>
            <a:pathLst>
              <a:path w="4160520" h="5777230">
                <a:moveTo>
                  <a:pt x="0" y="5777230"/>
                </a:moveTo>
                <a:lnTo>
                  <a:pt x="4160520" y="5777230"/>
                </a:lnTo>
                <a:lnTo>
                  <a:pt x="4160520" y="0"/>
                </a:lnTo>
                <a:lnTo>
                  <a:pt x="0" y="0"/>
                </a:lnTo>
                <a:lnTo>
                  <a:pt x="0" y="5777230"/>
                </a:lnTo>
                <a:close/>
              </a:path>
            </a:pathLst>
          </a:custGeom>
          <a:solidFill>
            <a:srgbClr val="F8B417"/>
          </a:solidFill>
        </p:spPr>
        <p:txBody>
          <a:bodyPr wrap="square" lIns="0" tIns="0" rIns="0" bIns="0" rtlCol="0"/>
          <a:lstStyle/>
          <a:p>
            <a:endParaRPr sz="1227"/>
          </a:p>
        </p:txBody>
      </p:sp>
      <p:sp>
        <p:nvSpPr>
          <p:cNvPr id="3" name="object 3"/>
          <p:cNvSpPr/>
          <p:nvPr/>
        </p:nvSpPr>
        <p:spPr>
          <a:xfrm>
            <a:off x="6588529" y="1291590"/>
            <a:ext cx="365414" cy="385330"/>
          </a:xfrm>
          <a:custGeom>
            <a:avLst/>
            <a:gdLst/>
            <a:ahLst/>
            <a:cxnLst/>
            <a:rect l="l" t="t" r="r" b="b"/>
            <a:pathLst>
              <a:path w="535939" h="565150">
                <a:moveTo>
                  <a:pt x="0" y="762"/>
                </a:moveTo>
                <a:lnTo>
                  <a:pt x="0" y="228473"/>
                </a:lnTo>
                <a:lnTo>
                  <a:pt x="280288" y="565150"/>
                </a:lnTo>
                <a:lnTo>
                  <a:pt x="535939" y="240029"/>
                </a:lnTo>
                <a:lnTo>
                  <a:pt x="535939" y="113792"/>
                </a:lnTo>
                <a:lnTo>
                  <a:pt x="267970" y="113792"/>
                </a:lnTo>
                <a:lnTo>
                  <a:pt x="222631" y="109347"/>
                </a:lnTo>
                <a:lnTo>
                  <a:pt x="176784" y="97154"/>
                </a:lnTo>
                <a:lnTo>
                  <a:pt x="130810" y="78613"/>
                </a:lnTo>
                <a:lnTo>
                  <a:pt x="85598" y="55372"/>
                </a:lnTo>
                <a:lnTo>
                  <a:pt x="41783" y="28956"/>
                </a:lnTo>
                <a:lnTo>
                  <a:pt x="0" y="762"/>
                </a:lnTo>
                <a:close/>
              </a:path>
              <a:path w="535939" h="565150">
                <a:moveTo>
                  <a:pt x="535939" y="0"/>
                </a:moveTo>
                <a:lnTo>
                  <a:pt x="494411" y="28701"/>
                </a:lnTo>
                <a:lnTo>
                  <a:pt x="450976" y="55499"/>
                </a:lnTo>
                <a:lnTo>
                  <a:pt x="406146" y="78867"/>
                </a:lnTo>
                <a:lnTo>
                  <a:pt x="360299" y="97282"/>
                </a:lnTo>
                <a:lnTo>
                  <a:pt x="314071" y="109347"/>
                </a:lnTo>
                <a:lnTo>
                  <a:pt x="267970" y="113792"/>
                </a:lnTo>
                <a:lnTo>
                  <a:pt x="535939" y="113792"/>
                </a:lnTo>
                <a:lnTo>
                  <a:pt x="535939" y="0"/>
                </a:lnTo>
                <a:close/>
              </a:path>
            </a:pathLst>
          </a:custGeom>
          <a:solidFill>
            <a:srgbClr val="CDD5E6"/>
          </a:solidFill>
        </p:spPr>
        <p:txBody>
          <a:bodyPr wrap="square" lIns="0" tIns="0" rIns="0" bIns="0" rtlCol="0"/>
          <a:lstStyle/>
          <a:p>
            <a:endParaRPr sz="1227"/>
          </a:p>
        </p:txBody>
      </p:sp>
      <p:sp>
        <p:nvSpPr>
          <p:cNvPr id="4" name="object 4"/>
          <p:cNvSpPr/>
          <p:nvPr/>
        </p:nvSpPr>
        <p:spPr>
          <a:xfrm>
            <a:off x="6777643" y="1291590"/>
            <a:ext cx="175780" cy="385330"/>
          </a:xfrm>
          <a:custGeom>
            <a:avLst/>
            <a:gdLst/>
            <a:ahLst/>
            <a:cxnLst/>
            <a:rect l="l" t="t" r="r" b="b"/>
            <a:pathLst>
              <a:path w="257810" h="565150">
                <a:moveTo>
                  <a:pt x="257301" y="0"/>
                </a:moveTo>
                <a:lnTo>
                  <a:pt x="217550" y="27686"/>
                </a:lnTo>
                <a:lnTo>
                  <a:pt x="175894" y="53467"/>
                </a:lnTo>
                <a:lnTo>
                  <a:pt x="132841" y="76200"/>
                </a:lnTo>
                <a:lnTo>
                  <a:pt x="88772" y="94615"/>
                </a:lnTo>
                <a:lnTo>
                  <a:pt x="44450" y="107442"/>
                </a:lnTo>
                <a:lnTo>
                  <a:pt x="0" y="113284"/>
                </a:lnTo>
                <a:lnTo>
                  <a:pt x="0" y="562991"/>
                </a:lnTo>
                <a:lnTo>
                  <a:pt x="1904" y="565150"/>
                </a:lnTo>
                <a:lnTo>
                  <a:pt x="257301" y="240029"/>
                </a:lnTo>
                <a:lnTo>
                  <a:pt x="257301" y="0"/>
                </a:lnTo>
                <a:close/>
              </a:path>
            </a:pathLst>
          </a:custGeom>
          <a:solidFill>
            <a:srgbClr val="97AED0"/>
          </a:solidFill>
        </p:spPr>
        <p:txBody>
          <a:bodyPr wrap="square" lIns="0" tIns="0" rIns="0" bIns="0" rtlCol="0"/>
          <a:lstStyle/>
          <a:p>
            <a:endParaRPr sz="1227"/>
          </a:p>
        </p:txBody>
      </p:sp>
      <p:sp>
        <p:nvSpPr>
          <p:cNvPr id="5" name="object 5"/>
          <p:cNvSpPr/>
          <p:nvPr/>
        </p:nvSpPr>
        <p:spPr>
          <a:xfrm>
            <a:off x="6363046" y="315883"/>
            <a:ext cx="814820" cy="1053811"/>
          </a:xfrm>
          <a:custGeom>
            <a:avLst/>
            <a:gdLst/>
            <a:ahLst/>
            <a:cxnLst/>
            <a:rect l="l" t="t" r="r" b="b"/>
            <a:pathLst>
              <a:path w="1195070" h="1545589">
                <a:moveTo>
                  <a:pt x="596265" y="0"/>
                </a:moveTo>
                <a:lnTo>
                  <a:pt x="546862" y="1650"/>
                </a:lnTo>
                <a:lnTo>
                  <a:pt x="497967" y="6476"/>
                </a:lnTo>
                <a:lnTo>
                  <a:pt x="449834" y="14477"/>
                </a:lnTo>
                <a:lnTo>
                  <a:pt x="402590" y="25526"/>
                </a:lnTo>
                <a:lnTo>
                  <a:pt x="356489" y="39624"/>
                </a:lnTo>
                <a:lnTo>
                  <a:pt x="311531" y="56769"/>
                </a:lnTo>
                <a:lnTo>
                  <a:pt x="268097" y="76580"/>
                </a:lnTo>
                <a:lnTo>
                  <a:pt x="226187" y="99313"/>
                </a:lnTo>
                <a:lnTo>
                  <a:pt x="185928" y="124713"/>
                </a:lnTo>
                <a:lnTo>
                  <a:pt x="147701" y="152780"/>
                </a:lnTo>
                <a:lnTo>
                  <a:pt x="111506" y="183514"/>
                </a:lnTo>
                <a:lnTo>
                  <a:pt x="77597" y="216661"/>
                </a:lnTo>
                <a:lnTo>
                  <a:pt x="67818" y="262000"/>
                </a:lnTo>
                <a:lnTo>
                  <a:pt x="59817" y="309372"/>
                </a:lnTo>
                <a:lnTo>
                  <a:pt x="50673" y="367919"/>
                </a:lnTo>
                <a:lnTo>
                  <a:pt x="40767" y="433704"/>
                </a:lnTo>
                <a:lnTo>
                  <a:pt x="30734" y="503047"/>
                </a:lnTo>
                <a:lnTo>
                  <a:pt x="21093" y="572770"/>
                </a:lnTo>
                <a:lnTo>
                  <a:pt x="12766" y="636777"/>
                </a:lnTo>
                <a:lnTo>
                  <a:pt x="6083" y="692530"/>
                </a:lnTo>
                <a:lnTo>
                  <a:pt x="1651" y="736473"/>
                </a:lnTo>
                <a:lnTo>
                  <a:pt x="0" y="764412"/>
                </a:lnTo>
                <a:lnTo>
                  <a:pt x="1397" y="825880"/>
                </a:lnTo>
                <a:lnTo>
                  <a:pt x="5715" y="885189"/>
                </a:lnTo>
                <a:lnTo>
                  <a:pt x="12954" y="942212"/>
                </a:lnTo>
                <a:lnTo>
                  <a:pt x="22860" y="996696"/>
                </a:lnTo>
                <a:lnTo>
                  <a:pt x="35560" y="1048638"/>
                </a:lnTo>
                <a:lnTo>
                  <a:pt x="50927" y="1097914"/>
                </a:lnTo>
                <a:lnTo>
                  <a:pt x="68961" y="1144397"/>
                </a:lnTo>
                <a:lnTo>
                  <a:pt x="89662" y="1187957"/>
                </a:lnTo>
                <a:lnTo>
                  <a:pt x="112903" y="1228471"/>
                </a:lnTo>
                <a:lnTo>
                  <a:pt x="138684" y="1265935"/>
                </a:lnTo>
                <a:lnTo>
                  <a:pt x="166878" y="1300226"/>
                </a:lnTo>
                <a:lnTo>
                  <a:pt x="197612" y="1331213"/>
                </a:lnTo>
                <a:lnTo>
                  <a:pt x="230759" y="1358773"/>
                </a:lnTo>
                <a:lnTo>
                  <a:pt x="286004" y="1400555"/>
                </a:lnTo>
                <a:lnTo>
                  <a:pt x="325374" y="1429257"/>
                </a:lnTo>
                <a:lnTo>
                  <a:pt x="367665" y="1457959"/>
                </a:lnTo>
                <a:lnTo>
                  <a:pt x="412115" y="1485010"/>
                </a:lnTo>
                <a:lnTo>
                  <a:pt x="457962" y="1508886"/>
                </a:lnTo>
                <a:lnTo>
                  <a:pt x="504698" y="1527936"/>
                </a:lnTo>
                <a:lnTo>
                  <a:pt x="551307" y="1540636"/>
                </a:lnTo>
                <a:lnTo>
                  <a:pt x="597408" y="1545208"/>
                </a:lnTo>
                <a:lnTo>
                  <a:pt x="646430" y="1540255"/>
                </a:lnTo>
                <a:lnTo>
                  <a:pt x="695706" y="1526539"/>
                </a:lnTo>
                <a:lnTo>
                  <a:pt x="744347" y="1505965"/>
                </a:lnTo>
                <a:lnTo>
                  <a:pt x="791972" y="1480184"/>
                </a:lnTo>
                <a:lnTo>
                  <a:pt x="837565" y="1450848"/>
                </a:lnTo>
                <a:lnTo>
                  <a:pt x="880872" y="1419859"/>
                </a:lnTo>
                <a:lnTo>
                  <a:pt x="921004" y="1388872"/>
                </a:lnTo>
                <a:lnTo>
                  <a:pt x="971423" y="1348358"/>
                </a:lnTo>
                <a:lnTo>
                  <a:pt x="1003046" y="1320419"/>
                </a:lnTo>
                <a:lnTo>
                  <a:pt x="1032510" y="1288923"/>
                </a:lnTo>
                <a:lnTo>
                  <a:pt x="1059815" y="1254252"/>
                </a:lnTo>
                <a:lnTo>
                  <a:pt x="1084707" y="1216659"/>
                </a:lnTo>
                <a:lnTo>
                  <a:pt x="1107186" y="1176020"/>
                </a:lnTo>
                <a:lnTo>
                  <a:pt x="1127252" y="1132712"/>
                </a:lnTo>
                <a:lnTo>
                  <a:pt x="1144778" y="1086738"/>
                </a:lnTo>
                <a:lnTo>
                  <a:pt x="1159890" y="1038225"/>
                </a:lnTo>
                <a:lnTo>
                  <a:pt x="1172210" y="987551"/>
                </a:lnTo>
                <a:lnTo>
                  <a:pt x="1181989" y="934593"/>
                </a:lnTo>
                <a:lnTo>
                  <a:pt x="1189101" y="879728"/>
                </a:lnTo>
                <a:lnTo>
                  <a:pt x="1193291" y="822832"/>
                </a:lnTo>
                <a:lnTo>
                  <a:pt x="1194815" y="764412"/>
                </a:lnTo>
                <a:lnTo>
                  <a:pt x="1193164" y="736346"/>
                </a:lnTo>
                <a:lnTo>
                  <a:pt x="1188704" y="692403"/>
                </a:lnTo>
                <a:lnTo>
                  <a:pt x="1181922" y="636270"/>
                </a:lnTo>
                <a:lnTo>
                  <a:pt x="1173484" y="571880"/>
                </a:lnTo>
                <a:lnTo>
                  <a:pt x="1164209" y="504571"/>
                </a:lnTo>
                <a:lnTo>
                  <a:pt x="1154303" y="435863"/>
                </a:lnTo>
                <a:lnTo>
                  <a:pt x="1144524" y="370712"/>
                </a:lnTo>
                <a:lnTo>
                  <a:pt x="1135380" y="312800"/>
                </a:lnTo>
                <a:lnTo>
                  <a:pt x="1127506" y="265937"/>
                </a:lnTo>
                <a:lnTo>
                  <a:pt x="1117981" y="221233"/>
                </a:lnTo>
                <a:lnTo>
                  <a:pt x="1084199" y="187325"/>
                </a:lnTo>
                <a:lnTo>
                  <a:pt x="1048004" y="155955"/>
                </a:lnTo>
                <a:lnTo>
                  <a:pt x="1009777" y="127380"/>
                </a:lnTo>
                <a:lnTo>
                  <a:pt x="969391" y="101346"/>
                </a:lnTo>
                <a:lnTo>
                  <a:pt x="927354" y="78231"/>
                </a:lnTo>
                <a:lnTo>
                  <a:pt x="883666" y="57911"/>
                </a:lnTo>
                <a:lnTo>
                  <a:pt x="838454" y="40512"/>
                </a:lnTo>
                <a:lnTo>
                  <a:pt x="791845" y="26161"/>
                </a:lnTo>
                <a:lnTo>
                  <a:pt x="744220" y="14731"/>
                </a:lnTo>
                <a:lnTo>
                  <a:pt x="695706" y="6603"/>
                </a:lnTo>
                <a:lnTo>
                  <a:pt x="646303" y="1650"/>
                </a:lnTo>
                <a:lnTo>
                  <a:pt x="596265" y="0"/>
                </a:lnTo>
                <a:close/>
              </a:path>
            </a:pathLst>
          </a:custGeom>
          <a:solidFill>
            <a:srgbClr val="005C96"/>
          </a:solidFill>
        </p:spPr>
        <p:txBody>
          <a:bodyPr wrap="square" lIns="0" tIns="0" rIns="0" bIns="0" rtlCol="0"/>
          <a:lstStyle/>
          <a:p>
            <a:endParaRPr sz="1227"/>
          </a:p>
        </p:txBody>
      </p:sp>
      <p:sp>
        <p:nvSpPr>
          <p:cNvPr id="6" name="object 6"/>
          <p:cNvSpPr/>
          <p:nvPr/>
        </p:nvSpPr>
        <p:spPr>
          <a:xfrm>
            <a:off x="6444095" y="724246"/>
            <a:ext cx="661555" cy="572365"/>
          </a:xfrm>
          <a:custGeom>
            <a:avLst/>
            <a:gdLst/>
            <a:ahLst/>
            <a:cxnLst/>
            <a:rect l="l" t="t" r="r" b="b"/>
            <a:pathLst>
              <a:path w="970279" h="839469">
                <a:moveTo>
                  <a:pt x="1397" y="166497"/>
                </a:moveTo>
                <a:lnTo>
                  <a:pt x="0" y="220218"/>
                </a:lnTo>
                <a:lnTo>
                  <a:pt x="12192" y="351917"/>
                </a:lnTo>
                <a:lnTo>
                  <a:pt x="62864" y="517905"/>
                </a:lnTo>
                <a:lnTo>
                  <a:pt x="176657" y="674497"/>
                </a:lnTo>
                <a:lnTo>
                  <a:pt x="232283" y="716533"/>
                </a:lnTo>
                <a:lnTo>
                  <a:pt x="271907" y="745236"/>
                </a:lnTo>
                <a:lnTo>
                  <a:pt x="313817" y="773429"/>
                </a:lnTo>
                <a:lnTo>
                  <a:pt x="356743" y="799083"/>
                </a:lnTo>
                <a:lnTo>
                  <a:pt x="399542" y="820039"/>
                </a:lnTo>
                <a:lnTo>
                  <a:pt x="440689" y="834136"/>
                </a:lnTo>
                <a:lnTo>
                  <a:pt x="479171" y="839216"/>
                </a:lnTo>
                <a:lnTo>
                  <a:pt x="520319" y="833627"/>
                </a:lnTo>
                <a:lnTo>
                  <a:pt x="563752" y="818388"/>
                </a:lnTo>
                <a:lnTo>
                  <a:pt x="608330" y="795908"/>
                </a:lnTo>
                <a:lnTo>
                  <a:pt x="652652" y="768223"/>
                </a:lnTo>
                <a:lnTo>
                  <a:pt x="695579" y="737743"/>
                </a:lnTo>
                <a:lnTo>
                  <a:pt x="735964" y="706754"/>
                </a:lnTo>
                <a:lnTo>
                  <a:pt x="786638" y="666115"/>
                </a:lnTo>
                <a:lnTo>
                  <a:pt x="817245" y="638428"/>
                </a:lnTo>
                <a:lnTo>
                  <a:pt x="845312" y="606425"/>
                </a:lnTo>
                <a:lnTo>
                  <a:pt x="870712" y="570611"/>
                </a:lnTo>
                <a:lnTo>
                  <a:pt x="893318" y="530860"/>
                </a:lnTo>
                <a:lnTo>
                  <a:pt x="913257" y="487679"/>
                </a:lnTo>
                <a:lnTo>
                  <a:pt x="930401" y="441071"/>
                </a:lnTo>
                <a:lnTo>
                  <a:pt x="944499" y="391414"/>
                </a:lnTo>
                <a:lnTo>
                  <a:pt x="955675" y="338836"/>
                </a:lnTo>
                <a:lnTo>
                  <a:pt x="963676" y="283464"/>
                </a:lnTo>
                <a:lnTo>
                  <a:pt x="968629" y="225551"/>
                </a:lnTo>
                <a:lnTo>
                  <a:pt x="968990" y="211708"/>
                </a:lnTo>
                <a:lnTo>
                  <a:pt x="184404" y="211708"/>
                </a:lnTo>
                <a:lnTo>
                  <a:pt x="1397" y="166497"/>
                </a:lnTo>
                <a:close/>
              </a:path>
              <a:path w="970279" h="839469">
                <a:moveTo>
                  <a:pt x="675894" y="0"/>
                </a:moveTo>
                <a:lnTo>
                  <a:pt x="458343" y="144145"/>
                </a:lnTo>
                <a:lnTo>
                  <a:pt x="315595" y="209423"/>
                </a:lnTo>
                <a:lnTo>
                  <a:pt x="184404" y="211708"/>
                </a:lnTo>
                <a:lnTo>
                  <a:pt x="968990" y="211708"/>
                </a:lnTo>
                <a:lnTo>
                  <a:pt x="970280" y="162305"/>
                </a:lnTo>
                <a:lnTo>
                  <a:pt x="969899" y="159257"/>
                </a:lnTo>
                <a:lnTo>
                  <a:pt x="969899" y="156082"/>
                </a:lnTo>
                <a:lnTo>
                  <a:pt x="922274" y="152146"/>
                </a:lnTo>
                <a:lnTo>
                  <a:pt x="875919" y="141604"/>
                </a:lnTo>
                <a:lnTo>
                  <a:pt x="831214" y="124714"/>
                </a:lnTo>
                <a:lnTo>
                  <a:pt x="788415" y="101853"/>
                </a:lnTo>
                <a:lnTo>
                  <a:pt x="748030" y="73278"/>
                </a:lnTo>
                <a:lnTo>
                  <a:pt x="710438" y="39243"/>
                </a:lnTo>
                <a:lnTo>
                  <a:pt x="675894" y="0"/>
                </a:lnTo>
                <a:close/>
              </a:path>
            </a:pathLst>
          </a:custGeom>
          <a:solidFill>
            <a:srgbClr val="CDD5E6"/>
          </a:solidFill>
        </p:spPr>
        <p:txBody>
          <a:bodyPr wrap="square" lIns="0" tIns="0" rIns="0" bIns="0" rtlCol="0"/>
          <a:lstStyle/>
          <a:p>
            <a:endParaRPr sz="1227"/>
          </a:p>
        </p:txBody>
      </p:sp>
      <p:sp>
        <p:nvSpPr>
          <p:cNvPr id="7" name="object 7"/>
          <p:cNvSpPr/>
          <p:nvPr/>
        </p:nvSpPr>
        <p:spPr>
          <a:xfrm>
            <a:off x="6043007" y="1219893"/>
            <a:ext cx="1456026" cy="639041"/>
          </a:xfrm>
          <a:custGeom>
            <a:avLst/>
            <a:gdLst/>
            <a:ahLst/>
            <a:cxnLst/>
            <a:rect l="l" t="t" r="r" b="b"/>
            <a:pathLst>
              <a:path w="2135504" h="937260">
                <a:moveTo>
                  <a:pt x="634873" y="135127"/>
                </a:moveTo>
                <a:lnTo>
                  <a:pt x="448690" y="272796"/>
                </a:lnTo>
                <a:lnTo>
                  <a:pt x="338836" y="355853"/>
                </a:lnTo>
                <a:lnTo>
                  <a:pt x="262254" y="417702"/>
                </a:lnTo>
                <a:lnTo>
                  <a:pt x="175768" y="491871"/>
                </a:lnTo>
                <a:lnTo>
                  <a:pt x="74168" y="625348"/>
                </a:lnTo>
                <a:lnTo>
                  <a:pt x="21971" y="771271"/>
                </a:lnTo>
                <a:lnTo>
                  <a:pt x="2794" y="888619"/>
                </a:lnTo>
                <a:lnTo>
                  <a:pt x="0" y="936878"/>
                </a:lnTo>
                <a:lnTo>
                  <a:pt x="2135124" y="936878"/>
                </a:lnTo>
                <a:lnTo>
                  <a:pt x="2132329" y="764921"/>
                </a:lnTo>
                <a:lnTo>
                  <a:pt x="2114681" y="670178"/>
                </a:lnTo>
                <a:lnTo>
                  <a:pt x="1079881" y="670178"/>
                </a:lnTo>
                <a:lnTo>
                  <a:pt x="799591" y="333121"/>
                </a:lnTo>
                <a:lnTo>
                  <a:pt x="799591" y="215010"/>
                </a:lnTo>
                <a:lnTo>
                  <a:pt x="701294" y="215010"/>
                </a:lnTo>
                <a:lnTo>
                  <a:pt x="634873" y="135127"/>
                </a:lnTo>
                <a:close/>
              </a:path>
              <a:path w="2135504" h="937260">
                <a:moveTo>
                  <a:pt x="1433829" y="0"/>
                </a:moveTo>
                <a:lnTo>
                  <a:pt x="1335532" y="0"/>
                </a:lnTo>
                <a:lnTo>
                  <a:pt x="1335532" y="344804"/>
                </a:lnTo>
                <a:lnTo>
                  <a:pt x="1079881" y="670178"/>
                </a:lnTo>
                <a:lnTo>
                  <a:pt x="2114681" y="670178"/>
                </a:lnTo>
                <a:lnTo>
                  <a:pt x="2113026" y="661289"/>
                </a:lnTo>
                <a:lnTo>
                  <a:pt x="2060955" y="584200"/>
                </a:lnTo>
                <a:lnTo>
                  <a:pt x="1959355" y="491871"/>
                </a:lnTo>
                <a:lnTo>
                  <a:pt x="1828165" y="384682"/>
                </a:lnTo>
                <a:lnTo>
                  <a:pt x="1676907" y="267716"/>
                </a:lnTo>
                <a:lnTo>
                  <a:pt x="1613034" y="219582"/>
                </a:lnTo>
                <a:lnTo>
                  <a:pt x="1433829" y="219582"/>
                </a:lnTo>
                <a:lnTo>
                  <a:pt x="1433829" y="0"/>
                </a:lnTo>
                <a:close/>
              </a:path>
              <a:path w="2135504" h="937260">
                <a:moveTo>
                  <a:pt x="1500251" y="135127"/>
                </a:moveTo>
                <a:lnTo>
                  <a:pt x="1433829" y="219582"/>
                </a:lnTo>
                <a:lnTo>
                  <a:pt x="1613034" y="219582"/>
                </a:lnTo>
                <a:lnTo>
                  <a:pt x="1552194" y="173735"/>
                </a:lnTo>
                <a:lnTo>
                  <a:pt x="1500251" y="135127"/>
                </a:lnTo>
                <a:close/>
              </a:path>
              <a:path w="2135504" h="937260">
                <a:moveTo>
                  <a:pt x="799591" y="0"/>
                </a:moveTo>
                <a:lnTo>
                  <a:pt x="701294" y="0"/>
                </a:lnTo>
                <a:lnTo>
                  <a:pt x="701294" y="215010"/>
                </a:lnTo>
                <a:lnTo>
                  <a:pt x="799591" y="215010"/>
                </a:lnTo>
                <a:lnTo>
                  <a:pt x="799591" y="0"/>
                </a:lnTo>
                <a:close/>
              </a:path>
            </a:pathLst>
          </a:custGeom>
          <a:solidFill>
            <a:srgbClr val="005C96"/>
          </a:solidFill>
        </p:spPr>
        <p:txBody>
          <a:bodyPr wrap="square" lIns="0" tIns="0" rIns="0" bIns="0" rtlCol="0"/>
          <a:lstStyle/>
          <a:p>
            <a:endParaRPr sz="1227"/>
          </a:p>
        </p:txBody>
      </p:sp>
      <p:sp>
        <p:nvSpPr>
          <p:cNvPr id="8" name="object 8"/>
          <p:cNvSpPr/>
          <p:nvPr/>
        </p:nvSpPr>
        <p:spPr>
          <a:xfrm>
            <a:off x="6443490" y="724246"/>
            <a:ext cx="662420" cy="191366"/>
          </a:xfrm>
          <a:custGeom>
            <a:avLst/>
            <a:gdLst/>
            <a:ahLst/>
            <a:cxnLst/>
            <a:rect l="l" t="t" r="r" b="b"/>
            <a:pathLst>
              <a:path w="971550" h="280669">
                <a:moveTo>
                  <a:pt x="2159" y="166370"/>
                </a:moveTo>
                <a:lnTo>
                  <a:pt x="0" y="191897"/>
                </a:lnTo>
                <a:lnTo>
                  <a:pt x="381" y="234696"/>
                </a:lnTo>
                <a:lnTo>
                  <a:pt x="32258" y="275717"/>
                </a:lnTo>
                <a:lnTo>
                  <a:pt x="106552" y="280289"/>
                </a:lnTo>
                <a:lnTo>
                  <a:pt x="151257" y="279273"/>
                </a:lnTo>
                <a:lnTo>
                  <a:pt x="200913" y="275463"/>
                </a:lnTo>
                <a:lnTo>
                  <a:pt x="255143" y="268097"/>
                </a:lnTo>
                <a:lnTo>
                  <a:pt x="313816" y="256540"/>
                </a:lnTo>
                <a:lnTo>
                  <a:pt x="376936" y="240156"/>
                </a:lnTo>
                <a:lnTo>
                  <a:pt x="528954" y="180975"/>
                </a:lnTo>
                <a:lnTo>
                  <a:pt x="534452" y="177419"/>
                </a:lnTo>
                <a:lnTo>
                  <a:pt x="201422" y="177419"/>
                </a:lnTo>
                <a:lnTo>
                  <a:pt x="55752" y="175641"/>
                </a:lnTo>
                <a:lnTo>
                  <a:pt x="2159" y="166370"/>
                </a:lnTo>
                <a:close/>
              </a:path>
              <a:path w="971550" h="280669">
                <a:moveTo>
                  <a:pt x="731742" y="57657"/>
                </a:moveTo>
                <a:lnTo>
                  <a:pt x="677418" y="57657"/>
                </a:lnTo>
                <a:lnTo>
                  <a:pt x="715263" y="122174"/>
                </a:lnTo>
                <a:lnTo>
                  <a:pt x="745363" y="159130"/>
                </a:lnTo>
                <a:lnTo>
                  <a:pt x="783589" y="182625"/>
                </a:lnTo>
                <a:lnTo>
                  <a:pt x="845820" y="206501"/>
                </a:lnTo>
                <a:lnTo>
                  <a:pt x="882523" y="217931"/>
                </a:lnTo>
                <a:lnTo>
                  <a:pt x="944499" y="227711"/>
                </a:lnTo>
                <a:lnTo>
                  <a:pt x="969137" y="228219"/>
                </a:lnTo>
                <a:lnTo>
                  <a:pt x="970660" y="196976"/>
                </a:lnTo>
                <a:lnTo>
                  <a:pt x="971008" y="182625"/>
                </a:lnTo>
                <a:lnTo>
                  <a:pt x="971079" y="175641"/>
                </a:lnTo>
                <a:lnTo>
                  <a:pt x="971169" y="162051"/>
                </a:lnTo>
                <a:lnTo>
                  <a:pt x="970803" y="159130"/>
                </a:lnTo>
                <a:lnTo>
                  <a:pt x="970788" y="155955"/>
                </a:lnTo>
                <a:lnTo>
                  <a:pt x="923163" y="151892"/>
                </a:lnTo>
                <a:lnTo>
                  <a:pt x="876808" y="141350"/>
                </a:lnTo>
                <a:lnTo>
                  <a:pt x="832103" y="124587"/>
                </a:lnTo>
                <a:lnTo>
                  <a:pt x="789304" y="101726"/>
                </a:lnTo>
                <a:lnTo>
                  <a:pt x="748919" y="73151"/>
                </a:lnTo>
                <a:lnTo>
                  <a:pt x="731742" y="57657"/>
                </a:lnTo>
                <a:close/>
              </a:path>
              <a:path w="971550" h="280669">
                <a:moveTo>
                  <a:pt x="676656" y="0"/>
                </a:moveTo>
                <a:lnTo>
                  <a:pt x="416051" y="131952"/>
                </a:lnTo>
                <a:lnTo>
                  <a:pt x="201422" y="177419"/>
                </a:lnTo>
                <a:lnTo>
                  <a:pt x="534452" y="177419"/>
                </a:lnTo>
                <a:lnTo>
                  <a:pt x="620649" y="121666"/>
                </a:lnTo>
                <a:lnTo>
                  <a:pt x="665479" y="75946"/>
                </a:lnTo>
                <a:lnTo>
                  <a:pt x="677418" y="57657"/>
                </a:lnTo>
                <a:lnTo>
                  <a:pt x="731742" y="57657"/>
                </a:lnTo>
                <a:lnTo>
                  <a:pt x="711326" y="39243"/>
                </a:lnTo>
                <a:lnTo>
                  <a:pt x="676656" y="0"/>
                </a:lnTo>
                <a:close/>
              </a:path>
            </a:pathLst>
          </a:custGeom>
          <a:solidFill>
            <a:srgbClr val="97AED0"/>
          </a:solidFill>
        </p:spPr>
        <p:txBody>
          <a:bodyPr wrap="square" lIns="0" tIns="0" rIns="0" bIns="0" rtlCol="0"/>
          <a:lstStyle/>
          <a:p>
            <a:endParaRPr sz="1227"/>
          </a:p>
        </p:txBody>
      </p:sp>
      <p:sp>
        <p:nvSpPr>
          <p:cNvPr id="9" name="object 9"/>
          <p:cNvSpPr/>
          <p:nvPr/>
        </p:nvSpPr>
        <p:spPr>
          <a:xfrm>
            <a:off x="6435782" y="554875"/>
            <a:ext cx="482311" cy="251547"/>
          </a:xfrm>
          <a:custGeom>
            <a:avLst/>
            <a:gdLst/>
            <a:ahLst/>
            <a:cxnLst/>
            <a:rect l="l" t="t" r="r" b="b"/>
            <a:pathLst>
              <a:path w="707389" h="368934">
                <a:moveTo>
                  <a:pt x="0" y="344550"/>
                </a:moveTo>
                <a:lnTo>
                  <a:pt x="30479" y="354837"/>
                </a:lnTo>
                <a:lnTo>
                  <a:pt x="118363" y="368426"/>
                </a:lnTo>
                <a:lnTo>
                  <a:pt x="258699" y="360044"/>
                </a:lnTo>
                <a:lnTo>
                  <a:pt x="309887" y="344677"/>
                </a:lnTo>
                <a:lnTo>
                  <a:pt x="118363" y="344677"/>
                </a:lnTo>
                <a:lnTo>
                  <a:pt x="0" y="344550"/>
                </a:lnTo>
                <a:close/>
              </a:path>
              <a:path w="707389" h="368934">
                <a:moveTo>
                  <a:pt x="682716" y="178815"/>
                </a:moveTo>
                <a:lnTo>
                  <a:pt x="544067" y="178815"/>
                </a:lnTo>
                <a:lnTo>
                  <a:pt x="534797" y="187451"/>
                </a:lnTo>
                <a:lnTo>
                  <a:pt x="449961" y="242697"/>
                </a:lnTo>
                <a:lnTo>
                  <a:pt x="367664" y="280288"/>
                </a:lnTo>
                <a:lnTo>
                  <a:pt x="267715" y="318515"/>
                </a:lnTo>
                <a:lnTo>
                  <a:pt x="196087" y="338074"/>
                </a:lnTo>
                <a:lnTo>
                  <a:pt x="118363" y="344677"/>
                </a:lnTo>
                <a:lnTo>
                  <a:pt x="309887" y="344677"/>
                </a:lnTo>
                <a:lnTo>
                  <a:pt x="446531" y="303656"/>
                </a:lnTo>
                <a:lnTo>
                  <a:pt x="603757" y="233933"/>
                </a:lnTo>
                <a:lnTo>
                  <a:pt x="682625" y="179069"/>
                </a:lnTo>
                <a:lnTo>
                  <a:pt x="682716" y="178815"/>
                </a:lnTo>
                <a:close/>
              </a:path>
              <a:path w="707389" h="368934">
                <a:moveTo>
                  <a:pt x="701293" y="0"/>
                </a:moveTo>
                <a:lnTo>
                  <a:pt x="651510" y="60705"/>
                </a:lnTo>
                <a:lnTo>
                  <a:pt x="600582" y="101345"/>
                </a:lnTo>
                <a:lnTo>
                  <a:pt x="546226" y="139064"/>
                </a:lnTo>
                <a:lnTo>
                  <a:pt x="511048" y="159511"/>
                </a:lnTo>
                <a:lnTo>
                  <a:pt x="436625" y="177545"/>
                </a:lnTo>
                <a:lnTo>
                  <a:pt x="440943" y="178688"/>
                </a:lnTo>
                <a:lnTo>
                  <a:pt x="452627" y="181355"/>
                </a:lnTo>
                <a:lnTo>
                  <a:pt x="469518" y="184023"/>
                </a:lnTo>
                <a:lnTo>
                  <a:pt x="489076" y="185292"/>
                </a:lnTo>
                <a:lnTo>
                  <a:pt x="512063" y="185165"/>
                </a:lnTo>
                <a:lnTo>
                  <a:pt x="525399" y="184403"/>
                </a:lnTo>
                <a:lnTo>
                  <a:pt x="534415" y="182499"/>
                </a:lnTo>
                <a:lnTo>
                  <a:pt x="544067" y="178815"/>
                </a:lnTo>
                <a:lnTo>
                  <a:pt x="682716" y="178815"/>
                </a:lnTo>
                <a:lnTo>
                  <a:pt x="707263" y="110616"/>
                </a:lnTo>
                <a:lnTo>
                  <a:pt x="701293" y="0"/>
                </a:lnTo>
                <a:close/>
              </a:path>
            </a:pathLst>
          </a:custGeom>
          <a:solidFill>
            <a:srgbClr val="5081B0"/>
          </a:solidFill>
        </p:spPr>
        <p:txBody>
          <a:bodyPr wrap="square" lIns="0" tIns="0" rIns="0" bIns="0" rtlCol="0"/>
          <a:lstStyle/>
          <a:p>
            <a:endParaRPr sz="1227"/>
          </a:p>
        </p:txBody>
      </p:sp>
      <p:sp>
        <p:nvSpPr>
          <p:cNvPr id="10" name="object 10"/>
          <p:cNvSpPr/>
          <p:nvPr/>
        </p:nvSpPr>
        <p:spPr>
          <a:xfrm>
            <a:off x="6923030" y="681384"/>
            <a:ext cx="181841" cy="97415"/>
          </a:xfrm>
          <a:custGeom>
            <a:avLst/>
            <a:gdLst/>
            <a:ahLst/>
            <a:cxnLst/>
            <a:rect l="l" t="t" r="r" b="b"/>
            <a:pathLst>
              <a:path w="266700" h="142875">
                <a:moveTo>
                  <a:pt x="0" y="0"/>
                </a:moveTo>
                <a:lnTo>
                  <a:pt x="9144" y="45211"/>
                </a:lnTo>
                <a:lnTo>
                  <a:pt x="51688" y="93852"/>
                </a:lnTo>
                <a:lnTo>
                  <a:pt x="104901" y="120014"/>
                </a:lnTo>
                <a:lnTo>
                  <a:pt x="171958" y="141223"/>
                </a:lnTo>
                <a:lnTo>
                  <a:pt x="222885" y="142493"/>
                </a:lnTo>
                <a:lnTo>
                  <a:pt x="255015" y="135000"/>
                </a:lnTo>
                <a:lnTo>
                  <a:pt x="266319" y="129920"/>
                </a:lnTo>
                <a:lnTo>
                  <a:pt x="201040" y="118363"/>
                </a:lnTo>
                <a:lnTo>
                  <a:pt x="117983" y="83184"/>
                </a:lnTo>
                <a:lnTo>
                  <a:pt x="59436" y="51942"/>
                </a:lnTo>
                <a:lnTo>
                  <a:pt x="23368" y="25400"/>
                </a:lnTo>
                <a:lnTo>
                  <a:pt x="0" y="0"/>
                </a:lnTo>
                <a:close/>
              </a:path>
            </a:pathLst>
          </a:custGeom>
          <a:solidFill>
            <a:srgbClr val="5081B0"/>
          </a:solidFill>
        </p:spPr>
        <p:txBody>
          <a:bodyPr wrap="square" lIns="0" tIns="0" rIns="0" bIns="0" rtlCol="0"/>
          <a:lstStyle/>
          <a:p>
            <a:endParaRPr sz="1227"/>
          </a:p>
        </p:txBody>
      </p:sp>
      <p:sp>
        <p:nvSpPr>
          <p:cNvPr id="11" name="object 11"/>
          <p:cNvSpPr/>
          <p:nvPr/>
        </p:nvSpPr>
        <p:spPr>
          <a:xfrm>
            <a:off x="6438900" y="376150"/>
            <a:ext cx="668915" cy="319088"/>
          </a:xfrm>
          <a:custGeom>
            <a:avLst/>
            <a:gdLst/>
            <a:ahLst/>
            <a:cxnLst/>
            <a:rect l="l" t="t" r="r" b="b"/>
            <a:pathLst>
              <a:path w="981075" h="467994">
                <a:moveTo>
                  <a:pt x="972824" y="416813"/>
                </a:moveTo>
                <a:lnTo>
                  <a:pt x="485139" y="416813"/>
                </a:lnTo>
                <a:lnTo>
                  <a:pt x="543305" y="417575"/>
                </a:lnTo>
                <a:lnTo>
                  <a:pt x="600709" y="419861"/>
                </a:lnTo>
                <a:lnTo>
                  <a:pt x="656843" y="423290"/>
                </a:lnTo>
                <a:lnTo>
                  <a:pt x="711453" y="427989"/>
                </a:lnTo>
                <a:lnTo>
                  <a:pt x="763904" y="433450"/>
                </a:lnTo>
                <a:lnTo>
                  <a:pt x="813942" y="439673"/>
                </a:lnTo>
                <a:lnTo>
                  <a:pt x="861059" y="446277"/>
                </a:lnTo>
                <a:lnTo>
                  <a:pt x="904875" y="453389"/>
                </a:lnTo>
                <a:lnTo>
                  <a:pt x="945006" y="460501"/>
                </a:lnTo>
                <a:lnTo>
                  <a:pt x="981075" y="467613"/>
                </a:lnTo>
                <a:lnTo>
                  <a:pt x="972824" y="416813"/>
                </a:lnTo>
                <a:close/>
              </a:path>
              <a:path w="981075" h="467994">
                <a:moveTo>
                  <a:pt x="485775" y="0"/>
                </a:moveTo>
                <a:lnTo>
                  <a:pt x="435990" y="1904"/>
                </a:lnTo>
                <a:lnTo>
                  <a:pt x="386841" y="7492"/>
                </a:lnTo>
                <a:lnTo>
                  <a:pt x="338581" y="16636"/>
                </a:lnTo>
                <a:lnTo>
                  <a:pt x="291591" y="29336"/>
                </a:lnTo>
                <a:lnTo>
                  <a:pt x="245871" y="45465"/>
                </a:lnTo>
                <a:lnTo>
                  <a:pt x="201802" y="64896"/>
                </a:lnTo>
                <a:lnTo>
                  <a:pt x="159512" y="87502"/>
                </a:lnTo>
                <a:lnTo>
                  <a:pt x="119379" y="113410"/>
                </a:lnTo>
                <a:lnTo>
                  <a:pt x="81406" y="142239"/>
                </a:lnTo>
                <a:lnTo>
                  <a:pt x="45974" y="174116"/>
                </a:lnTo>
                <a:lnTo>
                  <a:pt x="34035" y="243712"/>
                </a:lnTo>
                <a:lnTo>
                  <a:pt x="25907" y="295147"/>
                </a:lnTo>
                <a:lnTo>
                  <a:pt x="0" y="464819"/>
                </a:lnTo>
                <a:lnTo>
                  <a:pt x="35432" y="458088"/>
                </a:lnTo>
                <a:lnTo>
                  <a:pt x="74675" y="451357"/>
                </a:lnTo>
                <a:lnTo>
                  <a:pt x="117220" y="444626"/>
                </a:lnTo>
                <a:lnTo>
                  <a:pt x="162940" y="438403"/>
                </a:lnTo>
                <a:lnTo>
                  <a:pt x="211454" y="432561"/>
                </a:lnTo>
                <a:lnTo>
                  <a:pt x="262508" y="427354"/>
                </a:lnTo>
                <a:lnTo>
                  <a:pt x="315721" y="422909"/>
                </a:lnTo>
                <a:lnTo>
                  <a:pt x="370713" y="419607"/>
                </a:lnTo>
                <a:lnTo>
                  <a:pt x="427227" y="417448"/>
                </a:lnTo>
                <a:lnTo>
                  <a:pt x="485139" y="416813"/>
                </a:lnTo>
                <a:lnTo>
                  <a:pt x="972824" y="416813"/>
                </a:lnTo>
                <a:lnTo>
                  <a:pt x="972184" y="412876"/>
                </a:lnTo>
                <a:lnTo>
                  <a:pt x="962025" y="355091"/>
                </a:lnTo>
                <a:lnTo>
                  <a:pt x="951738" y="298322"/>
                </a:lnTo>
                <a:lnTo>
                  <a:pt x="941958" y="247141"/>
                </a:lnTo>
                <a:lnTo>
                  <a:pt x="928369" y="177926"/>
                </a:lnTo>
                <a:lnTo>
                  <a:pt x="893063" y="145414"/>
                </a:lnTo>
                <a:lnTo>
                  <a:pt x="855090" y="115823"/>
                </a:lnTo>
                <a:lnTo>
                  <a:pt x="814831" y="89534"/>
                </a:lnTo>
                <a:lnTo>
                  <a:pt x="772413" y="66293"/>
                </a:lnTo>
                <a:lnTo>
                  <a:pt x="728090" y="46481"/>
                </a:lnTo>
                <a:lnTo>
                  <a:pt x="682116" y="29971"/>
                </a:lnTo>
                <a:lnTo>
                  <a:pt x="634618" y="17017"/>
                </a:lnTo>
                <a:lnTo>
                  <a:pt x="585977" y="7619"/>
                </a:lnTo>
                <a:lnTo>
                  <a:pt x="536193" y="1904"/>
                </a:lnTo>
                <a:lnTo>
                  <a:pt x="485775" y="0"/>
                </a:lnTo>
                <a:close/>
              </a:path>
            </a:pathLst>
          </a:custGeom>
          <a:solidFill>
            <a:srgbClr val="FFFFFF"/>
          </a:solidFill>
        </p:spPr>
        <p:txBody>
          <a:bodyPr wrap="square" lIns="0" tIns="0" rIns="0" bIns="0" rtlCol="0"/>
          <a:lstStyle/>
          <a:p>
            <a:endParaRPr sz="1227"/>
          </a:p>
        </p:txBody>
      </p:sp>
      <p:sp>
        <p:nvSpPr>
          <p:cNvPr id="12" name="object 12"/>
          <p:cNvSpPr/>
          <p:nvPr/>
        </p:nvSpPr>
        <p:spPr>
          <a:xfrm>
            <a:off x="6718415" y="532014"/>
            <a:ext cx="85725" cy="99580"/>
          </a:xfrm>
          <a:custGeom>
            <a:avLst/>
            <a:gdLst/>
            <a:ahLst/>
            <a:cxnLst/>
            <a:rect l="l" t="t" r="r" b="b"/>
            <a:pathLst>
              <a:path w="125729" h="146050">
                <a:moveTo>
                  <a:pt x="69087" y="0"/>
                </a:moveTo>
                <a:lnTo>
                  <a:pt x="41528" y="5841"/>
                </a:lnTo>
                <a:lnTo>
                  <a:pt x="19685" y="21843"/>
                </a:lnTo>
                <a:lnTo>
                  <a:pt x="5207" y="45465"/>
                </a:lnTo>
                <a:lnTo>
                  <a:pt x="0" y="74802"/>
                </a:lnTo>
                <a:lnTo>
                  <a:pt x="5334" y="103631"/>
                </a:lnTo>
                <a:lnTo>
                  <a:pt x="19812" y="126110"/>
                </a:lnTo>
                <a:lnTo>
                  <a:pt x="41275" y="140588"/>
                </a:lnTo>
                <a:lnTo>
                  <a:pt x="67690" y="145668"/>
                </a:lnTo>
                <a:lnTo>
                  <a:pt x="87249" y="143255"/>
                </a:lnTo>
                <a:lnTo>
                  <a:pt x="102997" y="136778"/>
                </a:lnTo>
                <a:lnTo>
                  <a:pt x="115570" y="126872"/>
                </a:lnTo>
                <a:lnTo>
                  <a:pt x="125729" y="114553"/>
                </a:lnTo>
                <a:lnTo>
                  <a:pt x="120170" y="110235"/>
                </a:lnTo>
                <a:lnTo>
                  <a:pt x="68707" y="110235"/>
                </a:lnTo>
                <a:lnTo>
                  <a:pt x="56134" y="107441"/>
                </a:lnTo>
                <a:lnTo>
                  <a:pt x="46227" y="99694"/>
                </a:lnTo>
                <a:lnTo>
                  <a:pt x="39750" y="87883"/>
                </a:lnTo>
                <a:lnTo>
                  <a:pt x="37464" y="73278"/>
                </a:lnTo>
                <a:lnTo>
                  <a:pt x="39750" y="58419"/>
                </a:lnTo>
                <a:lnTo>
                  <a:pt x="46227" y="46481"/>
                </a:lnTo>
                <a:lnTo>
                  <a:pt x="56134" y="38353"/>
                </a:lnTo>
                <a:lnTo>
                  <a:pt x="68707" y="35432"/>
                </a:lnTo>
                <a:lnTo>
                  <a:pt x="117904" y="35432"/>
                </a:lnTo>
                <a:lnTo>
                  <a:pt x="124840" y="29844"/>
                </a:lnTo>
                <a:lnTo>
                  <a:pt x="114935" y="17906"/>
                </a:lnTo>
                <a:lnTo>
                  <a:pt x="102615" y="8381"/>
                </a:lnTo>
                <a:lnTo>
                  <a:pt x="87502" y="2158"/>
                </a:lnTo>
                <a:lnTo>
                  <a:pt x="69087" y="0"/>
                </a:lnTo>
                <a:close/>
              </a:path>
              <a:path w="125729" h="146050">
                <a:moveTo>
                  <a:pt x="98425" y="93344"/>
                </a:moveTo>
                <a:lnTo>
                  <a:pt x="92328" y="100202"/>
                </a:lnTo>
                <a:lnTo>
                  <a:pt x="85725" y="105536"/>
                </a:lnTo>
                <a:lnTo>
                  <a:pt x="78104" y="108965"/>
                </a:lnTo>
                <a:lnTo>
                  <a:pt x="68707" y="110235"/>
                </a:lnTo>
                <a:lnTo>
                  <a:pt x="120170" y="110235"/>
                </a:lnTo>
                <a:lnTo>
                  <a:pt x="98425" y="93344"/>
                </a:lnTo>
                <a:close/>
              </a:path>
              <a:path w="125729" h="146050">
                <a:moveTo>
                  <a:pt x="117904" y="35432"/>
                </a:moveTo>
                <a:lnTo>
                  <a:pt x="68707" y="35432"/>
                </a:lnTo>
                <a:lnTo>
                  <a:pt x="77470" y="36575"/>
                </a:lnTo>
                <a:lnTo>
                  <a:pt x="84962" y="39877"/>
                </a:lnTo>
                <a:lnTo>
                  <a:pt x="91566" y="45084"/>
                </a:lnTo>
                <a:lnTo>
                  <a:pt x="97409" y="51942"/>
                </a:lnTo>
                <a:lnTo>
                  <a:pt x="117904" y="35432"/>
                </a:lnTo>
                <a:close/>
              </a:path>
            </a:pathLst>
          </a:custGeom>
          <a:solidFill>
            <a:srgbClr val="005C96"/>
          </a:solidFill>
        </p:spPr>
        <p:txBody>
          <a:bodyPr wrap="square" lIns="0" tIns="0" rIns="0" bIns="0" rtlCol="0"/>
          <a:lstStyle/>
          <a:p>
            <a:endParaRPr sz="1227"/>
          </a:p>
        </p:txBody>
      </p:sp>
      <p:sp>
        <p:nvSpPr>
          <p:cNvPr id="13" name="object 13"/>
          <p:cNvSpPr/>
          <p:nvPr/>
        </p:nvSpPr>
        <p:spPr>
          <a:xfrm>
            <a:off x="6808383" y="534612"/>
            <a:ext cx="82261" cy="100013"/>
          </a:xfrm>
          <a:custGeom>
            <a:avLst/>
            <a:gdLst/>
            <a:ahLst/>
            <a:cxnLst/>
            <a:rect l="l" t="t" r="r" b="b"/>
            <a:pathLst>
              <a:path w="120650" h="146684">
                <a:moveTo>
                  <a:pt x="91186" y="98678"/>
                </a:moveTo>
                <a:lnTo>
                  <a:pt x="36322" y="98678"/>
                </a:lnTo>
                <a:lnTo>
                  <a:pt x="52197" y="99441"/>
                </a:lnTo>
                <a:lnTo>
                  <a:pt x="78612" y="143128"/>
                </a:lnTo>
                <a:lnTo>
                  <a:pt x="120396" y="146430"/>
                </a:lnTo>
                <a:lnTo>
                  <a:pt x="91186" y="98678"/>
                </a:lnTo>
                <a:close/>
              </a:path>
              <a:path w="120650" h="146684">
                <a:moveTo>
                  <a:pt x="0" y="0"/>
                </a:moveTo>
                <a:lnTo>
                  <a:pt x="0" y="139573"/>
                </a:lnTo>
                <a:lnTo>
                  <a:pt x="36322" y="140843"/>
                </a:lnTo>
                <a:lnTo>
                  <a:pt x="36322" y="98678"/>
                </a:lnTo>
                <a:lnTo>
                  <a:pt x="91186" y="98678"/>
                </a:lnTo>
                <a:lnTo>
                  <a:pt x="89281" y="95376"/>
                </a:lnTo>
                <a:lnTo>
                  <a:pt x="100330" y="89534"/>
                </a:lnTo>
                <a:lnTo>
                  <a:pt x="108838" y="80772"/>
                </a:lnTo>
                <a:lnTo>
                  <a:pt x="114178" y="69596"/>
                </a:lnTo>
                <a:lnTo>
                  <a:pt x="60198" y="69596"/>
                </a:lnTo>
                <a:lnTo>
                  <a:pt x="36322" y="68325"/>
                </a:lnTo>
                <a:lnTo>
                  <a:pt x="36322" y="34925"/>
                </a:lnTo>
                <a:lnTo>
                  <a:pt x="79756" y="34925"/>
                </a:lnTo>
                <a:lnTo>
                  <a:pt x="79756" y="6096"/>
                </a:lnTo>
                <a:lnTo>
                  <a:pt x="75819" y="4825"/>
                </a:lnTo>
                <a:lnTo>
                  <a:pt x="61975" y="2921"/>
                </a:lnTo>
                <a:lnTo>
                  <a:pt x="30987" y="1143"/>
                </a:lnTo>
                <a:lnTo>
                  <a:pt x="0" y="0"/>
                </a:lnTo>
                <a:close/>
              </a:path>
              <a:path w="120650" h="146684">
                <a:moveTo>
                  <a:pt x="79756" y="6096"/>
                </a:moveTo>
                <a:lnTo>
                  <a:pt x="79629" y="54863"/>
                </a:lnTo>
                <a:lnTo>
                  <a:pt x="60198" y="69596"/>
                </a:lnTo>
                <a:lnTo>
                  <a:pt x="114178" y="69596"/>
                </a:lnTo>
                <a:lnTo>
                  <a:pt x="114300" y="69342"/>
                </a:lnTo>
                <a:lnTo>
                  <a:pt x="116205" y="54863"/>
                </a:lnTo>
                <a:lnTo>
                  <a:pt x="116078" y="53975"/>
                </a:lnTo>
                <a:lnTo>
                  <a:pt x="97028" y="14097"/>
                </a:lnTo>
                <a:lnTo>
                  <a:pt x="79756" y="6096"/>
                </a:lnTo>
                <a:close/>
              </a:path>
              <a:path w="120650" h="146684">
                <a:moveTo>
                  <a:pt x="79756" y="34925"/>
                </a:moveTo>
                <a:lnTo>
                  <a:pt x="36322" y="34925"/>
                </a:lnTo>
                <a:lnTo>
                  <a:pt x="60071" y="36195"/>
                </a:lnTo>
                <a:lnTo>
                  <a:pt x="68325" y="37719"/>
                </a:lnTo>
                <a:lnTo>
                  <a:pt x="74422" y="41275"/>
                </a:lnTo>
                <a:lnTo>
                  <a:pt x="78359" y="46735"/>
                </a:lnTo>
                <a:lnTo>
                  <a:pt x="79756" y="53975"/>
                </a:lnTo>
                <a:lnTo>
                  <a:pt x="79756" y="34925"/>
                </a:lnTo>
                <a:close/>
              </a:path>
            </a:pathLst>
          </a:custGeom>
          <a:solidFill>
            <a:srgbClr val="005C96"/>
          </a:solidFill>
        </p:spPr>
        <p:txBody>
          <a:bodyPr wrap="square" lIns="0" tIns="0" rIns="0" bIns="0" rtlCol="0"/>
          <a:lstStyle/>
          <a:p>
            <a:endParaRPr sz="1227"/>
          </a:p>
        </p:txBody>
      </p:sp>
      <p:sp>
        <p:nvSpPr>
          <p:cNvPr id="14" name="object 14"/>
          <p:cNvSpPr/>
          <p:nvPr/>
        </p:nvSpPr>
        <p:spPr>
          <a:xfrm>
            <a:off x="6894974" y="540154"/>
            <a:ext cx="83993" cy="105208"/>
          </a:xfrm>
          <a:custGeom>
            <a:avLst/>
            <a:gdLst/>
            <a:ahLst/>
            <a:cxnLst/>
            <a:rect l="l" t="t" r="r" b="b"/>
            <a:pathLst>
              <a:path w="123189" h="154305">
                <a:moveTo>
                  <a:pt x="75991" y="66421"/>
                </a:moveTo>
                <a:lnTo>
                  <a:pt x="35813" y="66421"/>
                </a:lnTo>
                <a:lnTo>
                  <a:pt x="91567" y="149351"/>
                </a:lnTo>
                <a:lnTo>
                  <a:pt x="123190" y="154050"/>
                </a:lnTo>
                <a:lnTo>
                  <a:pt x="123190" y="83566"/>
                </a:lnTo>
                <a:lnTo>
                  <a:pt x="87503" y="83566"/>
                </a:lnTo>
                <a:lnTo>
                  <a:pt x="75991" y="66421"/>
                </a:lnTo>
                <a:close/>
              </a:path>
              <a:path w="123189" h="154305">
                <a:moveTo>
                  <a:pt x="0" y="0"/>
                </a:moveTo>
                <a:lnTo>
                  <a:pt x="0" y="138810"/>
                </a:lnTo>
                <a:lnTo>
                  <a:pt x="35813" y="142494"/>
                </a:lnTo>
                <a:lnTo>
                  <a:pt x="35813" y="66421"/>
                </a:lnTo>
                <a:lnTo>
                  <a:pt x="75991" y="66421"/>
                </a:lnTo>
                <a:lnTo>
                  <a:pt x="33782" y="3555"/>
                </a:lnTo>
                <a:lnTo>
                  <a:pt x="0" y="0"/>
                </a:lnTo>
                <a:close/>
              </a:path>
              <a:path w="123189" h="154305">
                <a:moveTo>
                  <a:pt x="87503" y="10414"/>
                </a:moveTo>
                <a:lnTo>
                  <a:pt x="87503" y="83566"/>
                </a:lnTo>
                <a:lnTo>
                  <a:pt x="123190" y="83566"/>
                </a:lnTo>
                <a:lnTo>
                  <a:pt x="123190" y="15875"/>
                </a:lnTo>
                <a:lnTo>
                  <a:pt x="87503" y="10414"/>
                </a:lnTo>
                <a:close/>
              </a:path>
            </a:pathLst>
          </a:custGeom>
          <a:solidFill>
            <a:srgbClr val="005C96"/>
          </a:solidFill>
        </p:spPr>
        <p:txBody>
          <a:bodyPr wrap="square" lIns="0" tIns="0" rIns="0" bIns="0" rtlCol="0"/>
          <a:lstStyle/>
          <a:p>
            <a:endParaRPr sz="1227"/>
          </a:p>
        </p:txBody>
      </p:sp>
      <p:sp>
        <p:nvSpPr>
          <p:cNvPr id="15" name="object 15"/>
          <p:cNvSpPr/>
          <p:nvPr/>
        </p:nvSpPr>
        <p:spPr>
          <a:xfrm>
            <a:off x="6981219" y="557472"/>
            <a:ext cx="98714" cy="107806"/>
          </a:xfrm>
          <a:custGeom>
            <a:avLst/>
            <a:gdLst/>
            <a:ahLst/>
            <a:cxnLst/>
            <a:rect l="l" t="t" r="r" b="b"/>
            <a:pathLst>
              <a:path w="144779" h="158115">
                <a:moveTo>
                  <a:pt x="128142" y="112649"/>
                </a:moveTo>
                <a:lnTo>
                  <a:pt x="46989" y="112649"/>
                </a:lnTo>
                <a:lnTo>
                  <a:pt x="72008" y="117348"/>
                </a:lnTo>
                <a:lnTo>
                  <a:pt x="96900" y="122427"/>
                </a:lnTo>
                <a:lnTo>
                  <a:pt x="106299" y="148971"/>
                </a:lnTo>
                <a:lnTo>
                  <a:pt x="144525" y="157606"/>
                </a:lnTo>
                <a:lnTo>
                  <a:pt x="128142" y="112649"/>
                </a:lnTo>
                <a:close/>
              </a:path>
              <a:path w="144779" h="158115">
                <a:moveTo>
                  <a:pt x="55244" y="0"/>
                </a:moveTo>
                <a:lnTo>
                  <a:pt x="27558" y="64262"/>
                </a:lnTo>
                <a:lnTo>
                  <a:pt x="0" y="129158"/>
                </a:lnTo>
                <a:lnTo>
                  <a:pt x="37845" y="135508"/>
                </a:lnTo>
                <a:lnTo>
                  <a:pt x="46989" y="112649"/>
                </a:lnTo>
                <a:lnTo>
                  <a:pt x="128142" y="112649"/>
                </a:lnTo>
                <a:lnTo>
                  <a:pt x="120181" y="90677"/>
                </a:lnTo>
                <a:lnTo>
                  <a:pt x="86613" y="90677"/>
                </a:lnTo>
                <a:lnTo>
                  <a:pt x="57657" y="84835"/>
                </a:lnTo>
                <a:lnTo>
                  <a:pt x="72136" y="48514"/>
                </a:lnTo>
                <a:lnTo>
                  <a:pt x="86613" y="48514"/>
                </a:lnTo>
                <a:lnTo>
                  <a:pt x="86613" y="6350"/>
                </a:lnTo>
                <a:lnTo>
                  <a:pt x="55244" y="0"/>
                </a:lnTo>
                <a:close/>
              </a:path>
              <a:path w="144779" h="158115">
                <a:moveTo>
                  <a:pt x="86613" y="48514"/>
                </a:moveTo>
                <a:lnTo>
                  <a:pt x="72136" y="48514"/>
                </a:lnTo>
                <a:lnTo>
                  <a:pt x="86613" y="90677"/>
                </a:lnTo>
                <a:lnTo>
                  <a:pt x="86613" y="48514"/>
                </a:lnTo>
                <a:close/>
              </a:path>
              <a:path w="144779" h="158115">
                <a:moveTo>
                  <a:pt x="86613" y="6350"/>
                </a:moveTo>
                <a:lnTo>
                  <a:pt x="86613" y="90677"/>
                </a:lnTo>
                <a:lnTo>
                  <a:pt x="120181" y="90677"/>
                </a:lnTo>
                <a:lnTo>
                  <a:pt x="104901" y="48514"/>
                </a:lnTo>
                <a:lnTo>
                  <a:pt x="89662" y="6984"/>
                </a:lnTo>
                <a:lnTo>
                  <a:pt x="86613" y="6350"/>
                </a:lnTo>
                <a:close/>
              </a:path>
            </a:pathLst>
          </a:custGeom>
          <a:solidFill>
            <a:srgbClr val="005C96"/>
          </a:solidFill>
        </p:spPr>
        <p:txBody>
          <a:bodyPr wrap="square" lIns="0" tIns="0" rIns="0" bIns="0" rtlCol="0"/>
          <a:lstStyle/>
          <a:p>
            <a:endParaRPr sz="1227"/>
          </a:p>
        </p:txBody>
      </p:sp>
      <p:sp>
        <p:nvSpPr>
          <p:cNvPr id="16" name="object 16"/>
          <p:cNvSpPr/>
          <p:nvPr/>
        </p:nvSpPr>
        <p:spPr>
          <a:xfrm>
            <a:off x="6440978" y="970943"/>
            <a:ext cx="647700" cy="342466"/>
          </a:xfrm>
          <a:custGeom>
            <a:avLst/>
            <a:gdLst/>
            <a:ahLst/>
            <a:cxnLst/>
            <a:rect l="l" t="t" r="r" b="b"/>
            <a:pathLst>
              <a:path w="949960" h="502285">
                <a:moveTo>
                  <a:pt x="489331" y="0"/>
                </a:moveTo>
                <a:lnTo>
                  <a:pt x="0" y="26416"/>
                </a:lnTo>
                <a:lnTo>
                  <a:pt x="10668" y="69723"/>
                </a:lnTo>
                <a:lnTo>
                  <a:pt x="24511" y="115950"/>
                </a:lnTo>
                <a:lnTo>
                  <a:pt x="41910" y="163702"/>
                </a:lnTo>
                <a:lnTo>
                  <a:pt x="63373" y="211200"/>
                </a:lnTo>
                <a:lnTo>
                  <a:pt x="89408" y="257048"/>
                </a:lnTo>
                <a:lnTo>
                  <a:pt x="120142" y="299593"/>
                </a:lnTo>
                <a:lnTo>
                  <a:pt x="156337" y="337312"/>
                </a:lnTo>
                <a:lnTo>
                  <a:pt x="213360" y="379475"/>
                </a:lnTo>
                <a:lnTo>
                  <a:pt x="256412" y="408177"/>
                </a:lnTo>
                <a:lnTo>
                  <a:pt x="303149" y="436372"/>
                </a:lnTo>
                <a:lnTo>
                  <a:pt x="351409" y="462025"/>
                </a:lnTo>
                <a:lnTo>
                  <a:pt x="398907" y="482853"/>
                </a:lnTo>
                <a:lnTo>
                  <a:pt x="443611" y="496950"/>
                </a:lnTo>
                <a:lnTo>
                  <a:pt x="483362" y="502157"/>
                </a:lnTo>
                <a:lnTo>
                  <a:pt x="524637" y="495173"/>
                </a:lnTo>
                <a:lnTo>
                  <a:pt x="568071" y="476503"/>
                </a:lnTo>
                <a:lnTo>
                  <a:pt x="612521" y="449072"/>
                </a:lnTo>
                <a:lnTo>
                  <a:pt x="656844" y="416178"/>
                </a:lnTo>
                <a:lnTo>
                  <a:pt x="699770" y="380873"/>
                </a:lnTo>
                <a:lnTo>
                  <a:pt x="740029" y="346328"/>
                </a:lnTo>
                <a:lnTo>
                  <a:pt x="776605" y="315722"/>
                </a:lnTo>
                <a:lnTo>
                  <a:pt x="821690" y="276351"/>
                </a:lnTo>
                <a:lnTo>
                  <a:pt x="849884" y="243967"/>
                </a:lnTo>
                <a:lnTo>
                  <a:pt x="875538" y="207391"/>
                </a:lnTo>
                <a:lnTo>
                  <a:pt x="898398" y="167131"/>
                </a:lnTo>
                <a:lnTo>
                  <a:pt x="918337" y="123190"/>
                </a:lnTo>
                <a:lnTo>
                  <a:pt x="935355" y="75819"/>
                </a:lnTo>
                <a:lnTo>
                  <a:pt x="949452" y="25273"/>
                </a:lnTo>
                <a:lnTo>
                  <a:pt x="489331" y="0"/>
                </a:lnTo>
                <a:close/>
              </a:path>
            </a:pathLst>
          </a:custGeom>
          <a:solidFill>
            <a:srgbClr val="005C96"/>
          </a:solidFill>
        </p:spPr>
        <p:txBody>
          <a:bodyPr wrap="square" lIns="0" tIns="0" rIns="0" bIns="0" rtlCol="0"/>
          <a:lstStyle/>
          <a:p>
            <a:endParaRPr sz="1227"/>
          </a:p>
        </p:txBody>
      </p:sp>
      <p:sp>
        <p:nvSpPr>
          <p:cNvPr id="17" name="object 17"/>
          <p:cNvSpPr/>
          <p:nvPr/>
        </p:nvSpPr>
        <p:spPr>
          <a:xfrm>
            <a:off x="6770370" y="970511"/>
            <a:ext cx="318222" cy="326448"/>
          </a:xfrm>
          <a:custGeom>
            <a:avLst/>
            <a:gdLst/>
            <a:ahLst/>
            <a:cxnLst/>
            <a:rect l="l" t="t" r="r" b="b"/>
            <a:pathLst>
              <a:path w="466725" h="478789">
                <a:moveTo>
                  <a:pt x="5969" y="0"/>
                </a:moveTo>
                <a:lnTo>
                  <a:pt x="2539" y="189610"/>
                </a:lnTo>
                <a:lnTo>
                  <a:pt x="762" y="302640"/>
                </a:lnTo>
                <a:lnTo>
                  <a:pt x="126" y="383920"/>
                </a:lnTo>
                <a:lnTo>
                  <a:pt x="0" y="478408"/>
                </a:lnTo>
                <a:lnTo>
                  <a:pt x="41275" y="472820"/>
                </a:lnTo>
                <a:lnTo>
                  <a:pt x="84709" y="457580"/>
                </a:lnTo>
                <a:lnTo>
                  <a:pt x="129159" y="434848"/>
                </a:lnTo>
                <a:lnTo>
                  <a:pt x="173482" y="407161"/>
                </a:lnTo>
                <a:lnTo>
                  <a:pt x="216408" y="376681"/>
                </a:lnTo>
                <a:lnTo>
                  <a:pt x="256794" y="345566"/>
                </a:lnTo>
                <a:lnTo>
                  <a:pt x="307594" y="304926"/>
                </a:lnTo>
                <a:lnTo>
                  <a:pt x="338454" y="276732"/>
                </a:lnTo>
                <a:lnTo>
                  <a:pt x="366775" y="244348"/>
                </a:lnTo>
                <a:lnTo>
                  <a:pt x="392302" y="207772"/>
                </a:lnTo>
                <a:lnTo>
                  <a:pt x="415163" y="167512"/>
                </a:lnTo>
                <a:lnTo>
                  <a:pt x="435101" y="123443"/>
                </a:lnTo>
                <a:lnTo>
                  <a:pt x="452247" y="76073"/>
                </a:lnTo>
                <a:lnTo>
                  <a:pt x="466216" y="25400"/>
                </a:lnTo>
                <a:lnTo>
                  <a:pt x="5969" y="0"/>
                </a:lnTo>
                <a:close/>
              </a:path>
            </a:pathLst>
          </a:custGeom>
          <a:solidFill>
            <a:srgbClr val="4E7EAF"/>
          </a:solidFill>
        </p:spPr>
        <p:txBody>
          <a:bodyPr wrap="square" lIns="0" tIns="0" rIns="0" bIns="0" rtlCol="0"/>
          <a:lstStyle/>
          <a:p>
            <a:endParaRPr sz="1227"/>
          </a:p>
        </p:txBody>
      </p:sp>
      <p:sp>
        <p:nvSpPr>
          <p:cNvPr id="18" name="object 18"/>
          <p:cNvSpPr/>
          <p:nvPr/>
        </p:nvSpPr>
        <p:spPr>
          <a:xfrm>
            <a:off x="6588529" y="1291590"/>
            <a:ext cx="365414" cy="121660"/>
          </a:xfrm>
          <a:custGeom>
            <a:avLst/>
            <a:gdLst/>
            <a:ahLst/>
            <a:cxnLst/>
            <a:rect l="l" t="t" r="r" b="b"/>
            <a:pathLst>
              <a:path w="535939" h="178435">
                <a:moveTo>
                  <a:pt x="0" y="762"/>
                </a:moveTo>
                <a:lnTo>
                  <a:pt x="0" y="67945"/>
                </a:lnTo>
                <a:lnTo>
                  <a:pt x="64135" y="109727"/>
                </a:lnTo>
                <a:lnTo>
                  <a:pt x="108965" y="134239"/>
                </a:lnTo>
                <a:lnTo>
                  <a:pt x="158623" y="156210"/>
                </a:lnTo>
                <a:lnTo>
                  <a:pt x="210185" y="172085"/>
                </a:lnTo>
                <a:lnTo>
                  <a:pt x="261112" y="178181"/>
                </a:lnTo>
                <a:lnTo>
                  <a:pt x="306197" y="172212"/>
                </a:lnTo>
                <a:lnTo>
                  <a:pt x="356870" y="156845"/>
                </a:lnTo>
                <a:lnTo>
                  <a:pt x="409066" y="135254"/>
                </a:lnTo>
                <a:lnTo>
                  <a:pt x="453205" y="113411"/>
                </a:lnTo>
                <a:lnTo>
                  <a:pt x="267970" y="113411"/>
                </a:lnTo>
                <a:lnTo>
                  <a:pt x="222631" y="108966"/>
                </a:lnTo>
                <a:lnTo>
                  <a:pt x="176784" y="96774"/>
                </a:lnTo>
                <a:lnTo>
                  <a:pt x="130810" y="78359"/>
                </a:lnTo>
                <a:lnTo>
                  <a:pt x="85598" y="55118"/>
                </a:lnTo>
                <a:lnTo>
                  <a:pt x="41783" y="28828"/>
                </a:lnTo>
                <a:lnTo>
                  <a:pt x="0" y="762"/>
                </a:lnTo>
                <a:close/>
              </a:path>
              <a:path w="535939" h="178435">
                <a:moveTo>
                  <a:pt x="535939" y="0"/>
                </a:moveTo>
                <a:lnTo>
                  <a:pt x="494411" y="28575"/>
                </a:lnTo>
                <a:lnTo>
                  <a:pt x="450976" y="55245"/>
                </a:lnTo>
                <a:lnTo>
                  <a:pt x="406146" y="78613"/>
                </a:lnTo>
                <a:lnTo>
                  <a:pt x="360299" y="96900"/>
                </a:lnTo>
                <a:lnTo>
                  <a:pt x="314071" y="109093"/>
                </a:lnTo>
                <a:lnTo>
                  <a:pt x="267970" y="113411"/>
                </a:lnTo>
                <a:lnTo>
                  <a:pt x="453205" y="113411"/>
                </a:lnTo>
                <a:lnTo>
                  <a:pt x="458850" y="110617"/>
                </a:lnTo>
                <a:lnTo>
                  <a:pt x="502412" y="86233"/>
                </a:lnTo>
                <a:lnTo>
                  <a:pt x="535939" y="65277"/>
                </a:lnTo>
                <a:lnTo>
                  <a:pt x="535939" y="0"/>
                </a:lnTo>
                <a:close/>
              </a:path>
            </a:pathLst>
          </a:custGeom>
          <a:solidFill>
            <a:srgbClr val="97AED0"/>
          </a:solidFill>
        </p:spPr>
        <p:txBody>
          <a:bodyPr wrap="square" lIns="0" tIns="0" rIns="0" bIns="0" rtlCol="0"/>
          <a:lstStyle/>
          <a:p>
            <a:endParaRPr sz="1227"/>
          </a:p>
        </p:txBody>
      </p:sp>
      <p:sp>
        <p:nvSpPr>
          <p:cNvPr id="19" name="object 19"/>
          <p:cNvSpPr/>
          <p:nvPr/>
        </p:nvSpPr>
        <p:spPr>
          <a:xfrm>
            <a:off x="6043007" y="1857894"/>
            <a:ext cx="1456026" cy="4064577"/>
          </a:xfrm>
          <a:custGeom>
            <a:avLst/>
            <a:gdLst/>
            <a:ahLst/>
            <a:cxnLst/>
            <a:rect l="l" t="t" r="r" b="b"/>
            <a:pathLst>
              <a:path w="2135504" h="5961380">
                <a:moveTo>
                  <a:pt x="0" y="5961379"/>
                </a:moveTo>
                <a:lnTo>
                  <a:pt x="2135124" y="5961379"/>
                </a:lnTo>
                <a:lnTo>
                  <a:pt x="2135124" y="0"/>
                </a:lnTo>
                <a:lnTo>
                  <a:pt x="0" y="0"/>
                </a:lnTo>
                <a:lnTo>
                  <a:pt x="0" y="5961379"/>
                </a:lnTo>
                <a:close/>
              </a:path>
            </a:pathLst>
          </a:custGeom>
          <a:solidFill>
            <a:srgbClr val="005C97"/>
          </a:solidFill>
        </p:spPr>
        <p:txBody>
          <a:bodyPr wrap="square" lIns="0" tIns="0" rIns="0" bIns="0" rtlCol="0"/>
          <a:lstStyle/>
          <a:p>
            <a:endParaRPr sz="1227"/>
          </a:p>
        </p:txBody>
      </p:sp>
      <p:sp>
        <p:nvSpPr>
          <p:cNvPr id="20" name="object 20"/>
          <p:cNvSpPr/>
          <p:nvPr/>
        </p:nvSpPr>
        <p:spPr>
          <a:xfrm>
            <a:off x="6165619" y="1982585"/>
            <a:ext cx="1210541" cy="0"/>
          </a:xfrm>
          <a:custGeom>
            <a:avLst/>
            <a:gdLst/>
            <a:ahLst/>
            <a:cxnLst/>
            <a:rect l="l" t="t" r="r" b="b"/>
            <a:pathLst>
              <a:path w="1775459">
                <a:moveTo>
                  <a:pt x="1775206" y="0"/>
                </a:moveTo>
                <a:lnTo>
                  <a:pt x="0" y="0"/>
                </a:lnTo>
              </a:path>
            </a:pathLst>
          </a:custGeom>
          <a:ln w="12700">
            <a:solidFill>
              <a:srgbClr val="FFFFFF"/>
            </a:solidFill>
          </a:ln>
        </p:spPr>
        <p:txBody>
          <a:bodyPr wrap="square" lIns="0" tIns="0" rIns="0" bIns="0" rtlCol="0"/>
          <a:lstStyle/>
          <a:p>
            <a:endParaRPr sz="1227"/>
          </a:p>
        </p:txBody>
      </p:sp>
      <p:sp>
        <p:nvSpPr>
          <p:cNvPr id="21" name="object 21"/>
          <p:cNvSpPr txBox="1">
            <a:spLocks noGrp="1"/>
          </p:cNvSpPr>
          <p:nvPr>
            <p:ph type="title"/>
          </p:nvPr>
        </p:nvSpPr>
        <p:spPr>
          <a:xfrm>
            <a:off x="3075305" y="85181"/>
            <a:ext cx="3066011" cy="1037038"/>
          </a:xfrm>
          <a:prstGeom prst="rect">
            <a:avLst/>
          </a:prstGeom>
          <a:solidFill>
            <a:schemeClr val="accent4">
              <a:lumMod val="75000"/>
            </a:schemeClr>
          </a:solidFill>
        </p:spPr>
        <p:txBody>
          <a:bodyPr vert="horz" wrap="square" lIns="0" tIns="8659" rIns="0" bIns="0" rtlCol="0" anchor="t">
            <a:spAutoFit/>
          </a:bodyPr>
          <a:lstStyle/>
          <a:p>
            <a:pPr marL="8659">
              <a:lnSpc>
                <a:spcPct val="100000"/>
              </a:lnSpc>
              <a:spcBef>
                <a:spcPts val="68"/>
              </a:spcBef>
            </a:pPr>
            <a:r>
              <a:rPr sz="6682" b="1" spc="17" dirty="0">
                <a:solidFill>
                  <a:srgbClr val="005C97"/>
                </a:solidFill>
                <a:latin typeface="Tahoma"/>
                <a:cs typeface="Tahoma"/>
              </a:rPr>
              <a:t>CRNAs</a:t>
            </a:r>
            <a:endParaRPr sz="6682" dirty="0">
              <a:latin typeface="Tahoma"/>
              <a:cs typeface="Tahoma"/>
            </a:endParaRPr>
          </a:p>
        </p:txBody>
      </p:sp>
      <p:sp>
        <p:nvSpPr>
          <p:cNvPr id="22" name="object 22"/>
          <p:cNvSpPr/>
          <p:nvPr/>
        </p:nvSpPr>
        <p:spPr>
          <a:xfrm>
            <a:off x="3141865" y="1040112"/>
            <a:ext cx="2817235" cy="181841"/>
          </a:xfrm>
          <a:custGeom>
            <a:avLst/>
            <a:gdLst/>
            <a:ahLst/>
            <a:cxnLst/>
            <a:rect l="l" t="t" r="r" b="b"/>
            <a:pathLst>
              <a:path w="4131945" h="266700">
                <a:moveTo>
                  <a:pt x="0" y="266344"/>
                </a:moveTo>
                <a:lnTo>
                  <a:pt x="4131436" y="266344"/>
                </a:lnTo>
                <a:lnTo>
                  <a:pt x="4131436" y="0"/>
                </a:lnTo>
                <a:lnTo>
                  <a:pt x="0" y="0"/>
                </a:lnTo>
                <a:lnTo>
                  <a:pt x="0" y="266344"/>
                </a:lnTo>
                <a:close/>
              </a:path>
            </a:pathLst>
          </a:custGeom>
          <a:solidFill>
            <a:srgbClr val="F8B417"/>
          </a:solidFill>
        </p:spPr>
        <p:txBody>
          <a:bodyPr wrap="square" lIns="0" tIns="0" rIns="0" bIns="0" rtlCol="0"/>
          <a:lstStyle/>
          <a:p>
            <a:endParaRPr sz="1227"/>
          </a:p>
        </p:txBody>
      </p:sp>
      <p:sp>
        <p:nvSpPr>
          <p:cNvPr id="23" name="object 23"/>
          <p:cNvSpPr txBox="1"/>
          <p:nvPr/>
        </p:nvSpPr>
        <p:spPr>
          <a:xfrm>
            <a:off x="3154611" y="1036839"/>
            <a:ext cx="2812906" cy="910926"/>
          </a:xfrm>
          <a:prstGeom prst="rect">
            <a:avLst/>
          </a:prstGeom>
        </p:spPr>
        <p:txBody>
          <a:bodyPr vert="horz" wrap="square" lIns="0" tIns="8226" rIns="0" bIns="0" rtlCol="0">
            <a:spAutoFit/>
          </a:bodyPr>
          <a:lstStyle/>
          <a:p>
            <a:pPr marL="52386" algn="just">
              <a:lnSpc>
                <a:spcPts val="1111"/>
              </a:lnSpc>
              <a:spcBef>
                <a:spcPts val="65"/>
              </a:spcBef>
            </a:pPr>
            <a:r>
              <a:rPr sz="1057" spc="10" dirty="0">
                <a:solidFill>
                  <a:srgbClr val="FFFFFF"/>
                </a:solidFill>
                <a:latin typeface="Verdana"/>
                <a:cs typeface="Verdana"/>
              </a:rPr>
              <a:t>Certified </a:t>
            </a:r>
            <a:r>
              <a:rPr sz="1057" dirty="0">
                <a:solidFill>
                  <a:srgbClr val="FFFFFF"/>
                </a:solidFill>
                <a:latin typeface="Verdana"/>
                <a:cs typeface="Verdana"/>
              </a:rPr>
              <a:t>Registered </a:t>
            </a:r>
            <a:r>
              <a:rPr sz="1057" spc="-3" dirty="0">
                <a:solidFill>
                  <a:srgbClr val="FFFFFF"/>
                </a:solidFill>
                <a:latin typeface="Verdana"/>
                <a:cs typeface="Verdana"/>
              </a:rPr>
              <a:t>Nurse</a:t>
            </a:r>
            <a:r>
              <a:rPr sz="1057" spc="-51" dirty="0">
                <a:solidFill>
                  <a:srgbClr val="FFFFFF"/>
                </a:solidFill>
                <a:latin typeface="Verdana"/>
                <a:cs typeface="Verdana"/>
              </a:rPr>
              <a:t> </a:t>
            </a:r>
            <a:r>
              <a:rPr sz="1057" spc="3" dirty="0">
                <a:solidFill>
                  <a:srgbClr val="FFFFFF"/>
                </a:solidFill>
                <a:latin typeface="Verdana"/>
                <a:cs typeface="Verdana"/>
              </a:rPr>
              <a:t>Anesthetists</a:t>
            </a:r>
            <a:endParaRPr sz="1057" dirty="0">
              <a:latin typeface="Verdana"/>
              <a:cs typeface="Verdana"/>
            </a:endParaRPr>
          </a:p>
          <a:p>
            <a:pPr marL="8659" marR="3464" algn="just">
              <a:lnSpc>
                <a:spcPct val="83800"/>
              </a:lnSpc>
              <a:spcBef>
                <a:spcPts val="222"/>
              </a:spcBef>
            </a:pPr>
            <a:r>
              <a:rPr sz="1670" spc="10" dirty="0">
                <a:solidFill>
                  <a:srgbClr val="005C97"/>
                </a:solidFill>
                <a:latin typeface="Verdana"/>
                <a:cs typeface="Verdana"/>
              </a:rPr>
              <a:t>Are </a:t>
            </a:r>
            <a:r>
              <a:rPr sz="1670" spc="-31" dirty="0">
                <a:solidFill>
                  <a:srgbClr val="005C97"/>
                </a:solidFill>
                <a:latin typeface="Verdana"/>
                <a:cs typeface="Verdana"/>
              </a:rPr>
              <a:t>the </a:t>
            </a:r>
            <a:r>
              <a:rPr sz="1670" spc="-10" dirty="0">
                <a:solidFill>
                  <a:srgbClr val="005C97"/>
                </a:solidFill>
                <a:latin typeface="Verdana"/>
                <a:cs typeface="Verdana"/>
              </a:rPr>
              <a:t>Most</a:t>
            </a:r>
            <a:r>
              <a:rPr sz="1670" spc="-395" dirty="0">
                <a:solidFill>
                  <a:srgbClr val="005C97"/>
                </a:solidFill>
                <a:latin typeface="Verdana"/>
                <a:cs typeface="Verdana"/>
              </a:rPr>
              <a:t> </a:t>
            </a:r>
            <a:r>
              <a:rPr sz="1943" b="1" spc="24" dirty="0">
                <a:solidFill>
                  <a:srgbClr val="005C97"/>
                </a:solidFill>
                <a:latin typeface="Tahoma"/>
                <a:cs typeface="Tahoma"/>
              </a:rPr>
              <a:t>VERSATILE  </a:t>
            </a:r>
            <a:r>
              <a:rPr sz="1773" spc="24" dirty="0">
                <a:solidFill>
                  <a:srgbClr val="005C97"/>
                </a:solidFill>
                <a:latin typeface="Verdana"/>
                <a:cs typeface="Verdana"/>
              </a:rPr>
              <a:t>and </a:t>
            </a:r>
            <a:r>
              <a:rPr sz="1943" b="1" spc="92" dirty="0">
                <a:solidFill>
                  <a:srgbClr val="005C97"/>
                </a:solidFill>
                <a:latin typeface="Tahoma"/>
                <a:cs typeface="Tahoma"/>
              </a:rPr>
              <a:t>COST-EFFECTIVE  </a:t>
            </a:r>
            <a:r>
              <a:rPr sz="1807" b="1" spc="-34" dirty="0">
                <a:solidFill>
                  <a:srgbClr val="005C97"/>
                </a:solidFill>
                <a:latin typeface="Tahoma"/>
                <a:cs typeface="Tahoma"/>
              </a:rPr>
              <a:t>ANESTHESIA</a:t>
            </a:r>
            <a:r>
              <a:rPr sz="1807" b="1" spc="-252" dirty="0">
                <a:solidFill>
                  <a:srgbClr val="005C97"/>
                </a:solidFill>
                <a:latin typeface="Tahoma"/>
                <a:cs typeface="Tahoma"/>
              </a:rPr>
              <a:t> </a:t>
            </a:r>
            <a:r>
              <a:rPr sz="1807" b="1" spc="-75" dirty="0">
                <a:solidFill>
                  <a:srgbClr val="005C97"/>
                </a:solidFill>
                <a:latin typeface="Tahoma"/>
                <a:cs typeface="Tahoma"/>
              </a:rPr>
              <a:t>PROVIDERS</a:t>
            </a:r>
            <a:endParaRPr sz="1807" dirty="0">
              <a:latin typeface="Tahoma"/>
              <a:cs typeface="Tahoma"/>
            </a:endParaRPr>
          </a:p>
        </p:txBody>
      </p:sp>
      <p:sp>
        <p:nvSpPr>
          <p:cNvPr id="24" name="object 24"/>
          <p:cNvSpPr txBox="1"/>
          <p:nvPr/>
        </p:nvSpPr>
        <p:spPr>
          <a:xfrm>
            <a:off x="3125724" y="6110963"/>
            <a:ext cx="2810308" cy="428800"/>
          </a:xfrm>
          <a:prstGeom prst="rect">
            <a:avLst/>
          </a:prstGeom>
        </p:spPr>
        <p:txBody>
          <a:bodyPr vert="horz" wrap="square" lIns="0" tIns="25111" rIns="0" bIns="0" rtlCol="0">
            <a:spAutoFit/>
          </a:bodyPr>
          <a:lstStyle/>
          <a:p>
            <a:pPr marL="42861" indent="-34635">
              <a:spcBef>
                <a:spcPts val="198"/>
              </a:spcBef>
              <a:buSzPct val="83333"/>
              <a:buAutoNum type="arabicPlain"/>
              <a:tabLst>
                <a:tab pos="43294" algn="l"/>
              </a:tabLst>
            </a:pPr>
            <a:r>
              <a:rPr sz="409" spc="-41" dirty="0">
                <a:solidFill>
                  <a:srgbClr val="626366"/>
                </a:solidFill>
                <a:latin typeface="Trebuchet MS"/>
                <a:cs typeface="Trebuchet MS"/>
              </a:rPr>
              <a:t>Physician </a:t>
            </a:r>
            <a:r>
              <a:rPr sz="409" spc="-34" dirty="0">
                <a:solidFill>
                  <a:srgbClr val="626366"/>
                </a:solidFill>
                <a:latin typeface="Trebuchet MS"/>
                <a:cs typeface="Trebuchet MS"/>
              </a:rPr>
              <a:t>anesthesiologist</a:t>
            </a:r>
            <a:endParaRPr sz="409">
              <a:latin typeface="Trebuchet MS"/>
              <a:cs typeface="Trebuchet MS"/>
            </a:endParaRPr>
          </a:p>
          <a:p>
            <a:pPr marL="43727" marR="37233" indent="-35501">
              <a:spcBef>
                <a:spcPts val="130"/>
              </a:spcBef>
              <a:buSzPct val="83333"/>
              <a:buAutoNum type="arabicPlain"/>
              <a:tabLst>
                <a:tab pos="44160" algn="l"/>
              </a:tabLst>
            </a:pPr>
            <a:r>
              <a:rPr sz="409" spc="-34" dirty="0">
                <a:solidFill>
                  <a:srgbClr val="626366"/>
                </a:solidFill>
                <a:latin typeface="Trebuchet MS"/>
                <a:cs typeface="Trebuchet MS"/>
              </a:rPr>
              <a:t>Staffing </a:t>
            </a:r>
            <a:r>
              <a:rPr sz="409" spc="-31" dirty="0">
                <a:solidFill>
                  <a:srgbClr val="626366"/>
                </a:solidFill>
                <a:latin typeface="Trebuchet MS"/>
                <a:cs typeface="Trebuchet MS"/>
              </a:rPr>
              <a:t>costs are </a:t>
            </a:r>
            <a:r>
              <a:rPr sz="409" spc="-37" dirty="0">
                <a:solidFill>
                  <a:srgbClr val="626366"/>
                </a:solidFill>
                <a:latin typeface="Trebuchet MS"/>
                <a:cs typeface="Trebuchet MS"/>
              </a:rPr>
              <a:t>based </a:t>
            </a:r>
            <a:r>
              <a:rPr sz="409" spc="-20" dirty="0">
                <a:solidFill>
                  <a:srgbClr val="626366"/>
                </a:solidFill>
                <a:latin typeface="Trebuchet MS"/>
                <a:cs typeface="Trebuchet MS"/>
              </a:rPr>
              <a:t>on </a:t>
            </a:r>
            <a:r>
              <a:rPr sz="409" spc="-31" dirty="0">
                <a:solidFill>
                  <a:srgbClr val="626366"/>
                </a:solidFill>
                <a:latin typeface="Trebuchet MS"/>
                <a:cs typeface="Trebuchet MS"/>
              </a:rPr>
              <a:t>salary </a:t>
            </a:r>
            <a:r>
              <a:rPr sz="409" spc="-41" dirty="0">
                <a:solidFill>
                  <a:srgbClr val="626366"/>
                </a:solidFill>
                <a:latin typeface="Trebuchet MS"/>
                <a:cs typeface="Trebuchet MS"/>
              </a:rPr>
              <a:t>only. </a:t>
            </a:r>
            <a:r>
              <a:rPr sz="409" spc="-27" dirty="0">
                <a:solidFill>
                  <a:srgbClr val="626366"/>
                </a:solidFill>
                <a:latin typeface="Trebuchet MS"/>
                <a:cs typeface="Trebuchet MS"/>
              </a:rPr>
              <a:t>ThemedianCRNA </a:t>
            </a:r>
            <a:r>
              <a:rPr sz="409" spc="-31" dirty="0">
                <a:solidFill>
                  <a:srgbClr val="626366"/>
                </a:solidFill>
                <a:latin typeface="Trebuchet MS"/>
                <a:cs typeface="Trebuchet MS"/>
              </a:rPr>
              <a:t>salary </a:t>
            </a:r>
            <a:r>
              <a:rPr sz="409" spc="-41" dirty="0">
                <a:solidFill>
                  <a:srgbClr val="626366"/>
                </a:solidFill>
                <a:latin typeface="Trebuchet MS"/>
                <a:cs typeface="Trebuchet MS"/>
              </a:rPr>
              <a:t>($166,540) </a:t>
            </a:r>
            <a:r>
              <a:rPr sz="409" spc="-20" dirty="0">
                <a:solidFill>
                  <a:srgbClr val="626366"/>
                </a:solidFill>
                <a:latin typeface="Trebuchet MS"/>
                <a:cs typeface="Trebuchet MS"/>
              </a:rPr>
              <a:t>was </a:t>
            </a:r>
            <a:r>
              <a:rPr sz="409" spc="-37" dirty="0">
                <a:solidFill>
                  <a:srgbClr val="626366"/>
                </a:solidFill>
                <a:latin typeface="Trebuchet MS"/>
                <a:cs typeface="Trebuchet MS"/>
              </a:rPr>
              <a:t>takenfrom </a:t>
            </a:r>
            <a:r>
              <a:rPr sz="409" spc="-31" dirty="0">
                <a:solidFill>
                  <a:srgbClr val="626366"/>
                </a:solidFill>
                <a:latin typeface="Trebuchet MS"/>
                <a:cs typeface="Trebuchet MS"/>
              </a:rPr>
              <a:t>the 2018 </a:t>
            </a:r>
            <a:r>
              <a:rPr sz="409" spc="-17" dirty="0">
                <a:solidFill>
                  <a:srgbClr val="626366"/>
                </a:solidFill>
                <a:latin typeface="Trebuchet MS"/>
                <a:cs typeface="Trebuchet MS"/>
              </a:rPr>
              <a:t>AANA </a:t>
            </a:r>
            <a:r>
              <a:rPr sz="409" spc="-41" dirty="0">
                <a:solidFill>
                  <a:srgbClr val="626366"/>
                </a:solidFill>
                <a:latin typeface="Trebuchet MS"/>
                <a:cs typeface="Trebuchet MS"/>
              </a:rPr>
              <a:t>Compensation </a:t>
            </a:r>
            <a:r>
              <a:rPr sz="409" spc="-31" dirty="0">
                <a:solidFill>
                  <a:srgbClr val="626366"/>
                </a:solidFill>
                <a:latin typeface="Trebuchet MS"/>
                <a:cs typeface="Trebuchet MS"/>
              </a:rPr>
              <a:t>and </a:t>
            </a:r>
            <a:r>
              <a:rPr sz="409" spc="-41" dirty="0">
                <a:solidFill>
                  <a:srgbClr val="626366"/>
                </a:solidFill>
                <a:latin typeface="Trebuchet MS"/>
                <a:cs typeface="Trebuchet MS"/>
              </a:rPr>
              <a:t>Benefits Survey.  </a:t>
            </a:r>
            <a:r>
              <a:rPr sz="409" spc="-31" dirty="0">
                <a:solidFill>
                  <a:srgbClr val="626366"/>
                </a:solidFill>
                <a:latin typeface="Trebuchet MS"/>
                <a:cs typeface="Trebuchet MS"/>
              </a:rPr>
              <a:t>Salary</a:t>
            </a:r>
            <a:r>
              <a:rPr sz="409" spc="-44" dirty="0">
                <a:solidFill>
                  <a:srgbClr val="626366"/>
                </a:solidFill>
                <a:latin typeface="Trebuchet MS"/>
                <a:cs typeface="Trebuchet MS"/>
              </a:rPr>
              <a:t> </a:t>
            </a:r>
            <a:r>
              <a:rPr sz="409" spc="-31" dirty="0">
                <a:solidFill>
                  <a:srgbClr val="626366"/>
                </a:solidFill>
                <a:latin typeface="Trebuchet MS"/>
                <a:cs typeface="Trebuchet MS"/>
              </a:rPr>
              <a:t>costs</a:t>
            </a:r>
            <a:r>
              <a:rPr sz="409" spc="-55" dirty="0">
                <a:solidFill>
                  <a:srgbClr val="626366"/>
                </a:solidFill>
                <a:latin typeface="Trebuchet MS"/>
                <a:cs typeface="Trebuchet MS"/>
              </a:rPr>
              <a:t> </a:t>
            </a:r>
            <a:r>
              <a:rPr sz="409" spc="-31" dirty="0">
                <a:solidFill>
                  <a:srgbClr val="626366"/>
                </a:solidFill>
                <a:latin typeface="Trebuchet MS"/>
                <a:cs typeface="Trebuchet MS"/>
              </a:rPr>
              <a:t>for</a:t>
            </a:r>
            <a:r>
              <a:rPr sz="409" spc="-68" dirty="0">
                <a:solidFill>
                  <a:srgbClr val="626366"/>
                </a:solidFill>
                <a:latin typeface="Trebuchet MS"/>
                <a:cs typeface="Trebuchet MS"/>
              </a:rPr>
              <a:t> </a:t>
            </a:r>
            <a:r>
              <a:rPr sz="409" spc="-41" dirty="0">
                <a:solidFill>
                  <a:srgbClr val="626366"/>
                </a:solidFill>
                <a:latin typeface="Trebuchet MS"/>
                <a:cs typeface="Trebuchet MS"/>
              </a:rPr>
              <a:t>physician</a:t>
            </a:r>
            <a:r>
              <a:rPr sz="409" spc="-34" dirty="0">
                <a:solidFill>
                  <a:srgbClr val="626366"/>
                </a:solidFill>
                <a:latin typeface="Trebuchet MS"/>
                <a:cs typeface="Trebuchet MS"/>
              </a:rPr>
              <a:t> anesthesiologists</a:t>
            </a:r>
            <a:r>
              <a:rPr sz="409" spc="-17" dirty="0">
                <a:solidFill>
                  <a:srgbClr val="626366"/>
                </a:solidFill>
                <a:latin typeface="Trebuchet MS"/>
                <a:cs typeface="Trebuchet MS"/>
              </a:rPr>
              <a:t> </a:t>
            </a:r>
            <a:r>
              <a:rPr sz="409" spc="-31" dirty="0">
                <a:solidFill>
                  <a:srgbClr val="626366"/>
                </a:solidFill>
                <a:latin typeface="Trebuchet MS"/>
                <a:cs typeface="Trebuchet MS"/>
              </a:rPr>
              <a:t>are</a:t>
            </a:r>
            <a:r>
              <a:rPr sz="409" spc="-65" dirty="0">
                <a:solidFill>
                  <a:srgbClr val="626366"/>
                </a:solidFill>
                <a:latin typeface="Trebuchet MS"/>
                <a:cs typeface="Trebuchet MS"/>
              </a:rPr>
              <a:t> </a:t>
            </a:r>
            <a:r>
              <a:rPr sz="409" spc="-37" dirty="0">
                <a:solidFill>
                  <a:srgbClr val="626366"/>
                </a:solidFill>
                <a:latin typeface="Trebuchet MS"/>
                <a:cs typeface="Trebuchet MS"/>
              </a:rPr>
              <a:t>based</a:t>
            </a:r>
            <a:r>
              <a:rPr sz="409" spc="-55" dirty="0">
                <a:solidFill>
                  <a:srgbClr val="626366"/>
                </a:solidFill>
                <a:latin typeface="Trebuchet MS"/>
                <a:cs typeface="Trebuchet MS"/>
              </a:rPr>
              <a:t> </a:t>
            </a:r>
            <a:r>
              <a:rPr sz="409" spc="-20" dirty="0">
                <a:solidFill>
                  <a:srgbClr val="626366"/>
                </a:solidFill>
                <a:latin typeface="Trebuchet MS"/>
                <a:cs typeface="Trebuchet MS"/>
              </a:rPr>
              <a:t>on</a:t>
            </a:r>
            <a:r>
              <a:rPr sz="409" spc="-75" dirty="0">
                <a:solidFill>
                  <a:srgbClr val="626366"/>
                </a:solidFill>
                <a:latin typeface="Trebuchet MS"/>
                <a:cs typeface="Trebuchet MS"/>
              </a:rPr>
              <a:t> </a:t>
            </a:r>
            <a:r>
              <a:rPr sz="409" spc="-31" dirty="0">
                <a:solidFill>
                  <a:srgbClr val="626366"/>
                </a:solidFill>
                <a:latin typeface="Trebuchet MS"/>
                <a:cs typeface="Trebuchet MS"/>
              </a:rPr>
              <a:t>the</a:t>
            </a:r>
            <a:r>
              <a:rPr sz="409" spc="-82" dirty="0">
                <a:solidFill>
                  <a:srgbClr val="626366"/>
                </a:solidFill>
                <a:latin typeface="Trebuchet MS"/>
                <a:cs typeface="Trebuchet MS"/>
              </a:rPr>
              <a:t> </a:t>
            </a:r>
            <a:r>
              <a:rPr sz="409" spc="-27" dirty="0">
                <a:solidFill>
                  <a:srgbClr val="626366"/>
                </a:solidFill>
                <a:latin typeface="Trebuchet MS"/>
                <a:cs typeface="Trebuchet MS"/>
              </a:rPr>
              <a:t>75thpctlsalary</a:t>
            </a:r>
            <a:r>
              <a:rPr sz="409" spc="-68" dirty="0">
                <a:solidFill>
                  <a:srgbClr val="626366"/>
                </a:solidFill>
                <a:latin typeface="Trebuchet MS"/>
                <a:cs typeface="Trebuchet MS"/>
              </a:rPr>
              <a:t> </a:t>
            </a:r>
            <a:r>
              <a:rPr sz="409" spc="-41" dirty="0">
                <a:solidFill>
                  <a:srgbClr val="626366"/>
                </a:solidFill>
                <a:latin typeface="Trebuchet MS"/>
                <a:cs typeface="Trebuchet MS"/>
              </a:rPr>
              <a:t>($420,284)</a:t>
            </a:r>
            <a:r>
              <a:rPr sz="409" spc="-48" dirty="0">
                <a:solidFill>
                  <a:srgbClr val="626366"/>
                </a:solidFill>
                <a:latin typeface="Trebuchet MS"/>
                <a:cs typeface="Trebuchet MS"/>
              </a:rPr>
              <a:t> </a:t>
            </a:r>
            <a:r>
              <a:rPr sz="409" spc="-41" dirty="0">
                <a:solidFill>
                  <a:srgbClr val="626366"/>
                </a:solidFill>
                <a:latin typeface="Trebuchet MS"/>
                <a:cs typeface="Trebuchet MS"/>
              </a:rPr>
              <a:t>according</a:t>
            </a:r>
            <a:r>
              <a:rPr sz="409" spc="-58" dirty="0">
                <a:solidFill>
                  <a:srgbClr val="626366"/>
                </a:solidFill>
                <a:latin typeface="Trebuchet MS"/>
                <a:cs typeface="Trebuchet MS"/>
              </a:rPr>
              <a:t> </a:t>
            </a:r>
            <a:r>
              <a:rPr sz="409" spc="-20" dirty="0">
                <a:solidFill>
                  <a:srgbClr val="626366"/>
                </a:solidFill>
                <a:latin typeface="Trebuchet MS"/>
                <a:cs typeface="Trebuchet MS"/>
              </a:rPr>
              <a:t>to</a:t>
            </a:r>
            <a:r>
              <a:rPr sz="409" spc="-89" dirty="0">
                <a:solidFill>
                  <a:srgbClr val="626366"/>
                </a:solidFill>
                <a:latin typeface="Trebuchet MS"/>
                <a:cs typeface="Trebuchet MS"/>
              </a:rPr>
              <a:t> </a:t>
            </a:r>
            <a:r>
              <a:rPr sz="409" spc="-20" dirty="0">
                <a:solidFill>
                  <a:srgbClr val="626366"/>
                </a:solidFill>
                <a:latin typeface="Trebuchet MS"/>
                <a:cs typeface="Trebuchet MS"/>
              </a:rPr>
              <a:t>HR</a:t>
            </a:r>
            <a:r>
              <a:rPr sz="409" spc="-65" dirty="0">
                <a:solidFill>
                  <a:srgbClr val="626366"/>
                </a:solidFill>
                <a:latin typeface="Trebuchet MS"/>
                <a:cs typeface="Trebuchet MS"/>
              </a:rPr>
              <a:t> </a:t>
            </a:r>
            <a:r>
              <a:rPr sz="409" spc="-34" dirty="0">
                <a:solidFill>
                  <a:srgbClr val="626366"/>
                </a:solidFill>
                <a:latin typeface="Trebuchet MS"/>
                <a:cs typeface="Trebuchet MS"/>
              </a:rPr>
              <a:t>Reporteddata</a:t>
            </a:r>
            <a:r>
              <a:rPr sz="409" spc="-75" dirty="0">
                <a:solidFill>
                  <a:srgbClr val="626366"/>
                </a:solidFill>
                <a:latin typeface="Trebuchet MS"/>
                <a:cs typeface="Trebuchet MS"/>
              </a:rPr>
              <a:t> </a:t>
            </a:r>
            <a:r>
              <a:rPr sz="409" spc="-14" dirty="0">
                <a:solidFill>
                  <a:srgbClr val="626366"/>
                </a:solidFill>
                <a:latin typeface="Trebuchet MS"/>
                <a:cs typeface="Trebuchet MS"/>
              </a:rPr>
              <a:t>as</a:t>
            </a:r>
            <a:r>
              <a:rPr sz="409" spc="-51" dirty="0">
                <a:solidFill>
                  <a:srgbClr val="626366"/>
                </a:solidFill>
                <a:latin typeface="Trebuchet MS"/>
                <a:cs typeface="Trebuchet MS"/>
              </a:rPr>
              <a:t> </a:t>
            </a:r>
            <a:r>
              <a:rPr sz="409" spc="-20" dirty="0">
                <a:solidFill>
                  <a:srgbClr val="626366"/>
                </a:solidFill>
                <a:latin typeface="Trebuchet MS"/>
                <a:cs typeface="Trebuchet MS"/>
              </a:rPr>
              <a:t>of</a:t>
            </a:r>
            <a:r>
              <a:rPr sz="409" spc="-68" dirty="0">
                <a:solidFill>
                  <a:srgbClr val="626366"/>
                </a:solidFill>
                <a:latin typeface="Trebuchet MS"/>
                <a:cs typeface="Trebuchet MS"/>
              </a:rPr>
              <a:t> </a:t>
            </a:r>
            <a:r>
              <a:rPr sz="409" spc="-24" dirty="0">
                <a:solidFill>
                  <a:srgbClr val="626366"/>
                </a:solidFill>
                <a:latin typeface="Trebuchet MS"/>
                <a:cs typeface="Trebuchet MS"/>
              </a:rPr>
              <a:t>March</a:t>
            </a:r>
            <a:r>
              <a:rPr sz="409" spc="-65" dirty="0">
                <a:solidFill>
                  <a:srgbClr val="626366"/>
                </a:solidFill>
                <a:latin typeface="Trebuchet MS"/>
                <a:cs typeface="Trebuchet MS"/>
              </a:rPr>
              <a:t> </a:t>
            </a:r>
            <a:r>
              <a:rPr sz="409" spc="-31" dirty="0">
                <a:solidFill>
                  <a:srgbClr val="626366"/>
                </a:solidFill>
                <a:latin typeface="Trebuchet MS"/>
                <a:cs typeface="Trebuchet MS"/>
              </a:rPr>
              <a:t>29,</a:t>
            </a:r>
            <a:r>
              <a:rPr sz="409" spc="-75" dirty="0">
                <a:solidFill>
                  <a:srgbClr val="626366"/>
                </a:solidFill>
                <a:latin typeface="Trebuchet MS"/>
                <a:cs typeface="Trebuchet MS"/>
              </a:rPr>
              <a:t> </a:t>
            </a:r>
            <a:r>
              <a:rPr sz="409" spc="-31" dirty="0">
                <a:solidFill>
                  <a:srgbClr val="626366"/>
                </a:solidFill>
                <a:latin typeface="Trebuchet MS"/>
                <a:cs typeface="Trebuchet MS"/>
              </a:rPr>
              <a:t>2018</a:t>
            </a:r>
            <a:r>
              <a:rPr sz="409" spc="-75" dirty="0">
                <a:solidFill>
                  <a:srgbClr val="626366"/>
                </a:solidFill>
                <a:latin typeface="Trebuchet MS"/>
                <a:cs typeface="Trebuchet MS"/>
              </a:rPr>
              <a:t> </a:t>
            </a:r>
            <a:r>
              <a:rPr sz="409" spc="-41" dirty="0">
                <a:solidFill>
                  <a:srgbClr val="626366"/>
                </a:solidFill>
                <a:latin typeface="Trebuchet MS"/>
                <a:cs typeface="Trebuchet MS"/>
              </a:rPr>
              <a:t>form  Salary.com</a:t>
            </a:r>
            <a:endParaRPr sz="409">
              <a:latin typeface="Trebuchet MS"/>
              <a:cs typeface="Trebuchet MS"/>
            </a:endParaRPr>
          </a:p>
          <a:p>
            <a:pPr marL="43727" indent="-35501">
              <a:spcBef>
                <a:spcPts val="139"/>
              </a:spcBef>
              <a:buSzPct val="83333"/>
              <a:buAutoNum type="arabicPlain"/>
              <a:tabLst>
                <a:tab pos="44160" algn="l"/>
              </a:tabLst>
            </a:pPr>
            <a:r>
              <a:rPr sz="409" spc="-37" dirty="0">
                <a:solidFill>
                  <a:srgbClr val="626366"/>
                </a:solidFill>
                <a:latin typeface="Trebuchet MS"/>
                <a:cs typeface="Trebuchet MS"/>
              </a:rPr>
              <a:t>Epstein</a:t>
            </a:r>
            <a:r>
              <a:rPr sz="409" spc="-44" dirty="0">
                <a:solidFill>
                  <a:srgbClr val="626366"/>
                </a:solidFill>
                <a:latin typeface="Trebuchet MS"/>
                <a:cs typeface="Trebuchet MS"/>
              </a:rPr>
              <a:t> </a:t>
            </a:r>
            <a:r>
              <a:rPr sz="409" spc="-27" dirty="0">
                <a:solidFill>
                  <a:srgbClr val="626366"/>
                </a:solidFill>
                <a:latin typeface="Trebuchet MS"/>
                <a:cs typeface="Trebuchet MS"/>
              </a:rPr>
              <a:t>R,</a:t>
            </a:r>
            <a:r>
              <a:rPr sz="409" spc="-75" dirty="0">
                <a:solidFill>
                  <a:srgbClr val="626366"/>
                </a:solidFill>
                <a:latin typeface="Trebuchet MS"/>
                <a:cs typeface="Trebuchet MS"/>
              </a:rPr>
              <a:t> </a:t>
            </a:r>
            <a:r>
              <a:rPr sz="409" spc="-37" dirty="0">
                <a:solidFill>
                  <a:srgbClr val="626366"/>
                </a:solidFill>
                <a:latin typeface="Trebuchet MS"/>
                <a:cs typeface="Trebuchet MS"/>
              </a:rPr>
              <a:t>DexterF.(2012).</a:t>
            </a:r>
            <a:r>
              <a:rPr sz="409" spc="-75" dirty="0">
                <a:solidFill>
                  <a:srgbClr val="626366"/>
                </a:solidFill>
                <a:latin typeface="Trebuchet MS"/>
                <a:cs typeface="Trebuchet MS"/>
              </a:rPr>
              <a:t> </a:t>
            </a:r>
            <a:r>
              <a:rPr sz="409" spc="-41" dirty="0">
                <a:solidFill>
                  <a:srgbClr val="626366"/>
                </a:solidFill>
                <a:latin typeface="Trebuchet MS"/>
                <a:cs typeface="Trebuchet MS"/>
              </a:rPr>
              <a:t>Influence</a:t>
            </a:r>
            <a:r>
              <a:rPr sz="409" spc="-75" dirty="0">
                <a:solidFill>
                  <a:srgbClr val="626366"/>
                </a:solidFill>
                <a:latin typeface="Trebuchet MS"/>
                <a:cs typeface="Trebuchet MS"/>
              </a:rPr>
              <a:t> </a:t>
            </a:r>
            <a:r>
              <a:rPr sz="409" spc="-20" dirty="0">
                <a:solidFill>
                  <a:srgbClr val="626366"/>
                </a:solidFill>
                <a:latin typeface="Trebuchet MS"/>
                <a:cs typeface="Trebuchet MS"/>
              </a:rPr>
              <a:t>of</a:t>
            </a:r>
            <a:r>
              <a:rPr sz="409" spc="-58" dirty="0">
                <a:solidFill>
                  <a:srgbClr val="626366"/>
                </a:solidFill>
                <a:latin typeface="Trebuchet MS"/>
                <a:cs typeface="Trebuchet MS"/>
              </a:rPr>
              <a:t> </a:t>
            </a:r>
            <a:r>
              <a:rPr sz="409" spc="-34" dirty="0">
                <a:solidFill>
                  <a:srgbClr val="626366"/>
                </a:solidFill>
                <a:latin typeface="Trebuchet MS"/>
                <a:cs typeface="Trebuchet MS"/>
              </a:rPr>
              <a:t>supervision</a:t>
            </a:r>
            <a:r>
              <a:rPr sz="409" spc="-58" dirty="0">
                <a:solidFill>
                  <a:srgbClr val="626366"/>
                </a:solidFill>
                <a:latin typeface="Trebuchet MS"/>
                <a:cs typeface="Trebuchet MS"/>
              </a:rPr>
              <a:t> </a:t>
            </a:r>
            <a:r>
              <a:rPr sz="409" spc="-31" dirty="0">
                <a:solidFill>
                  <a:srgbClr val="626366"/>
                </a:solidFill>
                <a:latin typeface="Trebuchet MS"/>
                <a:cs typeface="Trebuchet MS"/>
              </a:rPr>
              <a:t>ratios</a:t>
            </a:r>
            <a:r>
              <a:rPr sz="409" spc="-65" dirty="0">
                <a:solidFill>
                  <a:srgbClr val="626366"/>
                </a:solidFill>
                <a:latin typeface="Trebuchet MS"/>
                <a:cs typeface="Trebuchet MS"/>
              </a:rPr>
              <a:t> </a:t>
            </a:r>
            <a:r>
              <a:rPr sz="409" spc="-27" dirty="0">
                <a:solidFill>
                  <a:srgbClr val="626366"/>
                </a:solidFill>
                <a:latin typeface="Trebuchet MS"/>
                <a:cs typeface="Trebuchet MS"/>
              </a:rPr>
              <a:t>by</a:t>
            </a:r>
            <a:r>
              <a:rPr sz="409" spc="-72" dirty="0">
                <a:solidFill>
                  <a:srgbClr val="626366"/>
                </a:solidFill>
                <a:latin typeface="Trebuchet MS"/>
                <a:cs typeface="Trebuchet MS"/>
              </a:rPr>
              <a:t> </a:t>
            </a:r>
            <a:r>
              <a:rPr sz="409" spc="-34" dirty="0">
                <a:solidFill>
                  <a:srgbClr val="626366"/>
                </a:solidFill>
                <a:latin typeface="Trebuchet MS"/>
                <a:cs typeface="Trebuchet MS"/>
              </a:rPr>
              <a:t>anesthesiologist</a:t>
            </a:r>
            <a:r>
              <a:rPr sz="409" spc="-78" dirty="0">
                <a:solidFill>
                  <a:srgbClr val="626366"/>
                </a:solidFill>
                <a:latin typeface="Trebuchet MS"/>
                <a:cs typeface="Trebuchet MS"/>
              </a:rPr>
              <a:t> </a:t>
            </a:r>
            <a:r>
              <a:rPr sz="409" spc="-20" dirty="0">
                <a:solidFill>
                  <a:srgbClr val="626366"/>
                </a:solidFill>
                <a:latin typeface="Trebuchet MS"/>
                <a:cs typeface="Trebuchet MS"/>
              </a:rPr>
              <a:t>on</a:t>
            </a:r>
            <a:r>
              <a:rPr sz="409" spc="-68" dirty="0">
                <a:solidFill>
                  <a:srgbClr val="626366"/>
                </a:solidFill>
                <a:latin typeface="Trebuchet MS"/>
                <a:cs typeface="Trebuchet MS"/>
              </a:rPr>
              <a:t> </a:t>
            </a:r>
            <a:r>
              <a:rPr sz="409" spc="-37" dirty="0">
                <a:solidFill>
                  <a:srgbClr val="626366"/>
                </a:solidFill>
                <a:latin typeface="Trebuchet MS"/>
                <a:cs typeface="Trebuchet MS"/>
              </a:rPr>
              <a:t>first</a:t>
            </a:r>
            <a:r>
              <a:rPr sz="409" spc="-34" dirty="0">
                <a:solidFill>
                  <a:srgbClr val="626366"/>
                </a:solidFill>
                <a:latin typeface="Trebuchet MS"/>
                <a:cs typeface="Trebuchet MS"/>
              </a:rPr>
              <a:t> </a:t>
            </a:r>
            <a:r>
              <a:rPr sz="409" spc="-27" dirty="0">
                <a:solidFill>
                  <a:srgbClr val="626366"/>
                </a:solidFill>
                <a:latin typeface="Trebuchet MS"/>
                <a:cs typeface="Trebuchet MS"/>
              </a:rPr>
              <a:t>case</a:t>
            </a:r>
            <a:r>
              <a:rPr sz="409" spc="-68" dirty="0">
                <a:solidFill>
                  <a:srgbClr val="626366"/>
                </a:solidFill>
                <a:latin typeface="Trebuchet MS"/>
                <a:cs typeface="Trebuchet MS"/>
              </a:rPr>
              <a:t> </a:t>
            </a:r>
            <a:r>
              <a:rPr sz="409" spc="-31" dirty="0">
                <a:solidFill>
                  <a:srgbClr val="626366"/>
                </a:solidFill>
                <a:latin typeface="Trebuchet MS"/>
                <a:cs typeface="Trebuchet MS"/>
              </a:rPr>
              <a:t>starts</a:t>
            </a:r>
            <a:r>
              <a:rPr sz="409" spc="-75" dirty="0">
                <a:solidFill>
                  <a:srgbClr val="626366"/>
                </a:solidFill>
                <a:latin typeface="Trebuchet MS"/>
                <a:cs typeface="Trebuchet MS"/>
              </a:rPr>
              <a:t> </a:t>
            </a:r>
            <a:r>
              <a:rPr sz="409" spc="-31" dirty="0">
                <a:solidFill>
                  <a:srgbClr val="626366"/>
                </a:solidFill>
                <a:latin typeface="Trebuchet MS"/>
                <a:cs typeface="Trebuchet MS"/>
              </a:rPr>
              <a:t>and</a:t>
            </a:r>
            <a:r>
              <a:rPr sz="409" spc="-65" dirty="0">
                <a:solidFill>
                  <a:srgbClr val="626366"/>
                </a:solidFill>
                <a:latin typeface="Trebuchet MS"/>
                <a:cs typeface="Trebuchet MS"/>
              </a:rPr>
              <a:t> </a:t>
            </a:r>
            <a:r>
              <a:rPr sz="409" spc="-37" dirty="0">
                <a:solidFill>
                  <a:srgbClr val="626366"/>
                </a:solidFill>
                <a:latin typeface="Trebuchet MS"/>
                <a:cs typeface="Trebuchet MS"/>
              </a:rPr>
              <a:t>critical</a:t>
            </a:r>
            <a:r>
              <a:rPr sz="409" spc="-20" dirty="0">
                <a:solidFill>
                  <a:srgbClr val="626366"/>
                </a:solidFill>
                <a:latin typeface="Trebuchet MS"/>
                <a:cs typeface="Trebuchet MS"/>
              </a:rPr>
              <a:t> </a:t>
            </a:r>
            <a:r>
              <a:rPr sz="409" spc="-37" dirty="0">
                <a:solidFill>
                  <a:srgbClr val="626366"/>
                </a:solidFill>
                <a:latin typeface="Trebuchet MS"/>
                <a:cs typeface="Trebuchet MS"/>
              </a:rPr>
              <a:t>portions</a:t>
            </a:r>
            <a:r>
              <a:rPr sz="409" spc="-31" dirty="0">
                <a:solidFill>
                  <a:srgbClr val="626366"/>
                </a:solidFill>
                <a:latin typeface="Trebuchet MS"/>
                <a:cs typeface="Trebuchet MS"/>
              </a:rPr>
              <a:t> </a:t>
            </a:r>
            <a:r>
              <a:rPr sz="409" spc="-20" dirty="0">
                <a:solidFill>
                  <a:srgbClr val="626366"/>
                </a:solidFill>
                <a:latin typeface="Trebuchet MS"/>
                <a:cs typeface="Trebuchet MS"/>
              </a:rPr>
              <a:t>of</a:t>
            </a:r>
            <a:r>
              <a:rPr sz="409" spc="-68" dirty="0">
                <a:solidFill>
                  <a:srgbClr val="626366"/>
                </a:solidFill>
                <a:latin typeface="Trebuchet MS"/>
                <a:cs typeface="Trebuchet MS"/>
              </a:rPr>
              <a:t> </a:t>
            </a:r>
            <a:r>
              <a:rPr sz="409" spc="-41" dirty="0">
                <a:solidFill>
                  <a:srgbClr val="626366"/>
                </a:solidFill>
                <a:latin typeface="Trebuchet MS"/>
                <a:cs typeface="Trebuchet MS"/>
              </a:rPr>
              <a:t>anesthetics.</a:t>
            </a:r>
            <a:r>
              <a:rPr sz="409" spc="-31" dirty="0">
                <a:solidFill>
                  <a:srgbClr val="626366"/>
                </a:solidFill>
                <a:latin typeface="Trebuchet MS"/>
                <a:cs typeface="Trebuchet MS"/>
              </a:rPr>
              <a:t> </a:t>
            </a:r>
            <a:r>
              <a:rPr sz="409" spc="-41" dirty="0">
                <a:solidFill>
                  <a:srgbClr val="626366"/>
                </a:solidFill>
                <a:latin typeface="Trebuchet MS"/>
                <a:cs typeface="Trebuchet MS"/>
              </a:rPr>
              <a:t>Anesthesiology,</a:t>
            </a:r>
            <a:endParaRPr sz="409">
              <a:latin typeface="Trebuchet MS"/>
              <a:cs typeface="Trebuchet MS"/>
            </a:endParaRPr>
          </a:p>
          <a:p>
            <a:pPr marL="43727">
              <a:spcBef>
                <a:spcPts val="3"/>
              </a:spcBef>
            </a:pPr>
            <a:r>
              <a:rPr sz="409" spc="-44" dirty="0">
                <a:solidFill>
                  <a:srgbClr val="626366"/>
                </a:solidFill>
                <a:latin typeface="Trebuchet MS"/>
                <a:cs typeface="Trebuchet MS"/>
              </a:rPr>
              <a:t>116(3):683-691.</a:t>
            </a:r>
            <a:endParaRPr sz="409">
              <a:latin typeface="Trebuchet MS"/>
              <a:cs typeface="Trebuchet MS"/>
            </a:endParaRPr>
          </a:p>
        </p:txBody>
      </p:sp>
      <p:sp>
        <p:nvSpPr>
          <p:cNvPr id="25" name="object 25"/>
          <p:cNvSpPr txBox="1"/>
          <p:nvPr/>
        </p:nvSpPr>
        <p:spPr>
          <a:xfrm>
            <a:off x="3228109" y="2104159"/>
            <a:ext cx="2649682" cy="180201"/>
          </a:xfrm>
          <a:prstGeom prst="rect">
            <a:avLst/>
          </a:prstGeom>
          <a:solidFill>
            <a:srgbClr val="FFFFFF"/>
          </a:solidFill>
        </p:spPr>
        <p:txBody>
          <a:bodyPr vert="horz" wrap="square" lIns="0" tIns="27709" rIns="0" bIns="0" rtlCol="0">
            <a:spAutoFit/>
          </a:bodyPr>
          <a:lstStyle/>
          <a:p>
            <a:pPr marL="60179">
              <a:spcBef>
                <a:spcPts val="218"/>
              </a:spcBef>
            </a:pPr>
            <a:r>
              <a:rPr sz="989" b="1" spc="3" dirty="0">
                <a:solidFill>
                  <a:srgbClr val="005C97"/>
                </a:solidFill>
                <a:latin typeface="Tahoma"/>
                <a:cs typeface="Tahoma"/>
              </a:rPr>
              <a:t>Cost </a:t>
            </a:r>
            <a:r>
              <a:rPr sz="989" b="1" spc="-3" dirty="0">
                <a:solidFill>
                  <a:srgbClr val="005C97"/>
                </a:solidFill>
                <a:latin typeface="Tahoma"/>
                <a:cs typeface="Tahoma"/>
              </a:rPr>
              <a:t>Effectiveness </a:t>
            </a:r>
            <a:r>
              <a:rPr sz="989" b="1" spc="7" dirty="0">
                <a:solidFill>
                  <a:srgbClr val="005C97"/>
                </a:solidFill>
                <a:latin typeface="Tahoma"/>
                <a:cs typeface="Tahoma"/>
              </a:rPr>
              <a:t>of </a:t>
            </a:r>
            <a:r>
              <a:rPr sz="989" b="1" spc="-3" dirty="0">
                <a:solidFill>
                  <a:srgbClr val="005C97"/>
                </a:solidFill>
                <a:latin typeface="Tahoma"/>
                <a:cs typeface="Tahoma"/>
              </a:rPr>
              <a:t>Anesthesia</a:t>
            </a:r>
            <a:r>
              <a:rPr sz="989" b="1" spc="-126" dirty="0">
                <a:solidFill>
                  <a:srgbClr val="005C97"/>
                </a:solidFill>
                <a:latin typeface="Tahoma"/>
                <a:cs typeface="Tahoma"/>
              </a:rPr>
              <a:t> </a:t>
            </a:r>
            <a:r>
              <a:rPr sz="989" b="1" spc="-3" dirty="0">
                <a:solidFill>
                  <a:srgbClr val="005C97"/>
                </a:solidFill>
                <a:latin typeface="Tahoma"/>
                <a:cs typeface="Tahoma"/>
              </a:rPr>
              <a:t>Models</a:t>
            </a:r>
            <a:endParaRPr sz="989">
              <a:latin typeface="Tahoma"/>
              <a:cs typeface="Tahoma"/>
            </a:endParaRPr>
          </a:p>
        </p:txBody>
      </p:sp>
      <p:sp>
        <p:nvSpPr>
          <p:cNvPr id="26" name="object 26"/>
          <p:cNvSpPr txBox="1"/>
          <p:nvPr/>
        </p:nvSpPr>
        <p:spPr>
          <a:xfrm>
            <a:off x="6025688" y="2069920"/>
            <a:ext cx="1490663" cy="3707116"/>
          </a:xfrm>
          <a:prstGeom prst="rect">
            <a:avLst/>
          </a:prstGeom>
        </p:spPr>
        <p:txBody>
          <a:bodyPr vert="horz" wrap="square" lIns="0" tIns="9092" rIns="0" bIns="0" rtlCol="0">
            <a:spAutoFit/>
          </a:bodyPr>
          <a:lstStyle/>
          <a:p>
            <a:pPr marL="218203" marR="333366" indent="-77930">
              <a:lnSpc>
                <a:spcPct val="111100"/>
              </a:lnSpc>
              <a:spcBef>
                <a:spcPts val="72"/>
              </a:spcBef>
              <a:buChar char="•"/>
              <a:tabLst>
                <a:tab pos="218636" algn="l"/>
              </a:tabLst>
            </a:pPr>
            <a:r>
              <a:rPr sz="648" spc="14" dirty="0">
                <a:solidFill>
                  <a:srgbClr val="FFFFFF"/>
                </a:solidFill>
                <a:latin typeface="Verdana"/>
                <a:cs typeface="Verdana"/>
              </a:rPr>
              <a:t>CRNAs </a:t>
            </a:r>
            <a:r>
              <a:rPr sz="648" spc="-10" dirty="0">
                <a:solidFill>
                  <a:srgbClr val="FFFFFF"/>
                </a:solidFill>
                <a:latin typeface="Verdana"/>
                <a:cs typeface="Verdana"/>
              </a:rPr>
              <a:t>are </a:t>
            </a:r>
            <a:r>
              <a:rPr sz="648" dirty="0">
                <a:solidFill>
                  <a:srgbClr val="FFFFFF"/>
                </a:solidFill>
                <a:latin typeface="Verdana"/>
                <a:cs typeface="Verdana"/>
              </a:rPr>
              <a:t>qualified</a:t>
            </a:r>
            <a:r>
              <a:rPr sz="648" spc="-95" dirty="0">
                <a:solidFill>
                  <a:srgbClr val="FFFFFF"/>
                </a:solidFill>
                <a:latin typeface="Verdana"/>
                <a:cs typeface="Verdana"/>
              </a:rPr>
              <a:t> </a:t>
            </a:r>
            <a:r>
              <a:rPr sz="648" spc="3" dirty="0">
                <a:solidFill>
                  <a:srgbClr val="FFFFFF"/>
                </a:solidFill>
                <a:latin typeface="Verdana"/>
                <a:cs typeface="Verdana"/>
              </a:rPr>
              <a:t>to  work </a:t>
            </a:r>
            <a:r>
              <a:rPr sz="648" spc="-7" dirty="0">
                <a:solidFill>
                  <a:srgbClr val="FFFFFF"/>
                </a:solidFill>
                <a:latin typeface="Verdana"/>
                <a:cs typeface="Verdana"/>
              </a:rPr>
              <a:t>in </a:t>
            </a:r>
            <a:r>
              <a:rPr sz="648" spc="-10" dirty="0">
                <a:solidFill>
                  <a:srgbClr val="FFFFFF"/>
                </a:solidFill>
                <a:latin typeface="Verdana"/>
                <a:cs typeface="Verdana"/>
              </a:rPr>
              <a:t>any </a:t>
            </a:r>
            <a:r>
              <a:rPr sz="648" dirty="0">
                <a:solidFill>
                  <a:srgbClr val="FFFFFF"/>
                </a:solidFill>
                <a:latin typeface="Verdana"/>
                <a:cs typeface="Verdana"/>
              </a:rPr>
              <a:t>practice  </a:t>
            </a:r>
            <a:r>
              <a:rPr sz="648" spc="3" dirty="0">
                <a:solidFill>
                  <a:srgbClr val="FFFFFF"/>
                </a:solidFill>
                <a:latin typeface="Verdana"/>
                <a:cs typeface="Verdana"/>
              </a:rPr>
              <a:t>setting/model</a:t>
            </a:r>
            <a:endParaRPr sz="648" dirty="0">
              <a:latin typeface="Verdana"/>
              <a:cs typeface="Verdana"/>
            </a:endParaRPr>
          </a:p>
          <a:p>
            <a:pPr>
              <a:lnSpc>
                <a:spcPct val="100000"/>
              </a:lnSpc>
              <a:buClr>
                <a:srgbClr val="FFFFFF"/>
              </a:buClr>
              <a:buFont typeface="Verdana"/>
              <a:buChar char="•"/>
            </a:pPr>
            <a:endParaRPr sz="750" dirty="0">
              <a:latin typeface="Verdana"/>
              <a:cs typeface="Verdana"/>
            </a:endParaRPr>
          </a:p>
          <a:p>
            <a:pPr marL="218203" marR="292237" indent="-77930">
              <a:lnSpc>
                <a:spcPct val="110500"/>
              </a:lnSpc>
              <a:spcBef>
                <a:spcPts val="528"/>
              </a:spcBef>
              <a:buChar char="•"/>
              <a:tabLst>
                <a:tab pos="218636" algn="l"/>
              </a:tabLst>
            </a:pPr>
            <a:r>
              <a:rPr sz="648" spc="14" dirty="0">
                <a:solidFill>
                  <a:srgbClr val="FFFFFF"/>
                </a:solidFill>
                <a:latin typeface="Verdana"/>
                <a:cs typeface="Verdana"/>
              </a:rPr>
              <a:t>CRNAs </a:t>
            </a:r>
            <a:r>
              <a:rPr sz="648" spc="-10" dirty="0">
                <a:solidFill>
                  <a:srgbClr val="FFFFFF"/>
                </a:solidFill>
                <a:latin typeface="Verdana"/>
                <a:cs typeface="Verdana"/>
              </a:rPr>
              <a:t>are </a:t>
            </a:r>
            <a:r>
              <a:rPr sz="648" spc="3" dirty="0">
                <a:solidFill>
                  <a:srgbClr val="FFFFFF"/>
                </a:solidFill>
                <a:latin typeface="Verdana"/>
                <a:cs typeface="Verdana"/>
              </a:rPr>
              <a:t>not</a:t>
            </a:r>
            <a:r>
              <a:rPr sz="648" spc="-119" dirty="0">
                <a:solidFill>
                  <a:srgbClr val="FFFFFF"/>
                </a:solidFill>
                <a:latin typeface="Verdana"/>
                <a:cs typeface="Verdana"/>
              </a:rPr>
              <a:t> </a:t>
            </a:r>
            <a:r>
              <a:rPr sz="648" spc="-3" dirty="0">
                <a:solidFill>
                  <a:srgbClr val="FFFFFF"/>
                </a:solidFill>
                <a:latin typeface="Verdana"/>
                <a:cs typeface="Verdana"/>
              </a:rPr>
              <a:t>required  </a:t>
            </a:r>
            <a:r>
              <a:rPr sz="648" spc="3" dirty="0">
                <a:solidFill>
                  <a:srgbClr val="FFFFFF"/>
                </a:solidFill>
                <a:latin typeface="Verdana"/>
                <a:cs typeface="Verdana"/>
              </a:rPr>
              <a:t>to </a:t>
            </a:r>
            <a:r>
              <a:rPr sz="648" dirty="0">
                <a:solidFill>
                  <a:srgbClr val="FFFFFF"/>
                </a:solidFill>
                <a:latin typeface="Verdana"/>
                <a:cs typeface="Verdana"/>
              </a:rPr>
              <a:t>practice </a:t>
            </a:r>
            <a:r>
              <a:rPr sz="648" spc="-3" dirty="0">
                <a:solidFill>
                  <a:srgbClr val="FFFFFF"/>
                </a:solidFill>
                <a:latin typeface="Verdana"/>
                <a:cs typeface="Verdana"/>
              </a:rPr>
              <a:t>under</a:t>
            </a:r>
            <a:r>
              <a:rPr sz="648" spc="-95" dirty="0">
                <a:solidFill>
                  <a:srgbClr val="FFFFFF"/>
                </a:solidFill>
                <a:latin typeface="Verdana"/>
                <a:cs typeface="Verdana"/>
              </a:rPr>
              <a:t> </a:t>
            </a:r>
            <a:r>
              <a:rPr sz="648" spc="-3" dirty="0">
                <a:solidFill>
                  <a:srgbClr val="FFFFFF"/>
                </a:solidFill>
                <a:latin typeface="Verdana"/>
                <a:cs typeface="Verdana"/>
              </a:rPr>
              <a:t>a</a:t>
            </a:r>
            <a:endParaRPr sz="648" dirty="0">
              <a:latin typeface="Verdana"/>
              <a:cs typeface="Verdana"/>
            </a:endParaRPr>
          </a:p>
          <a:p>
            <a:pPr marL="218203" marR="161055">
              <a:lnSpc>
                <a:spcPct val="111100"/>
              </a:lnSpc>
              <a:spcBef>
                <a:spcPts val="3"/>
              </a:spcBef>
            </a:pPr>
            <a:r>
              <a:rPr sz="648" spc="-7" dirty="0">
                <a:solidFill>
                  <a:srgbClr val="FFFFFF"/>
                </a:solidFill>
                <a:latin typeface="Verdana"/>
                <a:cs typeface="Verdana"/>
              </a:rPr>
              <a:t>physician anesthesiologist;  </a:t>
            </a:r>
            <a:r>
              <a:rPr sz="648" dirty="0">
                <a:solidFill>
                  <a:srgbClr val="FFFFFF"/>
                </a:solidFill>
                <a:latin typeface="Verdana"/>
                <a:cs typeface="Verdana"/>
              </a:rPr>
              <a:t>by </a:t>
            </a:r>
            <a:r>
              <a:rPr sz="648" spc="-14" dirty="0">
                <a:solidFill>
                  <a:srgbClr val="FFFFFF"/>
                </a:solidFill>
                <a:latin typeface="Verdana"/>
                <a:cs typeface="Verdana"/>
              </a:rPr>
              <a:t>law, </a:t>
            </a:r>
            <a:r>
              <a:rPr sz="648" spc="14" dirty="0">
                <a:solidFill>
                  <a:srgbClr val="FFFFFF"/>
                </a:solidFill>
                <a:latin typeface="Verdana"/>
                <a:cs typeface="Verdana"/>
              </a:rPr>
              <a:t>CRNAs </a:t>
            </a:r>
            <a:r>
              <a:rPr sz="648" spc="-3" dirty="0">
                <a:solidFill>
                  <a:srgbClr val="FFFFFF"/>
                </a:solidFill>
                <a:latin typeface="Verdana"/>
                <a:cs typeface="Verdana"/>
              </a:rPr>
              <a:t>can </a:t>
            </a:r>
            <a:r>
              <a:rPr sz="648" dirty="0">
                <a:solidFill>
                  <a:srgbClr val="FFFFFF"/>
                </a:solidFill>
                <a:latin typeface="Verdana"/>
                <a:cs typeface="Verdana"/>
              </a:rPr>
              <a:t>work  independently </a:t>
            </a:r>
            <a:r>
              <a:rPr sz="648" spc="10" dirty="0">
                <a:solidFill>
                  <a:srgbClr val="FFFFFF"/>
                </a:solidFill>
                <a:latin typeface="Verdana"/>
                <a:cs typeface="Verdana"/>
              </a:rPr>
              <a:t>of OR  </a:t>
            </a:r>
            <a:r>
              <a:rPr sz="648" spc="3" dirty="0">
                <a:solidFill>
                  <a:srgbClr val="FFFFFF"/>
                </a:solidFill>
                <a:latin typeface="Verdana"/>
                <a:cs typeface="Verdana"/>
              </a:rPr>
              <a:t>together </a:t>
            </a:r>
            <a:r>
              <a:rPr sz="648" dirty="0">
                <a:solidFill>
                  <a:srgbClr val="FFFFFF"/>
                </a:solidFill>
                <a:latin typeface="Verdana"/>
                <a:cs typeface="Verdana"/>
              </a:rPr>
              <a:t>with </a:t>
            </a:r>
            <a:r>
              <a:rPr sz="648" spc="-3" dirty="0">
                <a:solidFill>
                  <a:srgbClr val="FFFFFF"/>
                </a:solidFill>
                <a:latin typeface="Verdana"/>
                <a:cs typeface="Verdana"/>
              </a:rPr>
              <a:t>physician  anesthesiologists</a:t>
            </a:r>
            <a:endParaRPr sz="648" dirty="0">
              <a:latin typeface="Verdana"/>
              <a:cs typeface="Verdana"/>
            </a:endParaRPr>
          </a:p>
          <a:p>
            <a:pPr>
              <a:lnSpc>
                <a:spcPct val="100000"/>
              </a:lnSpc>
            </a:pPr>
            <a:endParaRPr sz="750" dirty="0">
              <a:latin typeface="Verdana"/>
              <a:cs typeface="Verdana"/>
            </a:endParaRPr>
          </a:p>
          <a:p>
            <a:pPr marL="218203" marR="374929" indent="-77930">
              <a:lnSpc>
                <a:spcPct val="111600"/>
              </a:lnSpc>
              <a:spcBef>
                <a:spcPts val="511"/>
              </a:spcBef>
              <a:buChar char="•"/>
              <a:tabLst>
                <a:tab pos="218636" algn="l"/>
              </a:tabLst>
            </a:pPr>
            <a:r>
              <a:rPr sz="648" spc="14" dirty="0">
                <a:solidFill>
                  <a:srgbClr val="FFFFFF"/>
                </a:solidFill>
                <a:latin typeface="Verdana"/>
                <a:cs typeface="Verdana"/>
              </a:rPr>
              <a:t>CRNAs </a:t>
            </a:r>
            <a:r>
              <a:rPr sz="648" spc="-17" dirty="0">
                <a:solidFill>
                  <a:srgbClr val="FFFFFF"/>
                </a:solidFill>
                <a:latin typeface="Verdana"/>
                <a:cs typeface="Verdana"/>
              </a:rPr>
              <a:t>have </a:t>
            </a:r>
            <a:r>
              <a:rPr sz="648" spc="-3" dirty="0">
                <a:solidFill>
                  <a:srgbClr val="FFFFFF"/>
                </a:solidFill>
                <a:latin typeface="Verdana"/>
                <a:cs typeface="Verdana"/>
              </a:rPr>
              <a:t>a</a:t>
            </a:r>
            <a:r>
              <a:rPr sz="648" spc="-102" dirty="0">
                <a:solidFill>
                  <a:srgbClr val="FFFFFF"/>
                </a:solidFill>
                <a:latin typeface="Verdana"/>
                <a:cs typeface="Verdana"/>
              </a:rPr>
              <a:t> </a:t>
            </a:r>
            <a:r>
              <a:rPr sz="648" spc="-3" dirty="0">
                <a:solidFill>
                  <a:srgbClr val="FFFFFF"/>
                </a:solidFill>
                <a:latin typeface="Verdana"/>
                <a:cs typeface="Verdana"/>
              </a:rPr>
              <a:t>proven  safety</a:t>
            </a:r>
            <a:r>
              <a:rPr sz="648" spc="-31" dirty="0">
                <a:solidFill>
                  <a:srgbClr val="FFFFFF"/>
                </a:solidFill>
                <a:latin typeface="Verdana"/>
                <a:cs typeface="Verdana"/>
              </a:rPr>
              <a:t> </a:t>
            </a:r>
            <a:r>
              <a:rPr sz="648" spc="3" dirty="0">
                <a:solidFill>
                  <a:srgbClr val="FFFFFF"/>
                </a:solidFill>
                <a:latin typeface="Verdana"/>
                <a:cs typeface="Verdana"/>
              </a:rPr>
              <a:t>record</a:t>
            </a:r>
            <a:endParaRPr sz="648" dirty="0">
              <a:latin typeface="Verdana"/>
              <a:cs typeface="Verdana"/>
            </a:endParaRPr>
          </a:p>
          <a:p>
            <a:pPr>
              <a:lnSpc>
                <a:spcPct val="100000"/>
              </a:lnSpc>
              <a:buClr>
                <a:srgbClr val="FFFFFF"/>
              </a:buClr>
              <a:buFont typeface="Verdana"/>
              <a:buChar char="•"/>
            </a:pPr>
            <a:endParaRPr sz="750" dirty="0">
              <a:latin typeface="Verdana"/>
              <a:cs typeface="Verdana"/>
            </a:endParaRPr>
          </a:p>
          <a:p>
            <a:pPr marL="218203" marR="149365" indent="-77930">
              <a:lnSpc>
                <a:spcPct val="111100"/>
              </a:lnSpc>
              <a:spcBef>
                <a:spcPts val="518"/>
              </a:spcBef>
              <a:buChar char="•"/>
              <a:tabLst>
                <a:tab pos="218636" algn="l"/>
              </a:tabLst>
            </a:pPr>
            <a:r>
              <a:rPr sz="648" spc="14" dirty="0">
                <a:solidFill>
                  <a:srgbClr val="FFFFFF"/>
                </a:solidFill>
                <a:latin typeface="Verdana"/>
                <a:cs typeface="Verdana"/>
              </a:rPr>
              <a:t>CRNAs </a:t>
            </a:r>
            <a:r>
              <a:rPr sz="648" spc="-7" dirty="0">
                <a:solidFill>
                  <a:srgbClr val="FFFFFF"/>
                </a:solidFill>
                <a:latin typeface="Verdana"/>
                <a:cs typeface="Verdana"/>
              </a:rPr>
              <a:t>in </a:t>
            </a:r>
            <a:r>
              <a:rPr sz="648" spc="-3" dirty="0">
                <a:solidFill>
                  <a:srgbClr val="FFFFFF"/>
                </a:solidFill>
                <a:latin typeface="Verdana"/>
                <a:cs typeface="Verdana"/>
              </a:rPr>
              <a:t>Anesthesia Care  </a:t>
            </a:r>
            <a:r>
              <a:rPr sz="648" spc="-24" dirty="0">
                <a:solidFill>
                  <a:srgbClr val="FFFFFF"/>
                </a:solidFill>
                <a:latin typeface="Verdana"/>
                <a:cs typeface="Verdana"/>
              </a:rPr>
              <a:t>Team </a:t>
            </a:r>
            <a:r>
              <a:rPr sz="648" spc="10" dirty="0">
                <a:solidFill>
                  <a:srgbClr val="FFFFFF"/>
                </a:solidFill>
                <a:latin typeface="Verdana"/>
                <a:cs typeface="Verdana"/>
              </a:rPr>
              <a:t>Model </a:t>
            </a:r>
            <a:r>
              <a:rPr sz="648" spc="-14" dirty="0">
                <a:solidFill>
                  <a:srgbClr val="FFFFFF"/>
                </a:solidFill>
                <a:latin typeface="Verdana"/>
                <a:cs typeface="Verdana"/>
              </a:rPr>
              <a:t>ensure </a:t>
            </a:r>
            <a:r>
              <a:rPr sz="648" b="1" spc="3" dirty="0">
                <a:solidFill>
                  <a:srgbClr val="FFFFFF"/>
                </a:solidFill>
                <a:latin typeface="Tahoma"/>
                <a:cs typeface="Tahoma"/>
              </a:rPr>
              <a:t>NO  LOSS </a:t>
            </a:r>
            <a:r>
              <a:rPr sz="648" b="1" spc="-27" dirty="0">
                <a:solidFill>
                  <a:srgbClr val="FFFFFF"/>
                </a:solidFill>
                <a:latin typeface="Tahoma"/>
                <a:cs typeface="Tahoma"/>
              </a:rPr>
              <a:t>IN </a:t>
            </a:r>
            <a:r>
              <a:rPr sz="648" b="1" spc="17" dirty="0">
                <a:solidFill>
                  <a:srgbClr val="FFFFFF"/>
                </a:solidFill>
                <a:latin typeface="Tahoma"/>
                <a:cs typeface="Tahoma"/>
              </a:rPr>
              <a:t>REVENUE</a:t>
            </a:r>
            <a:r>
              <a:rPr sz="648" spc="17" dirty="0">
                <a:solidFill>
                  <a:srgbClr val="FFFFFF"/>
                </a:solidFill>
                <a:latin typeface="Verdana"/>
                <a:cs typeface="Verdana"/>
              </a:rPr>
              <a:t>, </a:t>
            </a:r>
            <a:r>
              <a:rPr sz="648" b="1" spc="3" dirty="0">
                <a:solidFill>
                  <a:srgbClr val="FFFFFF"/>
                </a:solidFill>
                <a:latin typeface="Tahoma"/>
                <a:cs typeface="Tahoma"/>
              </a:rPr>
              <a:t>NO  </a:t>
            </a:r>
            <a:r>
              <a:rPr sz="648" b="1" spc="-17" dirty="0">
                <a:solidFill>
                  <a:srgbClr val="FFFFFF"/>
                </a:solidFill>
                <a:latin typeface="Tahoma"/>
                <a:cs typeface="Tahoma"/>
              </a:rPr>
              <a:t>RISK </a:t>
            </a:r>
            <a:r>
              <a:rPr sz="648" b="1" spc="17" dirty="0">
                <a:solidFill>
                  <a:srgbClr val="FFFFFF"/>
                </a:solidFill>
                <a:latin typeface="Tahoma"/>
                <a:cs typeface="Tahoma"/>
              </a:rPr>
              <a:t>OF </a:t>
            </a:r>
            <a:r>
              <a:rPr sz="648" b="1" spc="-3" dirty="0">
                <a:solidFill>
                  <a:srgbClr val="FFFFFF"/>
                </a:solidFill>
                <a:latin typeface="Tahoma"/>
                <a:cs typeface="Tahoma"/>
              </a:rPr>
              <a:t>FRAUD</a:t>
            </a:r>
            <a:r>
              <a:rPr sz="648" spc="-3" dirty="0">
                <a:solidFill>
                  <a:srgbClr val="FFFFFF"/>
                </a:solidFill>
                <a:latin typeface="Verdana"/>
                <a:cs typeface="Verdana"/>
              </a:rPr>
              <a:t>, </a:t>
            </a:r>
            <a:r>
              <a:rPr sz="648" dirty="0">
                <a:solidFill>
                  <a:srgbClr val="FFFFFF"/>
                </a:solidFill>
                <a:latin typeface="Verdana"/>
                <a:cs typeface="Verdana"/>
              </a:rPr>
              <a:t>no </a:t>
            </a:r>
            <a:r>
              <a:rPr sz="648" spc="-7" dirty="0">
                <a:solidFill>
                  <a:srgbClr val="FFFFFF"/>
                </a:solidFill>
                <a:latin typeface="Verdana"/>
                <a:cs typeface="Verdana"/>
              </a:rPr>
              <a:t>delays  in </a:t>
            </a:r>
            <a:r>
              <a:rPr sz="648" spc="-3" dirty="0">
                <a:solidFill>
                  <a:srgbClr val="FFFFFF"/>
                </a:solidFill>
                <a:latin typeface="Verdana"/>
                <a:cs typeface="Verdana"/>
              </a:rPr>
              <a:t>delivery </a:t>
            </a:r>
            <a:r>
              <a:rPr sz="648" spc="10" dirty="0">
                <a:solidFill>
                  <a:srgbClr val="FFFFFF"/>
                </a:solidFill>
                <a:latin typeface="Verdana"/>
                <a:cs typeface="Verdana"/>
              </a:rPr>
              <a:t>of </a:t>
            </a:r>
            <a:r>
              <a:rPr sz="648" spc="-3" dirty="0">
                <a:solidFill>
                  <a:srgbClr val="FFFFFF"/>
                </a:solidFill>
                <a:latin typeface="Verdana"/>
                <a:cs typeface="Verdana"/>
              </a:rPr>
              <a:t>care </a:t>
            </a:r>
            <a:r>
              <a:rPr sz="648" spc="-10" dirty="0">
                <a:solidFill>
                  <a:srgbClr val="FFFFFF"/>
                </a:solidFill>
                <a:latin typeface="Verdana"/>
                <a:cs typeface="Verdana"/>
              </a:rPr>
              <a:t>even  </a:t>
            </a:r>
            <a:r>
              <a:rPr sz="648" spc="-3" dirty="0">
                <a:solidFill>
                  <a:srgbClr val="FFFFFF"/>
                </a:solidFill>
                <a:latin typeface="Verdana"/>
                <a:cs typeface="Verdana"/>
              </a:rPr>
              <a:t>when there</a:t>
            </a:r>
            <a:r>
              <a:rPr sz="648" spc="-177" dirty="0">
                <a:solidFill>
                  <a:srgbClr val="FFFFFF"/>
                </a:solidFill>
                <a:latin typeface="Verdana"/>
                <a:cs typeface="Verdana"/>
              </a:rPr>
              <a:t> </a:t>
            </a:r>
            <a:r>
              <a:rPr sz="648" spc="-7" dirty="0">
                <a:solidFill>
                  <a:srgbClr val="FFFFFF"/>
                </a:solidFill>
                <a:latin typeface="Verdana"/>
                <a:cs typeface="Verdana"/>
              </a:rPr>
              <a:t>is </a:t>
            </a:r>
            <a:r>
              <a:rPr sz="648" spc="-3" dirty="0">
                <a:solidFill>
                  <a:srgbClr val="FFFFFF"/>
                </a:solidFill>
                <a:latin typeface="Verdana"/>
                <a:cs typeface="Verdana"/>
              </a:rPr>
              <a:t>a supervision  </a:t>
            </a:r>
            <a:r>
              <a:rPr sz="648" spc="-7" dirty="0">
                <a:solidFill>
                  <a:srgbClr val="FFFFFF"/>
                </a:solidFill>
                <a:latin typeface="Verdana"/>
                <a:cs typeface="Verdana"/>
              </a:rPr>
              <a:t>lapse </a:t>
            </a:r>
            <a:r>
              <a:rPr sz="648" spc="-3" dirty="0">
                <a:solidFill>
                  <a:srgbClr val="FFFFFF"/>
                </a:solidFill>
                <a:latin typeface="Verdana"/>
                <a:cs typeface="Verdana"/>
              </a:rPr>
              <a:t>(up </a:t>
            </a:r>
            <a:r>
              <a:rPr sz="648" dirty="0">
                <a:solidFill>
                  <a:srgbClr val="FFFFFF"/>
                </a:solidFill>
                <a:latin typeface="Verdana"/>
                <a:cs typeface="Verdana"/>
              </a:rPr>
              <a:t>to </a:t>
            </a:r>
            <a:r>
              <a:rPr sz="648" spc="-34" dirty="0">
                <a:solidFill>
                  <a:srgbClr val="FFFFFF"/>
                </a:solidFill>
                <a:latin typeface="Verdana"/>
                <a:cs typeface="Verdana"/>
              </a:rPr>
              <a:t>70%</a:t>
            </a:r>
            <a:r>
              <a:rPr sz="562" spc="-51" baseline="25252" dirty="0">
                <a:solidFill>
                  <a:srgbClr val="FFFFFF"/>
                </a:solidFill>
                <a:latin typeface="Verdana"/>
                <a:cs typeface="Verdana"/>
              </a:rPr>
              <a:t>3 </a:t>
            </a:r>
            <a:r>
              <a:rPr sz="648" spc="7" dirty="0">
                <a:solidFill>
                  <a:srgbClr val="FFFFFF"/>
                </a:solidFill>
                <a:latin typeface="Verdana"/>
                <a:cs typeface="Verdana"/>
              </a:rPr>
              <a:t>of </a:t>
            </a:r>
            <a:r>
              <a:rPr sz="648" spc="-3" dirty="0">
                <a:solidFill>
                  <a:srgbClr val="FFFFFF"/>
                </a:solidFill>
                <a:latin typeface="Verdana"/>
                <a:cs typeface="Verdana"/>
              </a:rPr>
              <a:t>the  </a:t>
            </a:r>
            <a:r>
              <a:rPr sz="648" spc="-14" dirty="0">
                <a:solidFill>
                  <a:srgbClr val="FFFFFF"/>
                </a:solidFill>
                <a:latin typeface="Verdana"/>
                <a:cs typeface="Verdana"/>
              </a:rPr>
              <a:t>time) as </a:t>
            </a:r>
            <a:r>
              <a:rPr sz="648" spc="7" dirty="0">
                <a:solidFill>
                  <a:srgbClr val="FFFFFF"/>
                </a:solidFill>
                <a:latin typeface="Verdana"/>
                <a:cs typeface="Verdana"/>
              </a:rPr>
              <a:t>long </a:t>
            </a:r>
            <a:r>
              <a:rPr sz="648" spc="-14" dirty="0">
                <a:solidFill>
                  <a:srgbClr val="FFFFFF"/>
                </a:solidFill>
                <a:latin typeface="Verdana"/>
                <a:cs typeface="Verdana"/>
              </a:rPr>
              <a:t>as </a:t>
            </a:r>
            <a:r>
              <a:rPr sz="648" spc="7" dirty="0">
                <a:solidFill>
                  <a:srgbClr val="FFFFFF"/>
                </a:solidFill>
                <a:latin typeface="Verdana"/>
                <a:cs typeface="Verdana"/>
              </a:rPr>
              <a:t>QZ </a:t>
            </a:r>
            <a:r>
              <a:rPr sz="648" dirty="0">
                <a:solidFill>
                  <a:srgbClr val="FFFFFF"/>
                </a:solidFill>
                <a:latin typeface="Verdana"/>
                <a:cs typeface="Verdana"/>
              </a:rPr>
              <a:t>billing  </a:t>
            </a:r>
            <a:r>
              <a:rPr sz="648" spc="-7" dirty="0">
                <a:solidFill>
                  <a:srgbClr val="FFFFFF"/>
                </a:solidFill>
                <a:latin typeface="Verdana"/>
                <a:cs typeface="Verdana"/>
              </a:rPr>
              <a:t>is</a:t>
            </a:r>
            <a:r>
              <a:rPr sz="648" spc="-37" dirty="0">
                <a:solidFill>
                  <a:srgbClr val="FFFFFF"/>
                </a:solidFill>
                <a:latin typeface="Verdana"/>
                <a:cs typeface="Verdana"/>
              </a:rPr>
              <a:t> </a:t>
            </a:r>
            <a:r>
              <a:rPr sz="648" dirty="0">
                <a:solidFill>
                  <a:srgbClr val="FFFFFF"/>
                </a:solidFill>
                <a:latin typeface="Verdana"/>
                <a:cs typeface="Verdana"/>
              </a:rPr>
              <a:t>utilized</a:t>
            </a:r>
            <a:endParaRPr sz="648" dirty="0">
              <a:latin typeface="Verdana"/>
              <a:cs typeface="Verdana"/>
            </a:endParaRPr>
          </a:p>
          <a:p>
            <a:pPr>
              <a:lnSpc>
                <a:spcPct val="100000"/>
              </a:lnSpc>
              <a:buClr>
                <a:srgbClr val="FFFFFF"/>
              </a:buClr>
              <a:buFont typeface="Verdana"/>
              <a:buChar char="•"/>
            </a:pPr>
            <a:endParaRPr sz="750" dirty="0">
              <a:latin typeface="Verdana"/>
              <a:cs typeface="Verdana"/>
            </a:endParaRPr>
          </a:p>
          <a:p>
            <a:pPr marL="218203" marR="144169" indent="-77930">
              <a:lnSpc>
                <a:spcPct val="110900"/>
              </a:lnSpc>
              <a:spcBef>
                <a:spcPts val="515"/>
              </a:spcBef>
              <a:buChar char="•"/>
              <a:tabLst>
                <a:tab pos="218636" algn="l"/>
              </a:tabLst>
            </a:pPr>
            <a:r>
              <a:rPr sz="648" spc="-20" dirty="0">
                <a:solidFill>
                  <a:srgbClr val="FFFFFF"/>
                </a:solidFill>
                <a:latin typeface="Verdana"/>
                <a:cs typeface="Verdana"/>
              </a:rPr>
              <a:t>In </a:t>
            </a:r>
            <a:r>
              <a:rPr sz="648" spc="-3" dirty="0">
                <a:solidFill>
                  <a:srgbClr val="FFFFFF"/>
                </a:solidFill>
                <a:latin typeface="Verdana"/>
                <a:cs typeface="Verdana"/>
              </a:rPr>
              <a:t>such </a:t>
            </a:r>
            <a:r>
              <a:rPr sz="648" spc="-10" dirty="0">
                <a:solidFill>
                  <a:srgbClr val="FFFFFF"/>
                </a:solidFill>
                <a:latin typeface="Verdana"/>
                <a:cs typeface="Verdana"/>
              </a:rPr>
              <a:t>cases, </a:t>
            </a:r>
            <a:r>
              <a:rPr sz="648" spc="-3" dirty="0">
                <a:solidFill>
                  <a:srgbClr val="FFFFFF"/>
                </a:solidFill>
                <a:latin typeface="Verdana"/>
                <a:cs typeface="Verdana"/>
              </a:rPr>
              <a:t>the </a:t>
            </a:r>
            <a:r>
              <a:rPr sz="648" dirty="0">
                <a:solidFill>
                  <a:srgbClr val="FFFFFF"/>
                </a:solidFill>
                <a:latin typeface="Verdana"/>
                <a:cs typeface="Verdana"/>
              </a:rPr>
              <a:t>facility  </a:t>
            </a:r>
            <a:r>
              <a:rPr sz="648" spc="-3" dirty="0">
                <a:solidFill>
                  <a:srgbClr val="FFFFFF"/>
                </a:solidFill>
                <a:latin typeface="Verdana"/>
                <a:cs typeface="Verdana"/>
              </a:rPr>
              <a:t>simply </a:t>
            </a:r>
            <a:r>
              <a:rPr sz="648" dirty="0">
                <a:solidFill>
                  <a:srgbClr val="FFFFFF"/>
                </a:solidFill>
                <a:latin typeface="Verdana"/>
                <a:cs typeface="Verdana"/>
              </a:rPr>
              <a:t>bills </a:t>
            </a:r>
            <a:r>
              <a:rPr sz="648" spc="-14" dirty="0">
                <a:solidFill>
                  <a:srgbClr val="FFFFFF"/>
                </a:solidFill>
                <a:latin typeface="Verdana"/>
                <a:cs typeface="Verdana"/>
              </a:rPr>
              <a:t>exclusive </a:t>
            </a:r>
            <a:r>
              <a:rPr sz="648" spc="10" dirty="0">
                <a:solidFill>
                  <a:srgbClr val="FFFFFF"/>
                </a:solidFill>
                <a:latin typeface="Verdana"/>
                <a:cs typeface="Verdana"/>
              </a:rPr>
              <a:t>of</a:t>
            </a:r>
            <a:r>
              <a:rPr sz="648" spc="-55" dirty="0">
                <a:solidFill>
                  <a:srgbClr val="FFFFFF"/>
                </a:solidFill>
                <a:latin typeface="Verdana"/>
                <a:cs typeface="Verdana"/>
              </a:rPr>
              <a:t> </a:t>
            </a:r>
            <a:r>
              <a:rPr sz="648" spc="-7" dirty="0">
                <a:solidFill>
                  <a:srgbClr val="FFFFFF"/>
                </a:solidFill>
                <a:latin typeface="Verdana"/>
                <a:cs typeface="Verdana"/>
              </a:rPr>
              <a:t>the  </a:t>
            </a:r>
            <a:r>
              <a:rPr sz="648" spc="-3" dirty="0">
                <a:solidFill>
                  <a:srgbClr val="FFFFFF"/>
                </a:solidFill>
                <a:latin typeface="Verdana"/>
                <a:cs typeface="Verdana"/>
              </a:rPr>
              <a:t>anesthesiologist </a:t>
            </a:r>
            <a:r>
              <a:rPr sz="648" spc="3" dirty="0">
                <a:solidFill>
                  <a:srgbClr val="FFFFFF"/>
                </a:solidFill>
                <a:latin typeface="Verdana"/>
                <a:cs typeface="Verdana"/>
              </a:rPr>
              <a:t>for </a:t>
            </a:r>
            <a:r>
              <a:rPr sz="648" spc="-7" dirty="0">
                <a:solidFill>
                  <a:srgbClr val="FFFFFF"/>
                </a:solidFill>
                <a:latin typeface="Verdana"/>
                <a:cs typeface="Verdana"/>
              </a:rPr>
              <a:t>the  </a:t>
            </a:r>
            <a:r>
              <a:rPr sz="648" dirty="0">
                <a:solidFill>
                  <a:srgbClr val="FFFFFF"/>
                </a:solidFill>
                <a:latin typeface="Verdana"/>
                <a:cs typeface="Verdana"/>
              </a:rPr>
              <a:t>procedure </a:t>
            </a:r>
            <a:r>
              <a:rPr sz="648" spc="-10" dirty="0">
                <a:solidFill>
                  <a:srgbClr val="FFFFFF"/>
                </a:solidFill>
                <a:latin typeface="Verdana"/>
                <a:cs typeface="Verdana"/>
              </a:rPr>
              <a:t>(QZ </a:t>
            </a:r>
            <a:r>
              <a:rPr sz="648" spc="-24" dirty="0">
                <a:solidFill>
                  <a:srgbClr val="FFFFFF"/>
                </a:solidFill>
                <a:latin typeface="Verdana"/>
                <a:cs typeface="Verdana"/>
              </a:rPr>
              <a:t>vs. </a:t>
            </a:r>
            <a:r>
              <a:rPr sz="648" spc="-3" dirty="0">
                <a:solidFill>
                  <a:srgbClr val="FFFFFF"/>
                </a:solidFill>
                <a:latin typeface="Verdana"/>
                <a:cs typeface="Verdana"/>
              </a:rPr>
              <a:t>medical  </a:t>
            </a:r>
            <a:r>
              <a:rPr sz="648" spc="-14" dirty="0">
                <a:solidFill>
                  <a:srgbClr val="FFFFFF"/>
                </a:solidFill>
                <a:latin typeface="Verdana"/>
                <a:cs typeface="Verdana"/>
              </a:rPr>
              <a:t>direction). </a:t>
            </a:r>
            <a:r>
              <a:rPr sz="648" spc="-3" dirty="0">
                <a:solidFill>
                  <a:srgbClr val="FFFFFF"/>
                </a:solidFill>
                <a:latin typeface="Verdana"/>
                <a:cs typeface="Verdana"/>
              </a:rPr>
              <a:t>The </a:t>
            </a:r>
            <a:r>
              <a:rPr sz="648" spc="10" dirty="0">
                <a:solidFill>
                  <a:srgbClr val="FFFFFF"/>
                </a:solidFill>
                <a:latin typeface="Verdana"/>
                <a:cs typeface="Verdana"/>
              </a:rPr>
              <a:t>QZ </a:t>
            </a:r>
            <a:r>
              <a:rPr sz="648" dirty="0">
                <a:solidFill>
                  <a:srgbClr val="FFFFFF"/>
                </a:solidFill>
                <a:latin typeface="Verdana"/>
                <a:cs typeface="Verdana"/>
              </a:rPr>
              <a:t>modifier  </a:t>
            </a:r>
            <a:r>
              <a:rPr sz="648" spc="-7" dirty="0">
                <a:solidFill>
                  <a:srgbClr val="FFFFFF"/>
                </a:solidFill>
                <a:latin typeface="Verdana"/>
                <a:cs typeface="Verdana"/>
              </a:rPr>
              <a:t>is </a:t>
            </a:r>
            <a:r>
              <a:rPr sz="648" spc="-14" dirty="0">
                <a:solidFill>
                  <a:srgbClr val="FFFFFF"/>
                </a:solidFill>
                <a:latin typeface="Verdana"/>
                <a:cs typeface="Verdana"/>
              </a:rPr>
              <a:t>exclusive </a:t>
            </a:r>
            <a:r>
              <a:rPr sz="648" spc="3" dirty="0">
                <a:solidFill>
                  <a:srgbClr val="FFFFFF"/>
                </a:solidFill>
                <a:latin typeface="Verdana"/>
                <a:cs typeface="Verdana"/>
              </a:rPr>
              <a:t>to</a:t>
            </a:r>
            <a:r>
              <a:rPr sz="648" spc="-51" dirty="0">
                <a:solidFill>
                  <a:srgbClr val="FFFFFF"/>
                </a:solidFill>
                <a:latin typeface="Verdana"/>
                <a:cs typeface="Verdana"/>
              </a:rPr>
              <a:t> </a:t>
            </a:r>
            <a:r>
              <a:rPr sz="648" spc="17" dirty="0">
                <a:solidFill>
                  <a:srgbClr val="FFFFFF"/>
                </a:solidFill>
                <a:latin typeface="Verdana"/>
                <a:cs typeface="Verdana"/>
              </a:rPr>
              <a:t>CRNAs</a:t>
            </a:r>
            <a:endParaRPr sz="648" dirty="0">
              <a:latin typeface="Verdana"/>
              <a:cs typeface="Verdana"/>
            </a:endParaRPr>
          </a:p>
        </p:txBody>
      </p:sp>
      <p:sp>
        <p:nvSpPr>
          <p:cNvPr id="27" name="object 27"/>
          <p:cNvSpPr txBox="1"/>
          <p:nvPr/>
        </p:nvSpPr>
        <p:spPr>
          <a:xfrm>
            <a:off x="4810039" y="2476241"/>
            <a:ext cx="791874" cy="303259"/>
          </a:xfrm>
          <a:prstGeom prst="rect">
            <a:avLst/>
          </a:prstGeom>
        </p:spPr>
        <p:txBody>
          <a:bodyPr vert="horz" wrap="square" lIns="0" tIns="8226" rIns="0" bIns="0" rtlCol="0">
            <a:spAutoFit/>
          </a:bodyPr>
          <a:lstStyle/>
          <a:p>
            <a:pPr marR="7360" algn="ctr">
              <a:lnSpc>
                <a:spcPts val="764"/>
              </a:lnSpc>
              <a:spcBef>
                <a:spcPts val="65"/>
              </a:spcBef>
            </a:pPr>
            <a:r>
              <a:rPr sz="648" b="1" spc="14" dirty="0">
                <a:solidFill>
                  <a:srgbClr val="FFFFFF"/>
                </a:solidFill>
                <a:latin typeface="Tahoma"/>
                <a:cs typeface="Tahoma"/>
              </a:rPr>
              <a:t>CRNAs</a:t>
            </a:r>
            <a:endParaRPr sz="648">
              <a:latin typeface="Tahoma"/>
              <a:cs typeface="Tahoma"/>
            </a:endParaRPr>
          </a:p>
          <a:p>
            <a:pPr marR="3464" algn="ctr">
              <a:lnSpc>
                <a:spcPts val="682"/>
              </a:lnSpc>
              <a:spcBef>
                <a:spcPts val="92"/>
              </a:spcBef>
            </a:pPr>
            <a:r>
              <a:rPr sz="648" b="1" spc="3" dirty="0">
                <a:solidFill>
                  <a:srgbClr val="FFFFFF"/>
                </a:solidFill>
                <a:latin typeface="Tahoma"/>
                <a:cs typeface="Tahoma"/>
              </a:rPr>
              <a:t>Collaborating </a:t>
            </a:r>
            <a:r>
              <a:rPr sz="648" b="1" spc="-3" dirty="0">
                <a:solidFill>
                  <a:srgbClr val="FFFFFF"/>
                </a:solidFill>
                <a:latin typeface="Tahoma"/>
                <a:cs typeface="Tahoma"/>
              </a:rPr>
              <a:t>with  </a:t>
            </a:r>
            <a:r>
              <a:rPr sz="648" b="1" spc="3" dirty="0">
                <a:solidFill>
                  <a:srgbClr val="FFFFFF"/>
                </a:solidFill>
                <a:latin typeface="Tahoma"/>
                <a:cs typeface="Tahoma"/>
              </a:rPr>
              <a:t>Anesthesiologists</a:t>
            </a:r>
            <a:endParaRPr sz="648">
              <a:latin typeface="Tahoma"/>
              <a:cs typeface="Tahoma"/>
            </a:endParaRPr>
          </a:p>
        </p:txBody>
      </p:sp>
      <p:sp>
        <p:nvSpPr>
          <p:cNvPr id="28" name="object 28"/>
          <p:cNvSpPr txBox="1"/>
          <p:nvPr/>
        </p:nvSpPr>
        <p:spPr>
          <a:xfrm>
            <a:off x="3451929" y="2478318"/>
            <a:ext cx="877166" cy="283697"/>
          </a:xfrm>
          <a:prstGeom prst="rect">
            <a:avLst/>
          </a:prstGeom>
        </p:spPr>
        <p:txBody>
          <a:bodyPr vert="horz" wrap="square" lIns="0" tIns="20349" rIns="0" bIns="0" rtlCol="0">
            <a:spAutoFit/>
          </a:bodyPr>
          <a:lstStyle/>
          <a:p>
            <a:pPr marR="3464" algn="ctr">
              <a:lnSpc>
                <a:spcPct val="87900"/>
              </a:lnSpc>
              <a:spcBef>
                <a:spcPts val="160"/>
              </a:spcBef>
            </a:pPr>
            <a:r>
              <a:rPr sz="648" b="1" spc="61" dirty="0">
                <a:solidFill>
                  <a:srgbClr val="FFFFFF"/>
                </a:solidFill>
                <a:latin typeface="Tahoma"/>
                <a:cs typeface="Tahoma"/>
              </a:rPr>
              <a:t>A</a:t>
            </a:r>
            <a:r>
              <a:rPr sz="648" b="1" spc="7" dirty="0">
                <a:solidFill>
                  <a:srgbClr val="FFFFFF"/>
                </a:solidFill>
                <a:latin typeface="Tahoma"/>
                <a:cs typeface="Tahoma"/>
              </a:rPr>
              <a:t>u</a:t>
            </a:r>
            <a:r>
              <a:rPr sz="648" b="1" spc="-10" dirty="0">
                <a:solidFill>
                  <a:srgbClr val="FFFFFF"/>
                </a:solidFill>
                <a:latin typeface="Tahoma"/>
                <a:cs typeface="Tahoma"/>
              </a:rPr>
              <a:t>t</a:t>
            </a:r>
            <a:r>
              <a:rPr sz="648" b="1" spc="3" dirty="0">
                <a:solidFill>
                  <a:srgbClr val="FFFFFF"/>
                </a:solidFill>
                <a:latin typeface="Tahoma"/>
                <a:cs typeface="Tahoma"/>
              </a:rPr>
              <a:t>o</a:t>
            </a:r>
            <a:r>
              <a:rPr sz="648" b="1" spc="7" dirty="0">
                <a:solidFill>
                  <a:srgbClr val="FFFFFF"/>
                </a:solidFill>
                <a:latin typeface="Tahoma"/>
                <a:cs typeface="Tahoma"/>
              </a:rPr>
              <a:t>n</a:t>
            </a:r>
            <a:r>
              <a:rPr sz="648" b="1" spc="3" dirty="0">
                <a:solidFill>
                  <a:srgbClr val="FFFFFF"/>
                </a:solidFill>
                <a:latin typeface="Tahoma"/>
                <a:cs typeface="Tahoma"/>
              </a:rPr>
              <a:t>o</a:t>
            </a:r>
            <a:r>
              <a:rPr sz="648" b="1" dirty="0">
                <a:solidFill>
                  <a:srgbClr val="FFFFFF"/>
                </a:solidFill>
                <a:latin typeface="Tahoma"/>
                <a:cs typeface="Tahoma"/>
              </a:rPr>
              <a:t>m</a:t>
            </a:r>
            <a:r>
              <a:rPr sz="648" b="1" spc="3" dirty="0">
                <a:solidFill>
                  <a:srgbClr val="FFFFFF"/>
                </a:solidFill>
                <a:latin typeface="Tahoma"/>
                <a:cs typeface="Tahoma"/>
              </a:rPr>
              <a:t>o</a:t>
            </a:r>
            <a:r>
              <a:rPr sz="648" b="1" spc="7" dirty="0">
                <a:solidFill>
                  <a:srgbClr val="FFFFFF"/>
                </a:solidFill>
                <a:latin typeface="Tahoma"/>
                <a:cs typeface="Tahoma"/>
              </a:rPr>
              <a:t>u</a:t>
            </a:r>
            <a:r>
              <a:rPr sz="648" b="1" spc="10" dirty="0">
                <a:solidFill>
                  <a:srgbClr val="FFFFFF"/>
                </a:solidFill>
                <a:latin typeface="Tahoma"/>
                <a:cs typeface="Tahoma"/>
              </a:rPr>
              <a:t>s</a:t>
            </a:r>
            <a:r>
              <a:rPr sz="648" b="1" spc="-17" dirty="0">
                <a:solidFill>
                  <a:srgbClr val="FFFFFF"/>
                </a:solidFill>
                <a:latin typeface="Tahoma"/>
                <a:cs typeface="Tahoma"/>
              </a:rPr>
              <a:t>/</a:t>
            </a:r>
            <a:r>
              <a:rPr sz="648" b="1" spc="14" dirty="0">
                <a:solidFill>
                  <a:srgbClr val="FFFFFF"/>
                </a:solidFill>
                <a:latin typeface="Tahoma"/>
                <a:cs typeface="Tahoma"/>
              </a:rPr>
              <a:t>C</a:t>
            </a:r>
            <a:r>
              <a:rPr sz="648" b="1" spc="7" dirty="0">
                <a:solidFill>
                  <a:srgbClr val="FFFFFF"/>
                </a:solidFill>
                <a:latin typeface="Tahoma"/>
                <a:cs typeface="Tahoma"/>
              </a:rPr>
              <a:t>R</a:t>
            </a:r>
            <a:r>
              <a:rPr sz="648" b="1" spc="10" dirty="0">
                <a:solidFill>
                  <a:srgbClr val="FFFFFF"/>
                </a:solidFill>
                <a:latin typeface="Tahoma"/>
                <a:cs typeface="Tahoma"/>
              </a:rPr>
              <a:t>NA</a:t>
            </a:r>
            <a:r>
              <a:rPr sz="648" b="1" spc="-3" dirty="0">
                <a:solidFill>
                  <a:srgbClr val="FFFFFF"/>
                </a:solidFill>
                <a:latin typeface="Tahoma"/>
                <a:cs typeface="Tahoma"/>
              </a:rPr>
              <a:t>s  </a:t>
            </a:r>
            <a:r>
              <a:rPr sz="648" b="1" spc="3" dirty="0">
                <a:solidFill>
                  <a:srgbClr val="FFFFFF"/>
                </a:solidFill>
                <a:latin typeface="Tahoma"/>
                <a:cs typeface="Tahoma"/>
              </a:rPr>
              <a:t>Collaborating </a:t>
            </a:r>
            <a:r>
              <a:rPr sz="648" b="1" spc="-3" dirty="0">
                <a:solidFill>
                  <a:srgbClr val="FFFFFF"/>
                </a:solidFill>
                <a:latin typeface="Tahoma"/>
                <a:cs typeface="Tahoma"/>
              </a:rPr>
              <a:t>with  </a:t>
            </a:r>
            <a:r>
              <a:rPr sz="648" b="1" spc="3" dirty="0">
                <a:solidFill>
                  <a:srgbClr val="FFFFFF"/>
                </a:solidFill>
                <a:latin typeface="Tahoma"/>
                <a:cs typeface="Tahoma"/>
              </a:rPr>
              <a:t>Surgeons</a:t>
            </a:r>
            <a:endParaRPr sz="648">
              <a:latin typeface="Tahoma"/>
              <a:cs typeface="Tahoma"/>
            </a:endParaRPr>
          </a:p>
        </p:txBody>
      </p:sp>
      <p:sp>
        <p:nvSpPr>
          <p:cNvPr id="29" name="object 29"/>
          <p:cNvSpPr txBox="1"/>
          <p:nvPr/>
        </p:nvSpPr>
        <p:spPr>
          <a:xfrm>
            <a:off x="3419094" y="3710421"/>
            <a:ext cx="965056" cy="788905"/>
          </a:xfrm>
          <a:prstGeom prst="rect">
            <a:avLst/>
          </a:prstGeom>
        </p:spPr>
        <p:txBody>
          <a:bodyPr vert="horz" wrap="square" lIns="0" tIns="8226" rIns="0" bIns="0" rtlCol="0">
            <a:spAutoFit/>
          </a:bodyPr>
          <a:lstStyle/>
          <a:p>
            <a:pPr marR="3464" algn="ctr">
              <a:spcBef>
                <a:spcPts val="65"/>
              </a:spcBef>
            </a:pPr>
            <a:r>
              <a:rPr sz="2489" b="1" spc="-116" dirty="0">
                <a:solidFill>
                  <a:srgbClr val="005C97"/>
                </a:solidFill>
                <a:latin typeface="Tahoma"/>
                <a:cs typeface="Tahoma"/>
              </a:rPr>
              <a:t>2</a:t>
            </a:r>
            <a:r>
              <a:rPr sz="2489" b="1" spc="-95" dirty="0">
                <a:solidFill>
                  <a:srgbClr val="005C97"/>
                </a:solidFill>
                <a:latin typeface="Tahoma"/>
                <a:cs typeface="Tahoma"/>
              </a:rPr>
              <a:t>.</a:t>
            </a:r>
            <a:r>
              <a:rPr sz="2489" b="1" spc="55" dirty="0">
                <a:solidFill>
                  <a:srgbClr val="005C97"/>
                </a:solidFill>
                <a:latin typeface="Tahoma"/>
                <a:cs typeface="Tahoma"/>
              </a:rPr>
              <a:t>0</a:t>
            </a:r>
            <a:r>
              <a:rPr sz="2489" b="1" spc="41" dirty="0">
                <a:solidFill>
                  <a:srgbClr val="005C97"/>
                </a:solidFill>
                <a:latin typeface="Tahoma"/>
                <a:cs typeface="Tahoma"/>
              </a:rPr>
              <a:t>0</a:t>
            </a:r>
            <a:r>
              <a:rPr sz="2489" spc="-3" dirty="0">
                <a:solidFill>
                  <a:srgbClr val="005C97"/>
                </a:solidFill>
                <a:latin typeface="Verdana"/>
                <a:cs typeface="Verdana"/>
              </a:rPr>
              <a:t>M</a:t>
            </a:r>
            <a:endParaRPr sz="2489">
              <a:latin typeface="Verdana"/>
              <a:cs typeface="Verdana"/>
            </a:endParaRPr>
          </a:p>
          <a:p>
            <a:pPr marL="6927" marR="31172" indent="-2598" algn="ctr">
              <a:lnSpc>
                <a:spcPts val="689"/>
              </a:lnSpc>
              <a:spcBef>
                <a:spcPts val="1718"/>
              </a:spcBef>
            </a:pPr>
            <a:r>
              <a:rPr sz="648" b="1" spc="3" dirty="0">
                <a:solidFill>
                  <a:srgbClr val="FFFFFF"/>
                </a:solidFill>
                <a:latin typeface="Tahoma"/>
                <a:cs typeface="Tahoma"/>
              </a:rPr>
              <a:t>Physician  Anesthesiologist</a:t>
            </a:r>
            <a:r>
              <a:rPr sz="648" b="1" spc="10" dirty="0">
                <a:solidFill>
                  <a:srgbClr val="FFFFFF"/>
                </a:solidFill>
                <a:latin typeface="Tahoma"/>
                <a:cs typeface="Tahoma"/>
              </a:rPr>
              <a:t> Only</a:t>
            </a:r>
            <a:endParaRPr sz="648">
              <a:latin typeface="Tahoma"/>
              <a:cs typeface="Tahoma"/>
            </a:endParaRPr>
          </a:p>
        </p:txBody>
      </p:sp>
      <p:sp>
        <p:nvSpPr>
          <p:cNvPr id="30" name="object 30"/>
          <p:cNvSpPr/>
          <p:nvPr/>
        </p:nvSpPr>
        <p:spPr>
          <a:xfrm>
            <a:off x="4730634" y="3633693"/>
            <a:ext cx="936048" cy="131185"/>
          </a:xfrm>
          <a:custGeom>
            <a:avLst/>
            <a:gdLst/>
            <a:ahLst/>
            <a:cxnLst/>
            <a:rect l="l" t="t" r="r" b="b"/>
            <a:pathLst>
              <a:path w="1372870" h="192404">
                <a:moveTo>
                  <a:pt x="0" y="191782"/>
                </a:moveTo>
                <a:lnTo>
                  <a:pt x="1372742" y="191782"/>
                </a:lnTo>
                <a:lnTo>
                  <a:pt x="1372742" y="0"/>
                </a:lnTo>
                <a:lnTo>
                  <a:pt x="0" y="0"/>
                </a:lnTo>
                <a:lnTo>
                  <a:pt x="0" y="191782"/>
                </a:lnTo>
                <a:close/>
              </a:path>
            </a:pathLst>
          </a:custGeom>
          <a:solidFill>
            <a:srgbClr val="005C97"/>
          </a:solidFill>
        </p:spPr>
        <p:txBody>
          <a:bodyPr wrap="square" lIns="0" tIns="0" rIns="0" bIns="0" rtlCol="0"/>
          <a:lstStyle/>
          <a:p>
            <a:endParaRPr sz="1227"/>
          </a:p>
        </p:txBody>
      </p:sp>
      <p:sp>
        <p:nvSpPr>
          <p:cNvPr id="31" name="object 31"/>
          <p:cNvSpPr txBox="1"/>
          <p:nvPr/>
        </p:nvSpPr>
        <p:spPr>
          <a:xfrm>
            <a:off x="4893512" y="3641233"/>
            <a:ext cx="613496" cy="108014"/>
          </a:xfrm>
          <a:prstGeom prst="rect">
            <a:avLst/>
          </a:prstGeom>
        </p:spPr>
        <p:txBody>
          <a:bodyPr vert="horz" wrap="square" lIns="0" tIns="8226" rIns="0" bIns="0" rtlCol="0">
            <a:spAutoFit/>
          </a:bodyPr>
          <a:lstStyle/>
          <a:p>
            <a:pPr marL="17318">
              <a:spcBef>
                <a:spcPts val="65"/>
              </a:spcBef>
            </a:pPr>
            <a:r>
              <a:rPr sz="648" b="1" spc="-3" dirty="0">
                <a:solidFill>
                  <a:srgbClr val="FFFFFF"/>
                </a:solidFill>
                <a:latin typeface="Tahoma"/>
                <a:cs typeface="Tahoma"/>
              </a:rPr>
              <a:t>Staffing</a:t>
            </a:r>
            <a:r>
              <a:rPr sz="648" b="1" spc="-20" dirty="0">
                <a:solidFill>
                  <a:srgbClr val="FFFFFF"/>
                </a:solidFill>
                <a:latin typeface="Tahoma"/>
                <a:cs typeface="Tahoma"/>
              </a:rPr>
              <a:t> </a:t>
            </a:r>
            <a:r>
              <a:rPr sz="648" b="1" spc="7" dirty="0">
                <a:solidFill>
                  <a:srgbClr val="FFFFFF"/>
                </a:solidFill>
                <a:latin typeface="Tahoma"/>
                <a:cs typeface="Tahoma"/>
              </a:rPr>
              <a:t>Cost</a:t>
            </a:r>
            <a:r>
              <a:rPr sz="562" spc="10" baseline="25252" dirty="0">
                <a:solidFill>
                  <a:srgbClr val="FFFFFF"/>
                </a:solidFill>
                <a:latin typeface="Verdana"/>
                <a:cs typeface="Verdana"/>
              </a:rPr>
              <a:t>2</a:t>
            </a:r>
            <a:endParaRPr sz="562" baseline="25252">
              <a:latin typeface="Verdana"/>
              <a:cs typeface="Verdana"/>
            </a:endParaRPr>
          </a:p>
        </p:txBody>
      </p:sp>
      <p:sp>
        <p:nvSpPr>
          <p:cNvPr id="32" name="object 32"/>
          <p:cNvSpPr/>
          <p:nvPr/>
        </p:nvSpPr>
        <p:spPr>
          <a:xfrm>
            <a:off x="4730634" y="5367935"/>
            <a:ext cx="936048" cy="131185"/>
          </a:xfrm>
          <a:custGeom>
            <a:avLst/>
            <a:gdLst/>
            <a:ahLst/>
            <a:cxnLst/>
            <a:rect l="l" t="t" r="r" b="b"/>
            <a:pathLst>
              <a:path w="1372870" h="192404">
                <a:moveTo>
                  <a:pt x="0" y="191782"/>
                </a:moveTo>
                <a:lnTo>
                  <a:pt x="1372742" y="191782"/>
                </a:lnTo>
                <a:lnTo>
                  <a:pt x="1372742" y="0"/>
                </a:lnTo>
                <a:lnTo>
                  <a:pt x="0" y="0"/>
                </a:lnTo>
                <a:lnTo>
                  <a:pt x="0" y="191782"/>
                </a:lnTo>
                <a:close/>
              </a:path>
            </a:pathLst>
          </a:custGeom>
          <a:solidFill>
            <a:srgbClr val="DA521F"/>
          </a:solidFill>
        </p:spPr>
        <p:txBody>
          <a:bodyPr wrap="square" lIns="0" tIns="0" rIns="0" bIns="0" rtlCol="0"/>
          <a:lstStyle/>
          <a:p>
            <a:endParaRPr sz="1227"/>
          </a:p>
        </p:txBody>
      </p:sp>
      <p:sp>
        <p:nvSpPr>
          <p:cNvPr id="33" name="object 33"/>
          <p:cNvSpPr/>
          <p:nvPr/>
        </p:nvSpPr>
        <p:spPr>
          <a:xfrm>
            <a:off x="3417223" y="3633693"/>
            <a:ext cx="936048" cy="131185"/>
          </a:xfrm>
          <a:custGeom>
            <a:avLst/>
            <a:gdLst/>
            <a:ahLst/>
            <a:cxnLst/>
            <a:rect l="l" t="t" r="r" b="b"/>
            <a:pathLst>
              <a:path w="1372870" h="192404">
                <a:moveTo>
                  <a:pt x="0" y="191782"/>
                </a:moveTo>
                <a:lnTo>
                  <a:pt x="1372743" y="191782"/>
                </a:lnTo>
                <a:lnTo>
                  <a:pt x="1372743" y="0"/>
                </a:lnTo>
                <a:lnTo>
                  <a:pt x="0" y="0"/>
                </a:lnTo>
                <a:lnTo>
                  <a:pt x="0" y="191782"/>
                </a:lnTo>
                <a:close/>
              </a:path>
            </a:pathLst>
          </a:custGeom>
          <a:solidFill>
            <a:srgbClr val="005C97"/>
          </a:solidFill>
        </p:spPr>
        <p:txBody>
          <a:bodyPr wrap="square" lIns="0" tIns="0" rIns="0" bIns="0" rtlCol="0"/>
          <a:lstStyle/>
          <a:p>
            <a:endParaRPr sz="1227"/>
          </a:p>
        </p:txBody>
      </p:sp>
      <p:sp>
        <p:nvSpPr>
          <p:cNvPr id="34" name="object 34"/>
          <p:cNvSpPr txBox="1"/>
          <p:nvPr/>
        </p:nvSpPr>
        <p:spPr>
          <a:xfrm>
            <a:off x="3579494" y="3641233"/>
            <a:ext cx="613064" cy="108014"/>
          </a:xfrm>
          <a:prstGeom prst="rect">
            <a:avLst/>
          </a:prstGeom>
        </p:spPr>
        <p:txBody>
          <a:bodyPr vert="horz" wrap="square" lIns="0" tIns="8226" rIns="0" bIns="0" rtlCol="0">
            <a:spAutoFit/>
          </a:bodyPr>
          <a:lstStyle/>
          <a:p>
            <a:pPr marL="17318">
              <a:spcBef>
                <a:spcPts val="65"/>
              </a:spcBef>
            </a:pPr>
            <a:r>
              <a:rPr sz="648" b="1" spc="-3" dirty="0">
                <a:solidFill>
                  <a:srgbClr val="FFFFFF"/>
                </a:solidFill>
                <a:latin typeface="Tahoma"/>
                <a:cs typeface="Tahoma"/>
              </a:rPr>
              <a:t>Staffing</a:t>
            </a:r>
            <a:r>
              <a:rPr sz="648" b="1" spc="-20" dirty="0">
                <a:solidFill>
                  <a:srgbClr val="FFFFFF"/>
                </a:solidFill>
                <a:latin typeface="Tahoma"/>
                <a:cs typeface="Tahoma"/>
              </a:rPr>
              <a:t> </a:t>
            </a:r>
            <a:r>
              <a:rPr sz="648" b="1" spc="7" dirty="0">
                <a:solidFill>
                  <a:srgbClr val="FFFFFF"/>
                </a:solidFill>
                <a:latin typeface="Tahoma"/>
                <a:cs typeface="Tahoma"/>
              </a:rPr>
              <a:t>Cost</a:t>
            </a:r>
            <a:r>
              <a:rPr sz="562" spc="10" baseline="25252" dirty="0">
                <a:solidFill>
                  <a:srgbClr val="FFFFFF"/>
                </a:solidFill>
                <a:latin typeface="Verdana"/>
                <a:cs typeface="Verdana"/>
              </a:rPr>
              <a:t>2</a:t>
            </a:r>
            <a:endParaRPr sz="562" baseline="25252">
              <a:latin typeface="Verdana"/>
              <a:cs typeface="Verdana"/>
            </a:endParaRPr>
          </a:p>
        </p:txBody>
      </p:sp>
      <p:sp>
        <p:nvSpPr>
          <p:cNvPr id="35" name="object 35"/>
          <p:cNvSpPr/>
          <p:nvPr/>
        </p:nvSpPr>
        <p:spPr>
          <a:xfrm>
            <a:off x="3417223" y="5367935"/>
            <a:ext cx="936048" cy="131185"/>
          </a:xfrm>
          <a:custGeom>
            <a:avLst/>
            <a:gdLst/>
            <a:ahLst/>
            <a:cxnLst/>
            <a:rect l="l" t="t" r="r" b="b"/>
            <a:pathLst>
              <a:path w="1372870" h="192404">
                <a:moveTo>
                  <a:pt x="0" y="191782"/>
                </a:moveTo>
                <a:lnTo>
                  <a:pt x="1372743" y="191782"/>
                </a:lnTo>
                <a:lnTo>
                  <a:pt x="1372743" y="0"/>
                </a:lnTo>
                <a:lnTo>
                  <a:pt x="0" y="0"/>
                </a:lnTo>
                <a:lnTo>
                  <a:pt x="0" y="191782"/>
                </a:lnTo>
                <a:close/>
              </a:path>
            </a:pathLst>
          </a:custGeom>
          <a:solidFill>
            <a:srgbClr val="DA521F"/>
          </a:solidFill>
        </p:spPr>
        <p:txBody>
          <a:bodyPr wrap="square" lIns="0" tIns="0" rIns="0" bIns="0" rtlCol="0"/>
          <a:lstStyle/>
          <a:p>
            <a:endParaRPr sz="1227"/>
          </a:p>
        </p:txBody>
      </p:sp>
      <p:sp>
        <p:nvSpPr>
          <p:cNvPr id="36" name="object 36"/>
          <p:cNvSpPr txBox="1"/>
          <p:nvPr/>
        </p:nvSpPr>
        <p:spPr>
          <a:xfrm>
            <a:off x="4716001" y="5355128"/>
            <a:ext cx="1009217" cy="469971"/>
          </a:xfrm>
          <a:prstGeom prst="rect">
            <a:avLst/>
          </a:prstGeom>
        </p:spPr>
        <p:txBody>
          <a:bodyPr vert="horz" wrap="square" lIns="0" tIns="8226" rIns="0" bIns="0" rtlCol="0">
            <a:spAutoFit/>
          </a:bodyPr>
          <a:lstStyle/>
          <a:p>
            <a:pPr marR="33337" algn="ctr">
              <a:lnSpc>
                <a:spcPts val="709"/>
              </a:lnSpc>
              <a:spcBef>
                <a:spcPts val="65"/>
              </a:spcBef>
            </a:pPr>
            <a:r>
              <a:rPr sz="648" b="1" spc="-3" dirty="0">
                <a:solidFill>
                  <a:srgbClr val="FFFFFF"/>
                </a:solidFill>
                <a:latin typeface="Tahoma"/>
                <a:cs typeface="Tahoma"/>
              </a:rPr>
              <a:t>Staffing</a:t>
            </a:r>
            <a:r>
              <a:rPr sz="648" b="1" dirty="0">
                <a:solidFill>
                  <a:srgbClr val="FFFFFF"/>
                </a:solidFill>
                <a:latin typeface="Tahoma"/>
                <a:cs typeface="Tahoma"/>
              </a:rPr>
              <a:t> </a:t>
            </a:r>
            <a:r>
              <a:rPr sz="648" b="1" spc="7" dirty="0">
                <a:solidFill>
                  <a:srgbClr val="FFFFFF"/>
                </a:solidFill>
                <a:latin typeface="Tahoma"/>
                <a:cs typeface="Tahoma"/>
              </a:rPr>
              <a:t>Cost</a:t>
            </a:r>
            <a:r>
              <a:rPr sz="562" spc="10" baseline="25252" dirty="0">
                <a:solidFill>
                  <a:srgbClr val="FFFFFF"/>
                </a:solidFill>
                <a:latin typeface="Verdana"/>
                <a:cs typeface="Verdana"/>
              </a:rPr>
              <a:t>2</a:t>
            </a:r>
            <a:endParaRPr sz="562" baseline="25252">
              <a:latin typeface="Verdana"/>
              <a:cs typeface="Verdana"/>
            </a:endParaRPr>
          </a:p>
          <a:p>
            <a:pPr marR="3464" algn="ctr">
              <a:lnSpc>
                <a:spcPts val="2918"/>
              </a:lnSpc>
            </a:pPr>
            <a:r>
              <a:rPr sz="2489" b="1" spc="-7" dirty="0">
                <a:solidFill>
                  <a:srgbClr val="DA521F"/>
                </a:solidFill>
                <a:latin typeface="Tahoma"/>
                <a:cs typeface="Tahoma"/>
              </a:rPr>
              <a:t>3.68</a:t>
            </a:r>
            <a:r>
              <a:rPr sz="2489" spc="-7" dirty="0">
                <a:solidFill>
                  <a:srgbClr val="DA521F"/>
                </a:solidFill>
                <a:latin typeface="Verdana"/>
                <a:cs typeface="Verdana"/>
              </a:rPr>
              <a:t>M</a:t>
            </a:r>
            <a:endParaRPr sz="2489">
              <a:latin typeface="Verdana"/>
              <a:cs typeface="Verdana"/>
            </a:endParaRPr>
          </a:p>
        </p:txBody>
      </p:sp>
      <p:sp>
        <p:nvSpPr>
          <p:cNvPr id="37" name="object 37"/>
          <p:cNvSpPr txBox="1"/>
          <p:nvPr/>
        </p:nvSpPr>
        <p:spPr>
          <a:xfrm>
            <a:off x="3826020" y="3478755"/>
            <a:ext cx="131185" cy="144626"/>
          </a:xfrm>
          <a:prstGeom prst="rect">
            <a:avLst/>
          </a:prstGeom>
        </p:spPr>
        <p:txBody>
          <a:bodyPr vert="horz" wrap="square" lIns="0" tIns="8226" rIns="0" bIns="0" rtlCol="0">
            <a:spAutoFit/>
          </a:bodyPr>
          <a:lstStyle/>
          <a:p>
            <a:pPr>
              <a:spcBef>
                <a:spcPts val="65"/>
              </a:spcBef>
            </a:pPr>
            <a:r>
              <a:rPr sz="886" b="1" spc="-102" dirty="0">
                <a:solidFill>
                  <a:srgbClr val="005C97"/>
                </a:solidFill>
                <a:latin typeface="Tahoma"/>
                <a:cs typeface="Tahoma"/>
              </a:rPr>
              <a:t>12</a:t>
            </a:r>
            <a:endParaRPr sz="886">
              <a:latin typeface="Tahoma"/>
              <a:cs typeface="Tahoma"/>
            </a:endParaRPr>
          </a:p>
        </p:txBody>
      </p:sp>
      <p:sp>
        <p:nvSpPr>
          <p:cNvPr id="38" name="object 38"/>
          <p:cNvSpPr txBox="1"/>
          <p:nvPr/>
        </p:nvSpPr>
        <p:spPr>
          <a:xfrm>
            <a:off x="3402399" y="5204720"/>
            <a:ext cx="1013547" cy="628295"/>
          </a:xfrm>
          <a:prstGeom prst="rect">
            <a:avLst/>
          </a:prstGeom>
        </p:spPr>
        <p:txBody>
          <a:bodyPr vert="horz" wrap="square" lIns="0" tIns="17318" rIns="0" bIns="0" rtlCol="0">
            <a:spAutoFit/>
          </a:bodyPr>
          <a:lstStyle/>
          <a:p>
            <a:pPr marR="41995" algn="ctr">
              <a:spcBef>
                <a:spcPts val="136"/>
              </a:spcBef>
            </a:pPr>
            <a:r>
              <a:rPr sz="886" b="1" spc="-102" dirty="0">
                <a:solidFill>
                  <a:srgbClr val="DA521F"/>
                </a:solidFill>
                <a:latin typeface="Tahoma"/>
                <a:cs typeface="Tahoma"/>
              </a:rPr>
              <a:t>12</a:t>
            </a:r>
            <a:endParaRPr sz="886">
              <a:latin typeface="Tahoma"/>
              <a:cs typeface="Tahoma"/>
            </a:endParaRPr>
          </a:p>
          <a:p>
            <a:pPr marR="33337" algn="ctr">
              <a:lnSpc>
                <a:spcPts val="709"/>
              </a:lnSpc>
              <a:spcBef>
                <a:spcPts val="51"/>
              </a:spcBef>
            </a:pPr>
            <a:r>
              <a:rPr sz="648" b="1" spc="-3" dirty="0">
                <a:solidFill>
                  <a:srgbClr val="FFFFFF"/>
                </a:solidFill>
                <a:latin typeface="Tahoma"/>
                <a:cs typeface="Tahoma"/>
              </a:rPr>
              <a:t>Staffing</a:t>
            </a:r>
            <a:r>
              <a:rPr sz="648" b="1" spc="34" dirty="0">
                <a:solidFill>
                  <a:srgbClr val="FFFFFF"/>
                </a:solidFill>
                <a:latin typeface="Tahoma"/>
                <a:cs typeface="Tahoma"/>
              </a:rPr>
              <a:t> </a:t>
            </a:r>
            <a:r>
              <a:rPr sz="648" b="1" spc="7" dirty="0">
                <a:solidFill>
                  <a:srgbClr val="FFFFFF"/>
                </a:solidFill>
                <a:latin typeface="Tahoma"/>
                <a:cs typeface="Tahoma"/>
              </a:rPr>
              <a:t>Cost</a:t>
            </a:r>
            <a:r>
              <a:rPr sz="562" spc="10" baseline="25252" dirty="0">
                <a:solidFill>
                  <a:srgbClr val="FFFFFF"/>
                </a:solidFill>
                <a:latin typeface="Verdana"/>
                <a:cs typeface="Verdana"/>
              </a:rPr>
              <a:t>2</a:t>
            </a:r>
            <a:endParaRPr sz="562" baseline="25252">
              <a:latin typeface="Verdana"/>
              <a:cs typeface="Verdana"/>
            </a:endParaRPr>
          </a:p>
          <a:p>
            <a:pPr marR="3464" algn="ctr">
              <a:lnSpc>
                <a:spcPts val="2918"/>
              </a:lnSpc>
            </a:pPr>
            <a:r>
              <a:rPr sz="2489" b="1" dirty="0">
                <a:solidFill>
                  <a:srgbClr val="DA521F"/>
                </a:solidFill>
                <a:latin typeface="Tahoma"/>
                <a:cs typeface="Tahoma"/>
              </a:rPr>
              <a:t>5.04</a:t>
            </a:r>
            <a:r>
              <a:rPr sz="2489" dirty="0">
                <a:solidFill>
                  <a:srgbClr val="DA521F"/>
                </a:solidFill>
                <a:latin typeface="Verdana"/>
                <a:cs typeface="Verdana"/>
              </a:rPr>
              <a:t>M</a:t>
            </a:r>
            <a:endParaRPr sz="2489">
              <a:latin typeface="Verdana"/>
              <a:cs typeface="Verdana"/>
            </a:endParaRPr>
          </a:p>
        </p:txBody>
      </p:sp>
      <p:sp>
        <p:nvSpPr>
          <p:cNvPr id="39" name="object 39"/>
          <p:cNvSpPr/>
          <p:nvPr/>
        </p:nvSpPr>
        <p:spPr>
          <a:xfrm>
            <a:off x="4733751" y="3383297"/>
            <a:ext cx="435552" cy="99580"/>
          </a:xfrm>
          <a:custGeom>
            <a:avLst/>
            <a:gdLst/>
            <a:ahLst/>
            <a:cxnLst/>
            <a:rect l="l" t="t" r="r" b="b"/>
            <a:pathLst>
              <a:path w="638810" h="146050">
                <a:moveTo>
                  <a:pt x="0" y="145770"/>
                </a:moveTo>
                <a:lnTo>
                  <a:pt x="638238" y="145770"/>
                </a:lnTo>
                <a:lnTo>
                  <a:pt x="638238" y="0"/>
                </a:lnTo>
                <a:lnTo>
                  <a:pt x="0" y="0"/>
                </a:lnTo>
                <a:lnTo>
                  <a:pt x="0" y="145770"/>
                </a:lnTo>
                <a:close/>
              </a:path>
            </a:pathLst>
          </a:custGeom>
          <a:solidFill>
            <a:srgbClr val="FFFFFF"/>
          </a:solidFill>
        </p:spPr>
        <p:txBody>
          <a:bodyPr wrap="square" lIns="0" tIns="0" rIns="0" bIns="0" rtlCol="0"/>
          <a:lstStyle/>
          <a:p>
            <a:endParaRPr sz="1227"/>
          </a:p>
        </p:txBody>
      </p:sp>
      <p:sp>
        <p:nvSpPr>
          <p:cNvPr id="40" name="object 40"/>
          <p:cNvSpPr txBox="1"/>
          <p:nvPr/>
        </p:nvSpPr>
        <p:spPr>
          <a:xfrm>
            <a:off x="4851170" y="3375071"/>
            <a:ext cx="208251" cy="246991"/>
          </a:xfrm>
          <a:prstGeom prst="rect">
            <a:avLst/>
          </a:prstGeom>
        </p:spPr>
        <p:txBody>
          <a:bodyPr vert="horz" wrap="square" lIns="0" tIns="19050" rIns="0" bIns="0" rtlCol="0">
            <a:spAutoFit/>
          </a:bodyPr>
          <a:lstStyle/>
          <a:p>
            <a:pPr>
              <a:spcBef>
                <a:spcPts val="150"/>
              </a:spcBef>
            </a:pPr>
            <a:r>
              <a:rPr sz="511" b="1" spc="31" dirty="0">
                <a:solidFill>
                  <a:srgbClr val="005C97"/>
                </a:solidFill>
                <a:latin typeface="Tahoma"/>
                <a:cs typeface="Tahoma"/>
              </a:rPr>
              <a:t>C</a:t>
            </a:r>
            <a:r>
              <a:rPr sz="511" b="1" spc="34" dirty="0">
                <a:solidFill>
                  <a:srgbClr val="005C97"/>
                </a:solidFill>
                <a:latin typeface="Tahoma"/>
                <a:cs typeface="Tahoma"/>
              </a:rPr>
              <a:t>RN</a:t>
            </a:r>
            <a:r>
              <a:rPr sz="511" b="1" dirty="0">
                <a:solidFill>
                  <a:srgbClr val="005C97"/>
                </a:solidFill>
                <a:latin typeface="Tahoma"/>
                <a:cs typeface="Tahoma"/>
              </a:rPr>
              <a:t>A</a:t>
            </a:r>
            <a:endParaRPr sz="511">
              <a:latin typeface="Tahoma"/>
              <a:cs typeface="Tahoma"/>
            </a:endParaRPr>
          </a:p>
          <a:p>
            <a:pPr marL="41563">
              <a:spcBef>
                <a:spcPts val="133"/>
              </a:spcBef>
            </a:pPr>
            <a:r>
              <a:rPr sz="886" b="1" spc="-102" dirty="0">
                <a:solidFill>
                  <a:srgbClr val="005C97"/>
                </a:solidFill>
                <a:latin typeface="Tahoma"/>
                <a:cs typeface="Tahoma"/>
              </a:rPr>
              <a:t>12</a:t>
            </a:r>
            <a:endParaRPr sz="886">
              <a:latin typeface="Tahoma"/>
              <a:cs typeface="Tahoma"/>
            </a:endParaRPr>
          </a:p>
        </p:txBody>
      </p:sp>
      <p:sp>
        <p:nvSpPr>
          <p:cNvPr id="41" name="object 41"/>
          <p:cNvSpPr/>
          <p:nvPr/>
        </p:nvSpPr>
        <p:spPr>
          <a:xfrm>
            <a:off x="4733751" y="5117540"/>
            <a:ext cx="435552" cy="99580"/>
          </a:xfrm>
          <a:custGeom>
            <a:avLst/>
            <a:gdLst/>
            <a:ahLst/>
            <a:cxnLst/>
            <a:rect l="l" t="t" r="r" b="b"/>
            <a:pathLst>
              <a:path w="638810" h="146050">
                <a:moveTo>
                  <a:pt x="0" y="145770"/>
                </a:moveTo>
                <a:lnTo>
                  <a:pt x="638238" y="145770"/>
                </a:lnTo>
                <a:lnTo>
                  <a:pt x="638238" y="0"/>
                </a:lnTo>
                <a:lnTo>
                  <a:pt x="0" y="0"/>
                </a:lnTo>
                <a:lnTo>
                  <a:pt x="0" y="145770"/>
                </a:lnTo>
                <a:close/>
              </a:path>
            </a:pathLst>
          </a:custGeom>
          <a:solidFill>
            <a:srgbClr val="FFFFFF"/>
          </a:solidFill>
        </p:spPr>
        <p:txBody>
          <a:bodyPr wrap="square" lIns="0" tIns="0" rIns="0" bIns="0" rtlCol="0"/>
          <a:lstStyle/>
          <a:p>
            <a:endParaRPr sz="1227"/>
          </a:p>
        </p:txBody>
      </p:sp>
      <p:sp>
        <p:nvSpPr>
          <p:cNvPr id="42" name="object 42"/>
          <p:cNvSpPr txBox="1"/>
          <p:nvPr/>
        </p:nvSpPr>
        <p:spPr>
          <a:xfrm>
            <a:off x="4851170" y="5109886"/>
            <a:ext cx="208251" cy="246990"/>
          </a:xfrm>
          <a:prstGeom prst="rect">
            <a:avLst/>
          </a:prstGeom>
        </p:spPr>
        <p:txBody>
          <a:bodyPr vert="horz" wrap="square" lIns="0" tIns="19049" rIns="0" bIns="0" rtlCol="0">
            <a:spAutoFit/>
          </a:bodyPr>
          <a:lstStyle/>
          <a:p>
            <a:pPr>
              <a:spcBef>
                <a:spcPts val="149"/>
              </a:spcBef>
            </a:pPr>
            <a:r>
              <a:rPr sz="511" b="1" spc="31" dirty="0">
                <a:solidFill>
                  <a:srgbClr val="005C97"/>
                </a:solidFill>
                <a:latin typeface="Tahoma"/>
                <a:cs typeface="Tahoma"/>
              </a:rPr>
              <a:t>C</a:t>
            </a:r>
            <a:r>
              <a:rPr sz="511" b="1" spc="34" dirty="0">
                <a:solidFill>
                  <a:srgbClr val="005C97"/>
                </a:solidFill>
                <a:latin typeface="Tahoma"/>
                <a:cs typeface="Tahoma"/>
              </a:rPr>
              <a:t>RN</a:t>
            </a:r>
            <a:r>
              <a:rPr sz="511" b="1" dirty="0">
                <a:solidFill>
                  <a:srgbClr val="005C97"/>
                </a:solidFill>
                <a:latin typeface="Tahoma"/>
                <a:cs typeface="Tahoma"/>
              </a:rPr>
              <a:t>A</a:t>
            </a:r>
            <a:endParaRPr sz="511">
              <a:latin typeface="Tahoma"/>
              <a:cs typeface="Tahoma"/>
            </a:endParaRPr>
          </a:p>
          <a:p>
            <a:pPr marL="41563">
              <a:spcBef>
                <a:spcPts val="130"/>
              </a:spcBef>
            </a:pPr>
            <a:r>
              <a:rPr sz="886" b="1" spc="-102" dirty="0">
                <a:solidFill>
                  <a:srgbClr val="005C97"/>
                </a:solidFill>
                <a:latin typeface="Tahoma"/>
                <a:cs typeface="Tahoma"/>
              </a:rPr>
              <a:t>12</a:t>
            </a:r>
            <a:endParaRPr sz="886">
              <a:latin typeface="Tahoma"/>
              <a:cs typeface="Tahoma"/>
            </a:endParaRPr>
          </a:p>
        </p:txBody>
      </p:sp>
      <p:sp>
        <p:nvSpPr>
          <p:cNvPr id="43" name="object 43"/>
          <p:cNvSpPr txBox="1"/>
          <p:nvPr/>
        </p:nvSpPr>
        <p:spPr>
          <a:xfrm>
            <a:off x="3667644" y="3383280"/>
            <a:ext cx="434686" cy="89541"/>
          </a:xfrm>
          <a:prstGeom prst="rect">
            <a:avLst/>
          </a:prstGeom>
          <a:solidFill>
            <a:srgbClr val="FFFFFF"/>
          </a:solidFill>
        </p:spPr>
        <p:txBody>
          <a:bodyPr vert="horz" wrap="square" lIns="0" tIns="10824" rIns="0" bIns="0" rtlCol="0">
            <a:spAutoFit/>
          </a:bodyPr>
          <a:lstStyle/>
          <a:p>
            <a:pPr marL="116029">
              <a:spcBef>
                <a:spcPts val="85"/>
              </a:spcBef>
            </a:pPr>
            <a:r>
              <a:rPr sz="511" b="1" spc="27" dirty="0">
                <a:solidFill>
                  <a:srgbClr val="005C97"/>
                </a:solidFill>
                <a:latin typeface="Tahoma"/>
                <a:cs typeface="Tahoma"/>
              </a:rPr>
              <a:t>CRNA</a:t>
            </a:r>
            <a:endParaRPr sz="511">
              <a:latin typeface="Tahoma"/>
              <a:cs typeface="Tahoma"/>
            </a:endParaRPr>
          </a:p>
        </p:txBody>
      </p:sp>
      <p:sp>
        <p:nvSpPr>
          <p:cNvPr id="44" name="object 44"/>
          <p:cNvSpPr/>
          <p:nvPr/>
        </p:nvSpPr>
        <p:spPr>
          <a:xfrm>
            <a:off x="5187834" y="3383297"/>
            <a:ext cx="475817" cy="99580"/>
          </a:xfrm>
          <a:custGeom>
            <a:avLst/>
            <a:gdLst/>
            <a:ahLst/>
            <a:cxnLst/>
            <a:rect l="l" t="t" r="r" b="b"/>
            <a:pathLst>
              <a:path w="697864" h="146050">
                <a:moveTo>
                  <a:pt x="0" y="145770"/>
                </a:moveTo>
                <a:lnTo>
                  <a:pt x="697395" y="145770"/>
                </a:lnTo>
                <a:lnTo>
                  <a:pt x="697395" y="0"/>
                </a:lnTo>
                <a:lnTo>
                  <a:pt x="0" y="0"/>
                </a:lnTo>
                <a:lnTo>
                  <a:pt x="0" y="145770"/>
                </a:lnTo>
                <a:close/>
              </a:path>
            </a:pathLst>
          </a:custGeom>
          <a:solidFill>
            <a:srgbClr val="FFFFFF"/>
          </a:solidFill>
        </p:spPr>
        <p:txBody>
          <a:bodyPr wrap="square" lIns="0" tIns="0" rIns="0" bIns="0" rtlCol="0"/>
          <a:lstStyle/>
          <a:p>
            <a:endParaRPr sz="1227"/>
          </a:p>
        </p:txBody>
      </p:sp>
      <p:sp>
        <p:nvSpPr>
          <p:cNvPr id="45" name="object 45"/>
          <p:cNvSpPr txBox="1"/>
          <p:nvPr/>
        </p:nvSpPr>
        <p:spPr>
          <a:xfrm>
            <a:off x="5307070" y="3375071"/>
            <a:ext cx="250248" cy="246991"/>
          </a:xfrm>
          <a:prstGeom prst="rect">
            <a:avLst/>
          </a:prstGeom>
        </p:spPr>
        <p:txBody>
          <a:bodyPr vert="horz" wrap="square" lIns="0" tIns="19050" rIns="0" bIns="0" rtlCol="0">
            <a:spAutoFit/>
          </a:bodyPr>
          <a:lstStyle/>
          <a:p>
            <a:pPr marR="3464" algn="ctr">
              <a:spcBef>
                <a:spcPts val="150"/>
              </a:spcBef>
            </a:pPr>
            <a:r>
              <a:rPr sz="511" b="1" spc="7" dirty="0">
                <a:solidFill>
                  <a:srgbClr val="DA521F"/>
                </a:solidFill>
                <a:latin typeface="Tahoma"/>
                <a:cs typeface="Tahoma"/>
              </a:rPr>
              <a:t>ANES</a:t>
            </a:r>
            <a:r>
              <a:rPr sz="460" spc="10" baseline="24691" dirty="0">
                <a:solidFill>
                  <a:srgbClr val="DA521F"/>
                </a:solidFill>
                <a:latin typeface="Verdana"/>
                <a:cs typeface="Verdana"/>
              </a:rPr>
              <a:t>1</a:t>
            </a:r>
            <a:endParaRPr sz="460" baseline="24691">
              <a:latin typeface="Verdana"/>
              <a:cs typeface="Verdana"/>
            </a:endParaRPr>
          </a:p>
          <a:p>
            <a:pPr marL="17750" algn="ctr">
              <a:spcBef>
                <a:spcPts val="133"/>
              </a:spcBef>
            </a:pPr>
            <a:r>
              <a:rPr sz="886" b="1" spc="-3" dirty="0">
                <a:solidFill>
                  <a:srgbClr val="DA521F"/>
                </a:solidFill>
                <a:latin typeface="Tahoma"/>
                <a:cs typeface="Tahoma"/>
              </a:rPr>
              <a:t>1</a:t>
            </a:r>
            <a:endParaRPr sz="886">
              <a:latin typeface="Tahoma"/>
              <a:cs typeface="Tahoma"/>
            </a:endParaRPr>
          </a:p>
        </p:txBody>
      </p:sp>
      <p:sp>
        <p:nvSpPr>
          <p:cNvPr id="46" name="object 46"/>
          <p:cNvSpPr/>
          <p:nvPr/>
        </p:nvSpPr>
        <p:spPr>
          <a:xfrm>
            <a:off x="5187834" y="5117540"/>
            <a:ext cx="475817" cy="99580"/>
          </a:xfrm>
          <a:custGeom>
            <a:avLst/>
            <a:gdLst/>
            <a:ahLst/>
            <a:cxnLst/>
            <a:rect l="l" t="t" r="r" b="b"/>
            <a:pathLst>
              <a:path w="697864" h="146050">
                <a:moveTo>
                  <a:pt x="0" y="145770"/>
                </a:moveTo>
                <a:lnTo>
                  <a:pt x="697395" y="145770"/>
                </a:lnTo>
                <a:lnTo>
                  <a:pt x="697395" y="0"/>
                </a:lnTo>
                <a:lnTo>
                  <a:pt x="0" y="0"/>
                </a:lnTo>
                <a:lnTo>
                  <a:pt x="0" y="145770"/>
                </a:lnTo>
                <a:close/>
              </a:path>
            </a:pathLst>
          </a:custGeom>
          <a:solidFill>
            <a:srgbClr val="FFFFFF"/>
          </a:solidFill>
        </p:spPr>
        <p:txBody>
          <a:bodyPr wrap="square" lIns="0" tIns="0" rIns="0" bIns="0" rtlCol="0"/>
          <a:lstStyle/>
          <a:p>
            <a:endParaRPr sz="1227"/>
          </a:p>
        </p:txBody>
      </p:sp>
      <p:sp>
        <p:nvSpPr>
          <p:cNvPr id="47" name="object 47"/>
          <p:cNvSpPr txBox="1"/>
          <p:nvPr/>
        </p:nvSpPr>
        <p:spPr>
          <a:xfrm>
            <a:off x="5307070" y="5109886"/>
            <a:ext cx="250248" cy="246990"/>
          </a:xfrm>
          <a:prstGeom prst="rect">
            <a:avLst/>
          </a:prstGeom>
        </p:spPr>
        <p:txBody>
          <a:bodyPr vert="horz" wrap="square" lIns="0" tIns="19049" rIns="0" bIns="0" rtlCol="0">
            <a:spAutoFit/>
          </a:bodyPr>
          <a:lstStyle/>
          <a:p>
            <a:pPr marR="3464" algn="ctr">
              <a:spcBef>
                <a:spcPts val="149"/>
              </a:spcBef>
            </a:pPr>
            <a:r>
              <a:rPr sz="511" b="1" spc="7" dirty="0">
                <a:solidFill>
                  <a:srgbClr val="DA521F"/>
                </a:solidFill>
                <a:latin typeface="Tahoma"/>
                <a:cs typeface="Tahoma"/>
              </a:rPr>
              <a:t>ANES</a:t>
            </a:r>
            <a:r>
              <a:rPr sz="460" spc="10" baseline="24691" dirty="0">
                <a:solidFill>
                  <a:srgbClr val="DA521F"/>
                </a:solidFill>
                <a:latin typeface="Verdana"/>
                <a:cs typeface="Verdana"/>
              </a:rPr>
              <a:t>1</a:t>
            </a:r>
            <a:endParaRPr sz="460" baseline="24691">
              <a:latin typeface="Verdana"/>
              <a:cs typeface="Verdana"/>
            </a:endParaRPr>
          </a:p>
          <a:p>
            <a:pPr marR="7793" algn="ctr">
              <a:spcBef>
                <a:spcPts val="130"/>
              </a:spcBef>
            </a:pPr>
            <a:r>
              <a:rPr sz="886" b="1" spc="-3" dirty="0">
                <a:solidFill>
                  <a:srgbClr val="DA521F"/>
                </a:solidFill>
                <a:latin typeface="Tahoma"/>
                <a:cs typeface="Tahoma"/>
              </a:rPr>
              <a:t>4</a:t>
            </a:r>
            <a:endParaRPr sz="886">
              <a:latin typeface="Tahoma"/>
              <a:cs typeface="Tahoma"/>
            </a:endParaRPr>
          </a:p>
        </p:txBody>
      </p:sp>
      <p:sp>
        <p:nvSpPr>
          <p:cNvPr id="48" name="object 48"/>
          <p:cNvSpPr txBox="1"/>
          <p:nvPr/>
        </p:nvSpPr>
        <p:spPr>
          <a:xfrm>
            <a:off x="3646863" y="5117523"/>
            <a:ext cx="476250" cy="89978"/>
          </a:xfrm>
          <a:prstGeom prst="rect">
            <a:avLst/>
          </a:prstGeom>
          <a:solidFill>
            <a:srgbClr val="FFFFFF"/>
          </a:solidFill>
        </p:spPr>
        <p:txBody>
          <a:bodyPr vert="horz" wrap="square" lIns="0" tIns="11257" rIns="0" bIns="0" rtlCol="0">
            <a:spAutoFit/>
          </a:bodyPr>
          <a:lstStyle/>
          <a:p>
            <a:pPr marL="134212">
              <a:spcBef>
                <a:spcPts val="89"/>
              </a:spcBef>
            </a:pPr>
            <a:r>
              <a:rPr sz="511" b="1" spc="7" dirty="0">
                <a:solidFill>
                  <a:srgbClr val="DA521F"/>
                </a:solidFill>
                <a:latin typeface="Tahoma"/>
                <a:cs typeface="Tahoma"/>
              </a:rPr>
              <a:t>ANES</a:t>
            </a:r>
            <a:r>
              <a:rPr sz="460" spc="10" baseline="24691" dirty="0">
                <a:solidFill>
                  <a:srgbClr val="DA521F"/>
                </a:solidFill>
                <a:latin typeface="Verdana"/>
                <a:cs typeface="Verdana"/>
              </a:rPr>
              <a:t>1</a:t>
            </a:r>
            <a:endParaRPr sz="460" baseline="24691">
              <a:latin typeface="Verdana"/>
              <a:cs typeface="Verdana"/>
            </a:endParaRPr>
          </a:p>
        </p:txBody>
      </p:sp>
      <p:sp>
        <p:nvSpPr>
          <p:cNvPr id="49" name="object 49"/>
          <p:cNvSpPr/>
          <p:nvPr/>
        </p:nvSpPr>
        <p:spPr>
          <a:xfrm>
            <a:off x="3645824" y="4913341"/>
            <a:ext cx="477549" cy="193964"/>
          </a:xfrm>
          <a:custGeom>
            <a:avLst/>
            <a:gdLst/>
            <a:ahLst/>
            <a:cxnLst/>
            <a:rect l="l" t="t" r="r" b="b"/>
            <a:pathLst>
              <a:path w="700405" h="284479">
                <a:moveTo>
                  <a:pt x="185165" y="0"/>
                </a:moveTo>
                <a:lnTo>
                  <a:pt x="144398" y="18923"/>
                </a:lnTo>
                <a:lnTo>
                  <a:pt x="106553" y="41783"/>
                </a:lnTo>
                <a:lnTo>
                  <a:pt x="72643" y="69723"/>
                </a:lnTo>
                <a:lnTo>
                  <a:pt x="44068" y="101473"/>
                </a:lnTo>
                <a:lnTo>
                  <a:pt x="21589" y="139573"/>
                </a:lnTo>
                <a:lnTo>
                  <a:pt x="6603" y="181483"/>
                </a:lnTo>
                <a:lnTo>
                  <a:pt x="126" y="229616"/>
                </a:lnTo>
                <a:lnTo>
                  <a:pt x="0" y="232156"/>
                </a:lnTo>
                <a:lnTo>
                  <a:pt x="2793" y="284226"/>
                </a:lnTo>
                <a:lnTo>
                  <a:pt x="698754" y="284226"/>
                </a:lnTo>
                <a:lnTo>
                  <a:pt x="700023" y="244856"/>
                </a:lnTo>
                <a:lnTo>
                  <a:pt x="583437" y="244856"/>
                </a:lnTo>
                <a:lnTo>
                  <a:pt x="573278" y="243586"/>
                </a:lnTo>
                <a:lnTo>
                  <a:pt x="563498" y="239776"/>
                </a:lnTo>
                <a:lnTo>
                  <a:pt x="558546" y="234696"/>
                </a:lnTo>
                <a:lnTo>
                  <a:pt x="462279" y="234696"/>
                </a:lnTo>
                <a:lnTo>
                  <a:pt x="452881" y="232156"/>
                </a:lnTo>
                <a:lnTo>
                  <a:pt x="444246" y="225806"/>
                </a:lnTo>
                <a:lnTo>
                  <a:pt x="443484" y="225806"/>
                </a:lnTo>
                <a:lnTo>
                  <a:pt x="439547" y="219456"/>
                </a:lnTo>
                <a:lnTo>
                  <a:pt x="432053" y="215646"/>
                </a:lnTo>
                <a:lnTo>
                  <a:pt x="420369" y="206756"/>
                </a:lnTo>
                <a:lnTo>
                  <a:pt x="402971" y="177673"/>
                </a:lnTo>
                <a:lnTo>
                  <a:pt x="403478" y="172593"/>
                </a:lnTo>
                <a:lnTo>
                  <a:pt x="196468" y="172593"/>
                </a:lnTo>
                <a:lnTo>
                  <a:pt x="177800" y="164973"/>
                </a:lnTo>
                <a:lnTo>
                  <a:pt x="162686" y="151003"/>
                </a:lnTo>
                <a:lnTo>
                  <a:pt x="162178" y="149733"/>
                </a:lnTo>
                <a:lnTo>
                  <a:pt x="161544" y="149733"/>
                </a:lnTo>
                <a:lnTo>
                  <a:pt x="160908" y="148463"/>
                </a:lnTo>
                <a:lnTo>
                  <a:pt x="159511" y="145923"/>
                </a:lnTo>
                <a:lnTo>
                  <a:pt x="156590" y="139573"/>
                </a:lnTo>
                <a:lnTo>
                  <a:pt x="156463" y="138303"/>
                </a:lnTo>
                <a:lnTo>
                  <a:pt x="155955" y="137033"/>
                </a:lnTo>
                <a:lnTo>
                  <a:pt x="153669" y="120523"/>
                </a:lnTo>
                <a:lnTo>
                  <a:pt x="155701" y="105283"/>
                </a:lnTo>
                <a:lnTo>
                  <a:pt x="162178" y="91313"/>
                </a:lnTo>
                <a:lnTo>
                  <a:pt x="173100" y="78613"/>
                </a:lnTo>
                <a:lnTo>
                  <a:pt x="174751" y="77343"/>
                </a:lnTo>
                <a:lnTo>
                  <a:pt x="175132" y="76073"/>
                </a:lnTo>
                <a:lnTo>
                  <a:pt x="174625" y="73533"/>
                </a:lnTo>
                <a:lnTo>
                  <a:pt x="172719" y="64643"/>
                </a:lnTo>
                <a:lnTo>
                  <a:pt x="171576" y="55753"/>
                </a:lnTo>
                <a:lnTo>
                  <a:pt x="171576" y="45593"/>
                </a:lnTo>
                <a:lnTo>
                  <a:pt x="172211" y="36703"/>
                </a:lnTo>
                <a:lnTo>
                  <a:pt x="173989" y="26543"/>
                </a:lnTo>
                <a:lnTo>
                  <a:pt x="176910" y="17653"/>
                </a:lnTo>
                <a:lnTo>
                  <a:pt x="180594" y="8890"/>
                </a:lnTo>
                <a:lnTo>
                  <a:pt x="185165" y="0"/>
                </a:lnTo>
                <a:close/>
              </a:path>
            </a:pathLst>
          </a:custGeom>
          <a:solidFill>
            <a:srgbClr val="DA521F"/>
          </a:solidFill>
        </p:spPr>
        <p:txBody>
          <a:bodyPr wrap="square" lIns="0" tIns="0" rIns="0" bIns="0" rtlCol="0"/>
          <a:lstStyle/>
          <a:p>
            <a:endParaRPr sz="1227"/>
          </a:p>
        </p:txBody>
      </p:sp>
      <p:sp>
        <p:nvSpPr>
          <p:cNvPr id="50" name="object 50"/>
          <p:cNvSpPr/>
          <p:nvPr/>
        </p:nvSpPr>
        <p:spPr>
          <a:xfrm>
            <a:off x="4011757" y="4915072"/>
            <a:ext cx="111702" cy="165389"/>
          </a:xfrm>
          <a:custGeom>
            <a:avLst/>
            <a:gdLst/>
            <a:ahLst/>
            <a:cxnLst/>
            <a:rect l="l" t="t" r="r" b="b"/>
            <a:pathLst>
              <a:path w="163830" h="242570">
                <a:moveTo>
                  <a:pt x="0" y="0"/>
                </a:moveTo>
                <a:lnTo>
                  <a:pt x="2285" y="2539"/>
                </a:lnTo>
                <a:lnTo>
                  <a:pt x="888" y="12573"/>
                </a:lnTo>
                <a:lnTo>
                  <a:pt x="4571" y="22732"/>
                </a:lnTo>
                <a:lnTo>
                  <a:pt x="9651" y="29082"/>
                </a:lnTo>
                <a:lnTo>
                  <a:pt x="18795" y="36702"/>
                </a:lnTo>
                <a:lnTo>
                  <a:pt x="31622" y="49402"/>
                </a:lnTo>
                <a:lnTo>
                  <a:pt x="62864" y="92582"/>
                </a:lnTo>
                <a:lnTo>
                  <a:pt x="83692" y="142112"/>
                </a:lnTo>
                <a:lnTo>
                  <a:pt x="94995" y="181482"/>
                </a:lnTo>
                <a:lnTo>
                  <a:pt x="96519" y="189102"/>
                </a:lnTo>
                <a:lnTo>
                  <a:pt x="98170" y="195325"/>
                </a:lnTo>
                <a:lnTo>
                  <a:pt x="67817" y="230886"/>
                </a:lnTo>
                <a:lnTo>
                  <a:pt x="66039" y="230886"/>
                </a:lnTo>
                <a:lnTo>
                  <a:pt x="64388" y="232156"/>
                </a:lnTo>
                <a:lnTo>
                  <a:pt x="63245" y="233425"/>
                </a:lnTo>
                <a:lnTo>
                  <a:pt x="56133" y="239775"/>
                </a:lnTo>
                <a:lnTo>
                  <a:pt x="46735" y="242315"/>
                </a:lnTo>
                <a:lnTo>
                  <a:pt x="163321" y="242315"/>
                </a:lnTo>
                <a:lnTo>
                  <a:pt x="153542" y="170052"/>
                </a:lnTo>
                <a:lnTo>
                  <a:pt x="133350" y="124332"/>
                </a:lnTo>
                <a:lnTo>
                  <a:pt x="105537" y="83693"/>
                </a:lnTo>
                <a:lnTo>
                  <a:pt x="72643" y="49402"/>
                </a:lnTo>
                <a:lnTo>
                  <a:pt x="36702" y="21462"/>
                </a:lnTo>
                <a:lnTo>
                  <a:pt x="0" y="0"/>
                </a:lnTo>
                <a:close/>
              </a:path>
            </a:pathLst>
          </a:custGeom>
          <a:solidFill>
            <a:srgbClr val="DA521F"/>
          </a:solidFill>
        </p:spPr>
        <p:txBody>
          <a:bodyPr wrap="square" lIns="0" tIns="0" rIns="0" bIns="0" rtlCol="0"/>
          <a:lstStyle/>
          <a:p>
            <a:endParaRPr sz="1227"/>
          </a:p>
        </p:txBody>
      </p:sp>
      <p:sp>
        <p:nvSpPr>
          <p:cNvPr id="51" name="object 51"/>
          <p:cNvSpPr/>
          <p:nvPr/>
        </p:nvSpPr>
        <p:spPr>
          <a:xfrm>
            <a:off x="3957378" y="5041409"/>
            <a:ext cx="102177" cy="32039"/>
          </a:xfrm>
          <a:custGeom>
            <a:avLst/>
            <a:gdLst/>
            <a:ahLst/>
            <a:cxnLst/>
            <a:rect l="l" t="t" r="r" b="b"/>
            <a:pathLst>
              <a:path w="149860" h="46990">
                <a:moveTo>
                  <a:pt x="147065" y="0"/>
                </a:moveTo>
                <a:lnTo>
                  <a:pt x="0" y="0"/>
                </a:lnTo>
                <a:lnTo>
                  <a:pt x="9525" y="1269"/>
                </a:lnTo>
                <a:lnTo>
                  <a:pt x="18287" y="5079"/>
                </a:lnTo>
                <a:lnTo>
                  <a:pt x="25653" y="11302"/>
                </a:lnTo>
                <a:lnTo>
                  <a:pt x="29718" y="20192"/>
                </a:lnTo>
                <a:lnTo>
                  <a:pt x="30606" y="27812"/>
                </a:lnTo>
                <a:lnTo>
                  <a:pt x="28320" y="35432"/>
                </a:lnTo>
                <a:lnTo>
                  <a:pt x="22859" y="41782"/>
                </a:lnTo>
                <a:lnTo>
                  <a:pt x="14477" y="45592"/>
                </a:lnTo>
                <a:lnTo>
                  <a:pt x="5333" y="46862"/>
                </a:lnTo>
                <a:lnTo>
                  <a:pt x="101600" y="46862"/>
                </a:lnTo>
                <a:lnTo>
                  <a:pt x="99187" y="44322"/>
                </a:lnTo>
                <a:lnTo>
                  <a:pt x="95250" y="35432"/>
                </a:lnTo>
                <a:lnTo>
                  <a:pt x="94995" y="26542"/>
                </a:lnTo>
                <a:lnTo>
                  <a:pt x="98806" y="18922"/>
                </a:lnTo>
                <a:lnTo>
                  <a:pt x="106425" y="12572"/>
                </a:lnTo>
                <a:lnTo>
                  <a:pt x="115950" y="11302"/>
                </a:lnTo>
                <a:lnTo>
                  <a:pt x="148970" y="11302"/>
                </a:lnTo>
                <a:lnTo>
                  <a:pt x="149606" y="10032"/>
                </a:lnTo>
                <a:lnTo>
                  <a:pt x="147827" y="2539"/>
                </a:lnTo>
                <a:lnTo>
                  <a:pt x="147065" y="0"/>
                </a:lnTo>
                <a:close/>
              </a:path>
            </a:pathLst>
          </a:custGeom>
          <a:solidFill>
            <a:srgbClr val="DA521F"/>
          </a:solidFill>
        </p:spPr>
        <p:txBody>
          <a:bodyPr wrap="square" lIns="0" tIns="0" rIns="0" bIns="0" rtlCol="0"/>
          <a:lstStyle/>
          <a:p>
            <a:endParaRPr sz="1227"/>
          </a:p>
        </p:txBody>
      </p:sp>
      <p:sp>
        <p:nvSpPr>
          <p:cNvPr id="52" name="object 52"/>
          <p:cNvSpPr/>
          <p:nvPr/>
        </p:nvSpPr>
        <p:spPr>
          <a:xfrm>
            <a:off x="4036434" y="5049115"/>
            <a:ext cx="22514" cy="5195"/>
          </a:xfrm>
          <a:custGeom>
            <a:avLst/>
            <a:gdLst/>
            <a:ahLst/>
            <a:cxnLst/>
            <a:rect l="l" t="t" r="r" b="b"/>
            <a:pathLst>
              <a:path w="33019" h="7620">
                <a:moveTo>
                  <a:pt x="33019" y="0"/>
                </a:moveTo>
                <a:lnTo>
                  <a:pt x="0" y="0"/>
                </a:lnTo>
                <a:lnTo>
                  <a:pt x="10159" y="1269"/>
                </a:lnTo>
                <a:lnTo>
                  <a:pt x="19812" y="5079"/>
                </a:lnTo>
                <a:lnTo>
                  <a:pt x="21970" y="7619"/>
                </a:lnTo>
                <a:lnTo>
                  <a:pt x="23113" y="7619"/>
                </a:lnTo>
                <a:lnTo>
                  <a:pt x="25145" y="6349"/>
                </a:lnTo>
                <a:lnTo>
                  <a:pt x="31622" y="2539"/>
                </a:lnTo>
                <a:lnTo>
                  <a:pt x="33019" y="0"/>
                </a:lnTo>
                <a:close/>
              </a:path>
            </a:pathLst>
          </a:custGeom>
          <a:solidFill>
            <a:srgbClr val="DA521F"/>
          </a:solidFill>
        </p:spPr>
        <p:txBody>
          <a:bodyPr wrap="square" lIns="0" tIns="0" rIns="0" bIns="0" rtlCol="0"/>
          <a:lstStyle/>
          <a:p>
            <a:endParaRPr sz="1227"/>
          </a:p>
        </p:txBody>
      </p:sp>
      <p:sp>
        <p:nvSpPr>
          <p:cNvPr id="53" name="object 53"/>
          <p:cNvSpPr/>
          <p:nvPr/>
        </p:nvSpPr>
        <p:spPr>
          <a:xfrm>
            <a:off x="3940059" y="4947024"/>
            <a:ext cx="117764" cy="97848"/>
          </a:xfrm>
          <a:custGeom>
            <a:avLst/>
            <a:gdLst/>
            <a:ahLst/>
            <a:cxnLst/>
            <a:rect l="l" t="t" r="r" b="b"/>
            <a:pathLst>
              <a:path w="172719" h="143509">
                <a:moveTo>
                  <a:pt x="80137" y="0"/>
                </a:moveTo>
                <a:lnTo>
                  <a:pt x="73151" y="0"/>
                </a:lnTo>
                <a:lnTo>
                  <a:pt x="66675" y="2540"/>
                </a:lnTo>
                <a:lnTo>
                  <a:pt x="37083" y="27940"/>
                </a:lnTo>
                <a:lnTo>
                  <a:pt x="13843" y="74930"/>
                </a:lnTo>
                <a:lnTo>
                  <a:pt x="2539" y="118110"/>
                </a:lnTo>
                <a:lnTo>
                  <a:pt x="1396" y="125730"/>
                </a:lnTo>
                <a:lnTo>
                  <a:pt x="0" y="132080"/>
                </a:lnTo>
                <a:lnTo>
                  <a:pt x="762" y="134620"/>
                </a:lnTo>
                <a:lnTo>
                  <a:pt x="2920" y="135890"/>
                </a:lnTo>
                <a:lnTo>
                  <a:pt x="3809" y="137160"/>
                </a:lnTo>
                <a:lnTo>
                  <a:pt x="4444" y="137160"/>
                </a:lnTo>
                <a:lnTo>
                  <a:pt x="10413" y="143510"/>
                </a:lnTo>
                <a:lnTo>
                  <a:pt x="16128" y="140970"/>
                </a:lnTo>
                <a:lnTo>
                  <a:pt x="25400" y="138430"/>
                </a:lnTo>
                <a:lnTo>
                  <a:pt x="172465" y="138430"/>
                </a:lnTo>
                <a:lnTo>
                  <a:pt x="167512" y="119380"/>
                </a:lnTo>
                <a:lnTo>
                  <a:pt x="153162" y="77470"/>
                </a:lnTo>
                <a:lnTo>
                  <a:pt x="130047" y="34290"/>
                </a:lnTo>
                <a:lnTo>
                  <a:pt x="97154" y="3810"/>
                </a:lnTo>
                <a:lnTo>
                  <a:pt x="89026" y="1270"/>
                </a:lnTo>
                <a:lnTo>
                  <a:pt x="80137" y="0"/>
                </a:lnTo>
                <a:close/>
              </a:path>
            </a:pathLst>
          </a:custGeom>
          <a:solidFill>
            <a:srgbClr val="DA521F"/>
          </a:solidFill>
        </p:spPr>
        <p:txBody>
          <a:bodyPr wrap="square" lIns="0" tIns="0" rIns="0" bIns="0" rtlCol="0"/>
          <a:lstStyle/>
          <a:p>
            <a:endParaRPr sz="1227"/>
          </a:p>
        </p:txBody>
      </p:sp>
      <p:sp>
        <p:nvSpPr>
          <p:cNvPr id="54" name="object 54"/>
          <p:cNvSpPr/>
          <p:nvPr/>
        </p:nvSpPr>
        <p:spPr>
          <a:xfrm>
            <a:off x="3793893" y="4956550"/>
            <a:ext cx="154132" cy="74468"/>
          </a:xfrm>
          <a:custGeom>
            <a:avLst/>
            <a:gdLst/>
            <a:ahLst/>
            <a:cxnLst/>
            <a:rect l="l" t="t" r="r" b="b"/>
            <a:pathLst>
              <a:path w="226060" h="109220">
                <a:moveTo>
                  <a:pt x="225552" y="0"/>
                </a:moveTo>
                <a:lnTo>
                  <a:pt x="1397" y="0"/>
                </a:lnTo>
                <a:lnTo>
                  <a:pt x="9652" y="2540"/>
                </a:lnTo>
                <a:lnTo>
                  <a:pt x="24384" y="8890"/>
                </a:lnTo>
                <a:lnTo>
                  <a:pt x="36322" y="19050"/>
                </a:lnTo>
                <a:lnTo>
                  <a:pt x="44831" y="33020"/>
                </a:lnTo>
                <a:lnTo>
                  <a:pt x="48895" y="48260"/>
                </a:lnTo>
                <a:lnTo>
                  <a:pt x="48260" y="63500"/>
                </a:lnTo>
                <a:lnTo>
                  <a:pt x="42926" y="78740"/>
                </a:lnTo>
                <a:lnTo>
                  <a:pt x="33528" y="92710"/>
                </a:lnTo>
                <a:lnTo>
                  <a:pt x="20447" y="102870"/>
                </a:lnTo>
                <a:lnTo>
                  <a:pt x="0" y="109220"/>
                </a:lnTo>
                <a:lnTo>
                  <a:pt x="186309" y="109220"/>
                </a:lnTo>
                <a:lnTo>
                  <a:pt x="199009" y="55880"/>
                </a:lnTo>
                <a:lnTo>
                  <a:pt x="220853" y="7620"/>
                </a:lnTo>
                <a:lnTo>
                  <a:pt x="225552" y="0"/>
                </a:lnTo>
                <a:close/>
              </a:path>
            </a:pathLst>
          </a:custGeom>
          <a:solidFill>
            <a:srgbClr val="DA521F"/>
          </a:solidFill>
        </p:spPr>
        <p:txBody>
          <a:bodyPr wrap="square" lIns="0" tIns="0" rIns="0" bIns="0" rtlCol="0"/>
          <a:lstStyle/>
          <a:p>
            <a:endParaRPr sz="1227"/>
          </a:p>
        </p:txBody>
      </p:sp>
      <p:sp>
        <p:nvSpPr>
          <p:cNvPr id="55" name="object 55"/>
          <p:cNvSpPr/>
          <p:nvPr/>
        </p:nvSpPr>
        <p:spPr>
          <a:xfrm>
            <a:off x="3769648" y="4975600"/>
            <a:ext cx="38966" cy="38100"/>
          </a:xfrm>
          <a:custGeom>
            <a:avLst/>
            <a:gdLst/>
            <a:ahLst/>
            <a:cxnLst/>
            <a:rect l="l" t="t" r="r" b="b"/>
            <a:pathLst>
              <a:path w="57150" h="55879">
                <a:moveTo>
                  <a:pt x="27812" y="0"/>
                </a:moveTo>
                <a:lnTo>
                  <a:pt x="16637" y="3809"/>
                </a:lnTo>
                <a:lnTo>
                  <a:pt x="7493" y="10159"/>
                </a:lnTo>
                <a:lnTo>
                  <a:pt x="1778" y="19050"/>
                </a:lnTo>
                <a:lnTo>
                  <a:pt x="0" y="29209"/>
                </a:lnTo>
                <a:lnTo>
                  <a:pt x="2540" y="40639"/>
                </a:lnTo>
                <a:lnTo>
                  <a:pt x="9017" y="48259"/>
                </a:lnTo>
                <a:lnTo>
                  <a:pt x="18287" y="53339"/>
                </a:lnTo>
                <a:lnTo>
                  <a:pt x="28956" y="55879"/>
                </a:lnTo>
                <a:lnTo>
                  <a:pt x="40005" y="52069"/>
                </a:lnTo>
                <a:lnTo>
                  <a:pt x="49149" y="45719"/>
                </a:lnTo>
                <a:lnTo>
                  <a:pt x="54863" y="36829"/>
                </a:lnTo>
                <a:lnTo>
                  <a:pt x="56768" y="26669"/>
                </a:lnTo>
                <a:lnTo>
                  <a:pt x="54356" y="16509"/>
                </a:lnTo>
                <a:lnTo>
                  <a:pt x="47751" y="7619"/>
                </a:lnTo>
                <a:lnTo>
                  <a:pt x="38607" y="1269"/>
                </a:lnTo>
                <a:lnTo>
                  <a:pt x="27812" y="0"/>
                </a:lnTo>
                <a:close/>
              </a:path>
            </a:pathLst>
          </a:custGeom>
          <a:solidFill>
            <a:srgbClr val="DA521F"/>
          </a:solidFill>
        </p:spPr>
        <p:txBody>
          <a:bodyPr wrap="square" lIns="0" tIns="0" rIns="0" bIns="0" rtlCol="0"/>
          <a:lstStyle/>
          <a:p>
            <a:endParaRPr sz="1227"/>
          </a:p>
        </p:txBody>
      </p:sp>
      <p:sp>
        <p:nvSpPr>
          <p:cNvPr id="56" name="object 56"/>
          <p:cNvSpPr/>
          <p:nvPr/>
        </p:nvSpPr>
        <p:spPr>
          <a:xfrm>
            <a:off x="3781944" y="4615641"/>
            <a:ext cx="219941" cy="342034"/>
          </a:xfrm>
          <a:custGeom>
            <a:avLst/>
            <a:gdLst/>
            <a:ahLst/>
            <a:cxnLst/>
            <a:rect l="l" t="t" r="r" b="b"/>
            <a:pathLst>
              <a:path w="322580" h="501650">
                <a:moveTo>
                  <a:pt x="184785" y="0"/>
                </a:moveTo>
                <a:lnTo>
                  <a:pt x="139700" y="2540"/>
                </a:lnTo>
                <a:lnTo>
                  <a:pt x="91059" y="19050"/>
                </a:lnTo>
                <a:lnTo>
                  <a:pt x="55372" y="46990"/>
                </a:lnTo>
                <a:lnTo>
                  <a:pt x="32512" y="86360"/>
                </a:lnTo>
                <a:lnTo>
                  <a:pt x="22352" y="135763"/>
                </a:lnTo>
                <a:lnTo>
                  <a:pt x="20700" y="156083"/>
                </a:lnTo>
                <a:lnTo>
                  <a:pt x="18668" y="175133"/>
                </a:lnTo>
                <a:lnTo>
                  <a:pt x="16891" y="195453"/>
                </a:lnTo>
                <a:lnTo>
                  <a:pt x="16129" y="214503"/>
                </a:lnTo>
                <a:lnTo>
                  <a:pt x="20193" y="250063"/>
                </a:lnTo>
                <a:lnTo>
                  <a:pt x="31623" y="281686"/>
                </a:lnTo>
                <a:lnTo>
                  <a:pt x="47371" y="312166"/>
                </a:lnTo>
                <a:lnTo>
                  <a:pt x="64516" y="342646"/>
                </a:lnTo>
                <a:lnTo>
                  <a:pt x="71247" y="355346"/>
                </a:lnTo>
                <a:lnTo>
                  <a:pt x="74675" y="365506"/>
                </a:lnTo>
                <a:lnTo>
                  <a:pt x="74041" y="374396"/>
                </a:lnTo>
                <a:lnTo>
                  <a:pt x="69087" y="383286"/>
                </a:lnTo>
                <a:lnTo>
                  <a:pt x="34290" y="418846"/>
                </a:lnTo>
                <a:lnTo>
                  <a:pt x="21081" y="432816"/>
                </a:lnTo>
                <a:lnTo>
                  <a:pt x="9779" y="446786"/>
                </a:lnTo>
                <a:lnTo>
                  <a:pt x="2793" y="464439"/>
                </a:lnTo>
                <a:lnTo>
                  <a:pt x="0" y="482219"/>
                </a:lnTo>
                <a:lnTo>
                  <a:pt x="1524" y="499999"/>
                </a:lnTo>
                <a:lnTo>
                  <a:pt x="1524" y="501269"/>
                </a:lnTo>
                <a:lnTo>
                  <a:pt x="2031" y="501269"/>
                </a:lnTo>
                <a:lnTo>
                  <a:pt x="10541" y="499999"/>
                </a:lnTo>
                <a:lnTo>
                  <a:pt x="243078" y="499999"/>
                </a:lnTo>
                <a:lnTo>
                  <a:pt x="245364" y="496189"/>
                </a:lnTo>
                <a:lnTo>
                  <a:pt x="253365" y="486029"/>
                </a:lnTo>
                <a:lnTo>
                  <a:pt x="262636" y="477139"/>
                </a:lnTo>
                <a:lnTo>
                  <a:pt x="273431" y="469519"/>
                </a:lnTo>
                <a:lnTo>
                  <a:pt x="274574" y="469519"/>
                </a:lnTo>
                <a:lnTo>
                  <a:pt x="279781" y="466979"/>
                </a:lnTo>
                <a:lnTo>
                  <a:pt x="284353" y="460629"/>
                </a:lnTo>
                <a:lnTo>
                  <a:pt x="285877" y="456819"/>
                </a:lnTo>
                <a:lnTo>
                  <a:pt x="149987" y="456819"/>
                </a:lnTo>
                <a:lnTo>
                  <a:pt x="106045" y="441706"/>
                </a:lnTo>
                <a:lnTo>
                  <a:pt x="73533" y="413766"/>
                </a:lnTo>
                <a:lnTo>
                  <a:pt x="80010" y="408686"/>
                </a:lnTo>
                <a:lnTo>
                  <a:pt x="90170" y="399796"/>
                </a:lnTo>
                <a:lnTo>
                  <a:pt x="106425" y="387096"/>
                </a:lnTo>
                <a:lnTo>
                  <a:pt x="270891" y="387096"/>
                </a:lnTo>
                <a:lnTo>
                  <a:pt x="269875" y="385826"/>
                </a:lnTo>
                <a:lnTo>
                  <a:pt x="268224" y="380746"/>
                </a:lnTo>
                <a:lnTo>
                  <a:pt x="175260" y="380746"/>
                </a:lnTo>
                <a:lnTo>
                  <a:pt x="128143" y="371856"/>
                </a:lnTo>
                <a:lnTo>
                  <a:pt x="94234" y="341376"/>
                </a:lnTo>
                <a:lnTo>
                  <a:pt x="70485" y="299466"/>
                </a:lnTo>
                <a:lnTo>
                  <a:pt x="49784" y="256413"/>
                </a:lnTo>
                <a:lnTo>
                  <a:pt x="40259" y="205613"/>
                </a:lnTo>
                <a:lnTo>
                  <a:pt x="37592" y="186563"/>
                </a:lnTo>
                <a:lnTo>
                  <a:pt x="37337" y="185293"/>
                </a:lnTo>
                <a:lnTo>
                  <a:pt x="36575" y="143383"/>
                </a:lnTo>
                <a:lnTo>
                  <a:pt x="42799" y="125603"/>
                </a:lnTo>
                <a:lnTo>
                  <a:pt x="322580" y="125603"/>
                </a:lnTo>
                <a:lnTo>
                  <a:pt x="321945" y="120523"/>
                </a:lnTo>
                <a:lnTo>
                  <a:pt x="314198" y="85090"/>
                </a:lnTo>
                <a:lnTo>
                  <a:pt x="297053" y="52070"/>
                </a:lnTo>
                <a:lnTo>
                  <a:pt x="267335" y="25400"/>
                </a:lnTo>
                <a:lnTo>
                  <a:pt x="228600" y="7620"/>
                </a:lnTo>
                <a:lnTo>
                  <a:pt x="184785" y="0"/>
                </a:lnTo>
                <a:close/>
              </a:path>
            </a:pathLst>
          </a:custGeom>
          <a:solidFill>
            <a:srgbClr val="DA521F"/>
          </a:solidFill>
        </p:spPr>
        <p:txBody>
          <a:bodyPr wrap="square" lIns="0" tIns="0" rIns="0" bIns="0" rtlCol="0"/>
          <a:lstStyle/>
          <a:p>
            <a:endParaRPr sz="1227"/>
          </a:p>
        </p:txBody>
      </p:sp>
      <p:sp>
        <p:nvSpPr>
          <p:cNvPr id="57" name="object 57"/>
          <p:cNvSpPr/>
          <p:nvPr/>
        </p:nvSpPr>
        <p:spPr>
          <a:xfrm>
            <a:off x="3854507" y="4712537"/>
            <a:ext cx="151534" cy="214572"/>
          </a:xfrm>
          <a:prstGeom prst="rect">
            <a:avLst/>
          </a:prstGeom>
          <a:blipFill>
            <a:blip r:embed="rId2" cstate="print"/>
            <a:stretch>
              <a:fillRect/>
            </a:stretch>
          </a:blipFill>
        </p:spPr>
        <p:txBody>
          <a:bodyPr wrap="square" lIns="0" tIns="0" rIns="0" bIns="0" rtlCol="0"/>
          <a:lstStyle/>
          <a:p>
            <a:endParaRPr sz="1227"/>
          </a:p>
        </p:txBody>
      </p:sp>
      <p:sp>
        <p:nvSpPr>
          <p:cNvPr id="58" name="object 58"/>
          <p:cNvSpPr/>
          <p:nvPr/>
        </p:nvSpPr>
        <p:spPr>
          <a:xfrm>
            <a:off x="3811126" y="4701280"/>
            <a:ext cx="192665" cy="28575"/>
          </a:xfrm>
          <a:custGeom>
            <a:avLst/>
            <a:gdLst/>
            <a:ahLst/>
            <a:cxnLst/>
            <a:rect l="l" t="t" r="r" b="b"/>
            <a:pathLst>
              <a:path w="282575" h="41909">
                <a:moveTo>
                  <a:pt x="279781" y="0"/>
                </a:moveTo>
                <a:lnTo>
                  <a:pt x="0" y="0"/>
                </a:lnTo>
                <a:lnTo>
                  <a:pt x="19050" y="1269"/>
                </a:lnTo>
                <a:lnTo>
                  <a:pt x="56515" y="19049"/>
                </a:lnTo>
                <a:lnTo>
                  <a:pt x="91821" y="34289"/>
                </a:lnTo>
                <a:lnTo>
                  <a:pt x="123443" y="41909"/>
                </a:lnTo>
                <a:lnTo>
                  <a:pt x="150749" y="40639"/>
                </a:lnTo>
                <a:lnTo>
                  <a:pt x="194182" y="27939"/>
                </a:lnTo>
                <a:lnTo>
                  <a:pt x="204088" y="21589"/>
                </a:lnTo>
                <a:lnTo>
                  <a:pt x="208025" y="21589"/>
                </a:lnTo>
                <a:lnTo>
                  <a:pt x="210312" y="20319"/>
                </a:lnTo>
                <a:lnTo>
                  <a:pt x="215265" y="17779"/>
                </a:lnTo>
                <a:lnTo>
                  <a:pt x="220091" y="16509"/>
                </a:lnTo>
                <a:lnTo>
                  <a:pt x="282067" y="16509"/>
                </a:lnTo>
                <a:lnTo>
                  <a:pt x="279781" y="0"/>
                </a:lnTo>
                <a:close/>
              </a:path>
            </a:pathLst>
          </a:custGeom>
          <a:solidFill>
            <a:srgbClr val="DA521F"/>
          </a:solidFill>
        </p:spPr>
        <p:txBody>
          <a:bodyPr wrap="square" lIns="0" tIns="0" rIns="0" bIns="0" rtlCol="0"/>
          <a:lstStyle/>
          <a:p>
            <a:endParaRPr sz="1227"/>
          </a:p>
        </p:txBody>
      </p:sp>
      <p:sp>
        <p:nvSpPr>
          <p:cNvPr id="59" name="object 59"/>
          <p:cNvSpPr/>
          <p:nvPr/>
        </p:nvSpPr>
        <p:spPr>
          <a:xfrm>
            <a:off x="5185756" y="3179098"/>
            <a:ext cx="476250" cy="193964"/>
          </a:xfrm>
          <a:custGeom>
            <a:avLst/>
            <a:gdLst/>
            <a:ahLst/>
            <a:cxnLst/>
            <a:rect l="l" t="t" r="r" b="b"/>
            <a:pathLst>
              <a:path w="698500" h="284479">
                <a:moveTo>
                  <a:pt x="184785" y="0"/>
                </a:moveTo>
                <a:lnTo>
                  <a:pt x="144018" y="18923"/>
                </a:lnTo>
                <a:lnTo>
                  <a:pt x="106299" y="41783"/>
                </a:lnTo>
                <a:lnTo>
                  <a:pt x="72516" y="69723"/>
                </a:lnTo>
                <a:lnTo>
                  <a:pt x="43941" y="101473"/>
                </a:lnTo>
                <a:lnTo>
                  <a:pt x="21589" y="139573"/>
                </a:lnTo>
                <a:lnTo>
                  <a:pt x="6603" y="181483"/>
                </a:lnTo>
                <a:lnTo>
                  <a:pt x="126" y="229616"/>
                </a:lnTo>
                <a:lnTo>
                  <a:pt x="0" y="232156"/>
                </a:lnTo>
                <a:lnTo>
                  <a:pt x="2794" y="284225"/>
                </a:lnTo>
                <a:lnTo>
                  <a:pt x="697357" y="284225"/>
                </a:lnTo>
                <a:lnTo>
                  <a:pt x="698500" y="244856"/>
                </a:lnTo>
                <a:lnTo>
                  <a:pt x="582168" y="244856"/>
                </a:lnTo>
                <a:lnTo>
                  <a:pt x="572008" y="243586"/>
                </a:lnTo>
                <a:lnTo>
                  <a:pt x="562356" y="239775"/>
                </a:lnTo>
                <a:lnTo>
                  <a:pt x="557402" y="234696"/>
                </a:lnTo>
                <a:lnTo>
                  <a:pt x="461263" y="234696"/>
                </a:lnTo>
                <a:lnTo>
                  <a:pt x="451865" y="232156"/>
                </a:lnTo>
                <a:lnTo>
                  <a:pt x="443357" y="225806"/>
                </a:lnTo>
                <a:lnTo>
                  <a:pt x="442468" y="225806"/>
                </a:lnTo>
                <a:lnTo>
                  <a:pt x="438531" y="219456"/>
                </a:lnTo>
                <a:lnTo>
                  <a:pt x="431038" y="215646"/>
                </a:lnTo>
                <a:lnTo>
                  <a:pt x="419353" y="206756"/>
                </a:lnTo>
                <a:lnTo>
                  <a:pt x="402082" y="177673"/>
                </a:lnTo>
                <a:lnTo>
                  <a:pt x="402589" y="172593"/>
                </a:lnTo>
                <a:lnTo>
                  <a:pt x="196087" y="172593"/>
                </a:lnTo>
                <a:lnTo>
                  <a:pt x="177419" y="164973"/>
                </a:lnTo>
                <a:lnTo>
                  <a:pt x="162433" y="151002"/>
                </a:lnTo>
                <a:lnTo>
                  <a:pt x="161798" y="149733"/>
                </a:lnTo>
                <a:lnTo>
                  <a:pt x="161162" y="149733"/>
                </a:lnTo>
                <a:lnTo>
                  <a:pt x="160527" y="148462"/>
                </a:lnTo>
                <a:lnTo>
                  <a:pt x="159131" y="145923"/>
                </a:lnTo>
                <a:lnTo>
                  <a:pt x="156337" y="139573"/>
                </a:lnTo>
                <a:lnTo>
                  <a:pt x="156083" y="138302"/>
                </a:lnTo>
                <a:lnTo>
                  <a:pt x="155701" y="137033"/>
                </a:lnTo>
                <a:lnTo>
                  <a:pt x="153288" y="120523"/>
                </a:lnTo>
                <a:lnTo>
                  <a:pt x="155321" y="105283"/>
                </a:lnTo>
                <a:lnTo>
                  <a:pt x="161798" y="91312"/>
                </a:lnTo>
                <a:lnTo>
                  <a:pt x="172720" y="78612"/>
                </a:lnTo>
                <a:lnTo>
                  <a:pt x="174371" y="77343"/>
                </a:lnTo>
                <a:lnTo>
                  <a:pt x="174751" y="76073"/>
                </a:lnTo>
                <a:lnTo>
                  <a:pt x="174244" y="73533"/>
                </a:lnTo>
                <a:lnTo>
                  <a:pt x="172338" y="64643"/>
                </a:lnTo>
                <a:lnTo>
                  <a:pt x="171196" y="55752"/>
                </a:lnTo>
                <a:lnTo>
                  <a:pt x="171196" y="45593"/>
                </a:lnTo>
                <a:lnTo>
                  <a:pt x="171831" y="36702"/>
                </a:lnTo>
                <a:lnTo>
                  <a:pt x="173609" y="26543"/>
                </a:lnTo>
                <a:lnTo>
                  <a:pt x="176529" y="17652"/>
                </a:lnTo>
                <a:lnTo>
                  <a:pt x="180212" y="8889"/>
                </a:lnTo>
                <a:lnTo>
                  <a:pt x="184785" y="0"/>
                </a:lnTo>
                <a:close/>
              </a:path>
            </a:pathLst>
          </a:custGeom>
          <a:solidFill>
            <a:srgbClr val="DA521F"/>
          </a:solidFill>
        </p:spPr>
        <p:txBody>
          <a:bodyPr wrap="square" lIns="0" tIns="0" rIns="0" bIns="0" rtlCol="0"/>
          <a:lstStyle/>
          <a:p>
            <a:endParaRPr sz="1227"/>
          </a:p>
        </p:txBody>
      </p:sp>
      <p:sp>
        <p:nvSpPr>
          <p:cNvPr id="60" name="object 60"/>
          <p:cNvSpPr/>
          <p:nvPr/>
        </p:nvSpPr>
        <p:spPr>
          <a:xfrm>
            <a:off x="5550910" y="3180830"/>
            <a:ext cx="111269" cy="165389"/>
          </a:xfrm>
          <a:custGeom>
            <a:avLst/>
            <a:gdLst/>
            <a:ahLst/>
            <a:cxnLst/>
            <a:rect l="l" t="t" r="r" b="b"/>
            <a:pathLst>
              <a:path w="163195" h="242570">
                <a:moveTo>
                  <a:pt x="0" y="0"/>
                </a:moveTo>
                <a:lnTo>
                  <a:pt x="2159" y="2540"/>
                </a:lnTo>
                <a:lnTo>
                  <a:pt x="762" y="12573"/>
                </a:lnTo>
                <a:lnTo>
                  <a:pt x="4444" y="22733"/>
                </a:lnTo>
                <a:lnTo>
                  <a:pt x="9525" y="29083"/>
                </a:lnTo>
                <a:lnTo>
                  <a:pt x="18668" y="36703"/>
                </a:lnTo>
                <a:lnTo>
                  <a:pt x="31623" y="49403"/>
                </a:lnTo>
                <a:lnTo>
                  <a:pt x="62611" y="92583"/>
                </a:lnTo>
                <a:lnTo>
                  <a:pt x="83565" y="142112"/>
                </a:lnTo>
                <a:lnTo>
                  <a:pt x="94741" y="181483"/>
                </a:lnTo>
                <a:lnTo>
                  <a:pt x="96265" y="189103"/>
                </a:lnTo>
                <a:lnTo>
                  <a:pt x="97916" y="195326"/>
                </a:lnTo>
                <a:lnTo>
                  <a:pt x="67690" y="230886"/>
                </a:lnTo>
                <a:lnTo>
                  <a:pt x="65912" y="230886"/>
                </a:lnTo>
                <a:lnTo>
                  <a:pt x="64262" y="232156"/>
                </a:lnTo>
                <a:lnTo>
                  <a:pt x="63118" y="233426"/>
                </a:lnTo>
                <a:lnTo>
                  <a:pt x="56006" y="239776"/>
                </a:lnTo>
                <a:lnTo>
                  <a:pt x="46609" y="242316"/>
                </a:lnTo>
                <a:lnTo>
                  <a:pt x="162940" y="242316"/>
                </a:lnTo>
                <a:lnTo>
                  <a:pt x="153162" y="170053"/>
                </a:lnTo>
                <a:lnTo>
                  <a:pt x="133095" y="124333"/>
                </a:lnTo>
                <a:lnTo>
                  <a:pt x="105282" y="83693"/>
                </a:lnTo>
                <a:lnTo>
                  <a:pt x="72389" y="49403"/>
                </a:lnTo>
                <a:lnTo>
                  <a:pt x="36575" y="21462"/>
                </a:lnTo>
                <a:lnTo>
                  <a:pt x="0" y="0"/>
                </a:lnTo>
                <a:close/>
              </a:path>
            </a:pathLst>
          </a:custGeom>
          <a:solidFill>
            <a:srgbClr val="DA521F"/>
          </a:solidFill>
        </p:spPr>
        <p:txBody>
          <a:bodyPr wrap="square" lIns="0" tIns="0" rIns="0" bIns="0" rtlCol="0"/>
          <a:lstStyle/>
          <a:p>
            <a:endParaRPr sz="1227"/>
          </a:p>
        </p:txBody>
      </p:sp>
      <p:sp>
        <p:nvSpPr>
          <p:cNvPr id="61" name="object 61"/>
          <p:cNvSpPr/>
          <p:nvPr/>
        </p:nvSpPr>
        <p:spPr>
          <a:xfrm>
            <a:off x="5496618" y="3307166"/>
            <a:ext cx="101744" cy="32039"/>
          </a:xfrm>
          <a:custGeom>
            <a:avLst/>
            <a:gdLst/>
            <a:ahLst/>
            <a:cxnLst/>
            <a:rect l="l" t="t" r="r" b="b"/>
            <a:pathLst>
              <a:path w="149225" h="46989">
                <a:moveTo>
                  <a:pt x="146812" y="0"/>
                </a:moveTo>
                <a:lnTo>
                  <a:pt x="0" y="0"/>
                </a:lnTo>
                <a:lnTo>
                  <a:pt x="9525" y="1269"/>
                </a:lnTo>
                <a:lnTo>
                  <a:pt x="18288" y="4952"/>
                </a:lnTo>
                <a:lnTo>
                  <a:pt x="25654" y="11302"/>
                </a:lnTo>
                <a:lnTo>
                  <a:pt x="29718" y="20192"/>
                </a:lnTo>
                <a:lnTo>
                  <a:pt x="30607" y="27812"/>
                </a:lnTo>
                <a:lnTo>
                  <a:pt x="28194" y="35433"/>
                </a:lnTo>
                <a:lnTo>
                  <a:pt x="22860" y="41783"/>
                </a:lnTo>
                <a:lnTo>
                  <a:pt x="14478" y="45592"/>
                </a:lnTo>
                <a:lnTo>
                  <a:pt x="5334" y="46862"/>
                </a:lnTo>
                <a:lnTo>
                  <a:pt x="101473" y="46862"/>
                </a:lnTo>
                <a:lnTo>
                  <a:pt x="98933" y="44323"/>
                </a:lnTo>
                <a:lnTo>
                  <a:pt x="94996" y="35433"/>
                </a:lnTo>
                <a:lnTo>
                  <a:pt x="94869" y="26542"/>
                </a:lnTo>
                <a:lnTo>
                  <a:pt x="98679" y="18923"/>
                </a:lnTo>
                <a:lnTo>
                  <a:pt x="106172" y="12573"/>
                </a:lnTo>
                <a:lnTo>
                  <a:pt x="115697" y="11302"/>
                </a:lnTo>
                <a:lnTo>
                  <a:pt x="148590" y="11302"/>
                </a:lnTo>
                <a:lnTo>
                  <a:pt x="149225" y="10033"/>
                </a:lnTo>
                <a:lnTo>
                  <a:pt x="147447" y="2539"/>
                </a:lnTo>
                <a:lnTo>
                  <a:pt x="146812" y="0"/>
                </a:lnTo>
                <a:close/>
              </a:path>
            </a:pathLst>
          </a:custGeom>
          <a:solidFill>
            <a:srgbClr val="DA521F"/>
          </a:solidFill>
        </p:spPr>
        <p:txBody>
          <a:bodyPr wrap="square" lIns="0" tIns="0" rIns="0" bIns="0" rtlCol="0"/>
          <a:lstStyle/>
          <a:p>
            <a:endParaRPr sz="1227"/>
          </a:p>
        </p:txBody>
      </p:sp>
      <p:sp>
        <p:nvSpPr>
          <p:cNvPr id="62" name="object 62"/>
          <p:cNvSpPr/>
          <p:nvPr/>
        </p:nvSpPr>
        <p:spPr>
          <a:xfrm>
            <a:off x="5575502" y="3314873"/>
            <a:ext cx="22514" cy="5195"/>
          </a:xfrm>
          <a:custGeom>
            <a:avLst/>
            <a:gdLst/>
            <a:ahLst/>
            <a:cxnLst/>
            <a:rect l="l" t="t" r="r" b="b"/>
            <a:pathLst>
              <a:path w="33020" h="7620">
                <a:moveTo>
                  <a:pt x="32893" y="0"/>
                </a:moveTo>
                <a:lnTo>
                  <a:pt x="0" y="0"/>
                </a:lnTo>
                <a:lnTo>
                  <a:pt x="10160" y="1270"/>
                </a:lnTo>
                <a:lnTo>
                  <a:pt x="19812" y="5080"/>
                </a:lnTo>
                <a:lnTo>
                  <a:pt x="21971" y="7620"/>
                </a:lnTo>
                <a:lnTo>
                  <a:pt x="23113" y="7620"/>
                </a:lnTo>
                <a:lnTo>
                  <a:pt x="25019" y="6350"/>
                </a:lnTo>
                <a:lnTo>
                  <a:pt x="31623" y="2539"/>
                </a:lnTo>
                <a:lnTo>
                  <a:pt x="32893" y="0"/>
                </a:lnTo>
                <a:close/>
              </a:path>
            </a:pathLst>
          </a:custGeom>
          <a:solidFill>
            <a:srgbClr val="DA521F"/>
          </a:solidFill>
        </p:spPr>
        <p:txBody>
          <a:bodyPr wrap="square" lIns="0" tIns="0" rIns="0" bIns="0" rtlCol="0"/>
          <a:lstStyle/>
          <a:p>
            <a:endParaRPr sz="1227"/>
          </a:p>
        </p:txBody>
      </p:sp>
      <p:sp>
        <p:nvSpPr>
          <p:cNvPr id="63" name="object 63"/>
          <p:cNvSpPr/>
          <p:nvPr/>
        </p:nvSpPr>
        <p:spPr>
          <a:xfrm>
            <a:off x="5479299" y="3212782"/>
            <a:ext cx="117764" cy="97848"/>
          </a:xfrm>
          <a:custGeom>
            <a:avLst/>
            <a:gdLst/>
            <a:ahLst/>
            <a:cxnLst/>
            <a:rect l="l" t="t" r="r" b="b"/>
            <a:pathLst>
              <a:path w="172720" h="143510">
                <a:moveTo>
                  <a:pt x="80010" y="0"/>
                </a:moveTo>
                <a:lnTo>
                  <a:pt x="73025" y="0"/>
                </a:lnTo>
                <a:lnTo>
                  <a:pt x="66675" y="2540"/>
                </a:lnTo>
                <a:lnTo>
                  <a:pt x="37084" y="27940"/>
                </a:lnTo>
                <a:lnTo>
                  <a:pt x="13970" y="74930"/>
                </a:lnTo>
                <a:lnTo>
                  <a:pt x="2667" y="118110"/>
                </a:lnTo>
                <a:lnTo>
                  <a:pt x="1397" y="125730"/>
                </a:lnTo>
                <a:lnTo>
                  <a:pt x="0" y="132080"/>
                </a:lnTo>
                <a:lnTo>
                  <a:pt x="762" y="134620"/>
                </a:lnTo>
                <a:lnTo>
                  <a:pt x="3048" y="135890"/>
                </a:lnTo>
                <a:lnTo>
                  <a:pt x="3810" y="137160"/>
                </a:lnTo>
                <a:lnTo>
                  <a:pt x="4572" y="137160"/>
                </a:lnTo>
                <a:lnTo>
                  <a:pt x="10541" y="143383"/>
                </a:lnTo>
                <a:lnTo>
                  <a:pt x="16129" y="140970"/>
                </a:lnTo>
                <a:lnTo>
                  <a:pt x="25400" y="138430"/>
                </a:lnTo>
                <a:lnTo>
                  <a:pt x="172212" y="138430"/>
                </a:lnTo>
                <a:lnTo>
                  <a:pt x="167259" y="119380"/>
                </a:lnTo>
                <a:lnTo>
                  <a:pt x="152908" y="77470"/>
                </a:lnTo>
                <a:lnTo>
                  <a:pt x="129794" y="34290"/>
                </a:lnTo>
                <a:lnTo>
                  <a:pt x="97028" y="3810"/>
                </a:lnTo>
                <a:lnTo>
                  <a:pt x="88900" y="1270"/>
                </a:lnTo>
                <a:lnTo>
                  <a:pt x="80010" y="0"/>
                </a:lnTo>
                <a:close/>
              </a:path>
            </a:pathLst>
          </a:custGeom>
          <a:solidFill>
            <a:srgbClr val="DA521F"/>
          </a:solidFill>
        </p:spPr>
        <p:txBody>
          <a:bodyPr wrap="square" lIns="0" tIns="0" rIns="0" bIns="0" rtlCol="0"/>
          <a:lstStyle/>
          <a:p>
            <a:endParaRPr sz="1227"/>
          </a:p>
        </p:txBody>
      </p:sp>
      <p:sp>
        <p:nvSpPr>
          <p:cNvPr id="64" name="object 64"/>
          <p:cNvSpPr/>
          <p:nvPr/>
        </p:nvSpPr>
        <p:spPr>
          <a:xfrm>
            <a:off x="5333481" y="3222308"/>
            <a:ext cx="153699" cy="74468"/>
          </a:xfrm>
          <a:custGeom>
            <a:avLst/>
            <a:gdLst/>
            <a:ahLst/>
            <a:cxnLst/>
            <a:rect l="l" t="t" r="r" b="b"/>
            <a:pathLst>
              <a:path w="225425" h="109220">
                <a:moveTo>
                  <a:pt x="225044" y="0"/>
                </a:moveTo>
                <a:lnTo>
                  <a:pt x="1397" y="0"/>
                </a:lnTo>
                <a:lnTo>
                  <a:pt x="9651" y="2539"/>
                </a:lnTo>
                <a:lnTo>
                  <a:pt x="24384" y="8889"/>
                </a:lnTo>
                <a:lnTo>
                  <a:pt x="36322" y="19050"/>
                </a:lnTo>
                <a:lnTo>
                  <a:pt x="44703" y="33020"/>
                </a:lnTo>
                <a:lnTo>
                  <a:pt x="48767" y="48260"/>
                </a:lnTo>
                <a:lnTo>
                  <a:pt x="48133" y="63500"/>
                </a:lnTo>
                <a:lnTo>
                  <a:pt x="42925" y="78739"/>
                </a:lnTo>
                <a:lnTo>
                  <a:pt x="33527" y="92710"/>
                </a:lnTo>
                <a:lnTo>
                  <a:pt x="20447" y="102870"/>
                </a:lnTo>
                <a:lnTo>
                  <a:pt x="0" y="109220"/>
                </a:lnTo>
                <a:lnTo>
                  <a:pt x="185927" y="109220"/>
                </a:lnTo>
                <a:lnTo>
                  <a:pt x="198627" y="55879"/>
                </a:lnTo>
                <a:lnTo>
                  <a:pt x="220472" y="7620"/>
                </a:lnTo>
                <a:lnTo>
                  <a:pt x="225044" y="0"/>
                </a:lnTo>
                <a:close/>
              </a:path>
            </a:pathLst>
          </a:custGeom>
          <a:solidFill>
            <a:srgbClr val="DA521F"/>
          </a:solidFill>
        </p:spPr>
        <p:txBody>
          <a:bodyPr wrap="square" lIns="0" tIns="0" rIns="0" bIns="0" rtlCol="0"/>
          <a:lstStyle/>
          <a:p>
            <a:endParaRPr sz="1227"/>
          </a:p>
        </p:txBody>
      </p:sp>
      <p:sp>
        <p:nvSpPr>
          <p:cNvPr id="65" name="object 65"/>
          <p:cNvSpPr/>
          <p:nvPr/>
        </p:nvSpPr>
        <p:spPr>
          <a:xfrm>
            <a:off x="5309321" y="3241357"/>
            <a:ext cx="38966" cy="38100"/>
          </a:xfrm>
          <a:custGeom>
            <a:avLst/>
            <a:gdLst/>
            <a:ahLst/>
            <a:cxnLst/>
            <a:rect l="l" t="t" r="r" b="b"/>
            <a:pathLst>
              <a:path w="57150" h="55879">
                <a:moveTo>
                  <a:pt x="27812" y="0"/>
                </a:moveTo>
                <a:lnTo>
                  <a:pt x="16637" y="3810"/>
                </a:lnTo>
                <a:lnTo>
                  <a:pt x="7493" y="10160"/>
                </a:lnTo>
                <a:lnTo>
                  <a:pt x="1778" y="19050"/>
                </a:lnTo>
                <a:lnTo>
                  <a:pt x="0" y="29210"/>
                </a:lnTo>
                <a:lnTo>
                  <a:pt x="2412" y="40639"/>
                </a:lnTo>
                <a:lnTo>
                  <a:pt x="8890" y="48260"/>
                </a:lnTo>
                <a:lnTo>
                  <a:pt x="18161" y="53339"/>
                </a:lnTo>
                <a:lnTo>
                  <a:pt x="28956" y="55880"/>
                </a:lnTo>
                <a:lnTo>
                  <a:pt x="39878" y="52070"/>
                </a:lnTo>
                <a:lnTo>
                  <a:pt x="49022" y="45720"/>
                </a:lnTo>
                <a:lnTo>
                  <a:pt x="54737" y="36830"/>
                </a:lnTo>
                <a:lnTo>
                  <a:pt x="56642" y="26670"/>
                </a:lnTo>
                <a:lnTo>
                  <a:pt x="54229" y="16510"/>
                </a:lnTo>
                <a:lnTo>
                  <a:pt x="47625" y="7620"/>
                </a:lnTo>
                <a:lnTo>
                  <a:pt x="38481" y="1270"/>
                </a:lnTo>
                <a:lnTo>
                  <a:pt x="27812" y="0"/>
                </a:lnTo>
                <a:close/>
              </a:path>
            </a:pathLst>
          </a:custGeom>
          <a:solidFill>
            <a:srgbClr val="DA521F"/>
          </a:solidFill>
        </p:spPr>
        <p:txBody>
          <a:bodyPr wrap="square" lIns="0" tIns="0" rIns="0" bIns="0" rtlCol="0"/>
          <a:lstStyle/>
          <a:p>
            <a:endParaRPr sz="1227"/>
          </a:p>
        </p:txBody>
      </p:sp>
      <p:sp>
        <p:nvSpPr>
          <p:cNvPr id="66" name="object 66"/>
          <p:cNvSpPr/>
          <p:nvPr/>
        </p:nvSpPr>
        <p:spPr>
          <a:xfrm>
            <a:off x="5321618" y="2881399"/>
            <a:ext cx="219508" cy="342034"/>
          </a:xfrm>
          <a:custGeom>
            <a:avLst/>
            <a:gdLst/>
            <a:ahLst/>
            <a:cxnLst/>
            <a:rect l="l" t="t" r="r" b="b"/>
            <a:pathLst>
              <a:path w="321945" h="501650">
                <a:moveTo>
                  <a:pt x="184403" y="0"/>
                </a:moveTo>
                <a:lnTo>
                  <a:pt x="139319" y="2539"/>
                </a:lnTo>
                <a:lnTo>
                  <a:pt x="90805" y="19050"/>
                </a:lnTo>
                <a:lnTo>
                  <a:pt x="55245" y="46989"/>
                </a:lnTo>
                <a:lnTo>
                  <a:pt x="32385" y="86360"/>
                </a:lnTo>
                <a:lnTo>
                  <a:pt x="22351" y="135762"/>
                </a:lnTo>
                <a:lnTo>
                  <a:pt x="20574" y="156083"/>
                </a:lnTo>
                <a:lnTo>
                  <a:pt x="18541" y="175133"/>
                </a:lnTo>
                <a:lnTo>
                  <a:pt x="16890" y="195452"/>
                </a:lnTo>
                <a:lnTo>
                  <a:pt x="16001" y="214502"/>
                </a:lnTo>
                <a:lnTo>
                  <a:pt x="20193" y="250062"/>
                </a:lnTo>
                <a:lnTo>
                  <a:pt x="31496" y="281686"/>
                </a:lnTo>
                <a:lnTo>
                  <a:pt x="47116" y="312165"/>
                </a:lnTo>
                <a:lnTo>
                  <a:pt x="64388" y="342646"/>
                </a:lnTo>
                <a:lnTo>
                  <a:pt x="71120" y="355346"/>
                </a:lnTo>
                <a:lnTo>
                  <a:pt x="74422" y="365506"/>
                </a:lnTo>
                <a:lnTo>
                  <a:pt x="73913" y="374396"/>
                </a:lnTo>
                <a:lnTo>
                  <a:pt x="68834" y="383286"/>
                </a:lnTo>
                <a:lnTo>
                  <a:pt x="34162" y="418846"/>
                </a:lnTo>
                <a:lnTo>
                  <a:pt x="20955" y="432815"/>
                </a:lnTo>
                <a:lnTo>
                  <a:pt x="9651" y="446786"/>
                </a:lnTo>
                <a:lnTo>
                  <a:pt x="2666" y="464438"/>
                </a:lnTo>
                <a:lnTo>
                  <a:pt x="0" y="482219"/>
                </a:lnTo>
                <a:lnTo>
                  <a:pt x="1397" y="499999"/>
                </a:lnTo>
                <a:lnTo>
                  <a:pt x="1524" y="501269"/>
                </a:lnTo>
                <a:lnTo>
                  <a:pt x="2032" y="501269"/>
                </a:lnTo>
                <a:lnTo>
                  <a:pt x="10540" y="499999"/>
                </a:lnTo>
                <a:lnTo>
                  <a:pt x="242443" y="499999"/>
                </a:lnTo>
                <a:lnTo>
                  <a:pt x="244728" y="496188"/>
                </a:lnTo>
                <a:lnTo>
                  <a:pt x="252730" y="486028"/>
                </a:lnTo>
                <a:lnTo>
                  <a:pt x="262000" y="477138"/>
                </a:lnTo>
                <a:lnTo>
                  <a:pt x="272796" y="469519"/>
                </a:lnTo>
                <a:lnTo>
                  <a:pt x="273938" y="469519"/>
                </a:lnTo>
                <a:lnTo>
                  <a:pt x="279146" y="466978"/>
                </a:lnTo>
                <a:lnTo>
                  <a:pt x="283718" y="460628"/>
                </a:lnTo>
                <a:lnTo>
                  <a:pt x="285241" y="456819"/>
                </a:lnTo>
                <a:lnTo>
                  <a:pt x="149606" y="456819"/>
                </a:lnTo>
                <a:lnTo>
                  <a:pt x="105790" y="441706"/>
                </a:lnTo>
                <a:lnTo>
                  <a:pt x="73278" y="413765"/>
                </a:lnTo>
                <a:lnTo>
                  <a:pt x="79756" y="408686"/>
                </a:lnTo>
                <a:lnTo>
                  <a:pt x="89915" y="399796"/>
                </a:lnTo>
                <a:lnTo>
                  <a:pt x="106172" y="387096"/>
                </a:lnTo>
                <a:lnTo>
                  <a:pt x="270256" y="387096"/>
                </a:lnTo>
                <a:lnTo>
                  <a:pt x="269239" y="385825"/>
                </a:lnTo>
                <a:lnTo>
                  <a:pt x="267462" y="380746"/>
                </a:lnTo>
                <a:lnTo>
                  <a:pt x="174878" y="380746"/>
                </a:lnTo>
                <a:lnTo>
                  <a:pt x="127762" y="371856"/>
                </a:lnTo>
                <a:lnTo>
                  <a:pt x="93980" y="341375"/>
                </a:lnTo>
                <a:lnTo>
                  <a:pt x="70231" y="299465"/>
                </a:lnTo>
                <a:lnTo>
                  <a:pt x="49530" y="256412"/>
                </a:lnTo>
                <a:lnTo>
                  <a:pt x="40132" y="205612"/>
                </a:lnTo>
                <a:lnTo>
                  <a:pt x="37464" y="186562"/>
                </a:lnTo>
                <a:lnTo>
                  <a:pt x="37211" y="185293"/>
                </a:lnTo>
                <a:lnTo>
                  <a:pt x="36449" y="143383"/>
                </a:lnTo>
                <a:lnTo>
                  <a:pt x="42672" y="125602"/>
                </a:lnTo>
                <a:lnTo>
                  <a:pt x="321818" y="125602"/>
                </a:lnTo>
                <a:lnTo>
                  <a:pt x="321183" y="120523"/>
                </a:lnTo>
                <a:lnTo>
                  <a:pt x="313436" y="85089"/>
                </a:lnTo>
                <a:lnTo>
                  <a:pt x="296418" y="52070"/>
                </a:lnTo>
                <a:lnTo>
                  <a:pt x="266700" y="25400"/>
                </a:lnTo>
                <a:lnTo>
                  <a:pt x="228091" y="7620"/>
                </a:lnTo>
                <a:lnTo>
                  <a:pt x="184403" y="0"/>
                </a:lnTo>
                <a:close/>
              </a:path>
            </a:pathLst>
          </a:custGeom>
          <a:solidFill>
            <a:srgbClr val="DA521F"/>
          </a:solidFill>
        </p:spPr>
        <p:txBody>
          <a:bodyPr wrap="square" lIns="0" tIns="0" rIns="0" bIns="0" rtlCol="0"/>
          <a:lstStyle/>
          <a:p>
            <a:endParaRPr sz="1227"/>
          </a:p>
        </p:txBody>
      </p:sp>
      <p:sp>
        <p:nvSpPr>
          <p:cNvPr id="67" name="object 67"/>
          <p:cNvSpPr/>
          <p:nvPr/>
        </p:nvSpPr>
        <p:spPr>
          <a:xfrm>
            <a:off x="5394007" y="2978294"/>
            <a:ext cx="151187" cy="214572"/>
          </a:xfrm>
          <a:prstGeom prst="rect">
            <a:avLst/>
          </a:prstGeom>
          <a:blipFill>
            <a:blip r:embed="rId3" cstate="print"/>
            <a:stretch>
              <a:fillRect/>
            </a:stretch>
          </a:blipFill>
        </p:spPr>
        <p:txBody>
          <a:bodyPr wrap="square" lIns="0" tIns="0" rIns="0" bIns="0" rtlCol="0"/>
          <a:lstStyle/>
          <a:p>
            <a:endParaRPr sz="1227"/>
          </a:p>
        </p:txBody>
      </p:sp>
      <p:sp>
        <p:nvSpPr>
          <p:cNvPr id="68" name="object 68"/>
          <p:cNvSpPr/>
          <p:nvPr/>
        </p:nvSpPr>
        <p:spPr>
          <a:xfrm>
            <a:off x="5350711" y="2967037"/>
            <a:ext cx="192232" cy="28575"/>
          </a:xfrm>
          <a:custGeom>
            <a:avLst/>
            <a:gdLst/>
            <a:ahLst/>
            <a:cxnLst/>
            <a:rect l="l" t="t" r="r" b="b"/>
            <a:pathLst>
              <a:path w="281939" h="41910">
                <a:moveTo>
                  <a:pt x="279146" y="0"/>
                </a:moveTo>
                <a:lnTo>
                  <a:pt x="0" y="0"/>
                </a:lnTo>
                <a:lnTo>
                  <a:pt x="18923" y="1270"/>
                </a:lnTo>
                <a:lnTo>
                  <a:pt x="56387" y="19050"/>
                </a:lnTo>
                <a:lnTo>
                  <a:pt x="91566" y="34290"/>
                </a:lnTo>
                <a:lnTo>
                  <a:pt x="123189" y="41910"/>
                </a:lnTo>
                <a:lnTo>
                  <a:pt x="150367" y="40640"/>
                </a:lnTo>
                <a:lnTo>
                  <a:pt x="193801" y="27940"/>
                </a:lnTo>
                <a:lnTo>
                  <a:pt x="203580" y="21590"/>
                </a:lnTo>
                <a:lnTo>
                  <a:pt x="207644" y="21590"/>
                </a:lnTo>
                <a:lnTo>
                  <a:pt x="209803" y="20320"/>
                </a:lnTo>
                <a:lnTo>
                  <a:pt x="214756" y="17780"/>
                </a:lnTo>
                <a:lnTo>
                  <a:pt x="219583" y="16510"/>
                </a:lnTo>
                <a:lnTo>
                  <a:pt x="281431" y="16510"/>
                </a:lnTo>
                <a:lnTo>
                  <a:pt x="279146" y="0"/>
                </a:lnTo>
                <a:close/>
              </a:path>
            </a:pathLst>
          </a:custGeom>
          <a:solidFill>
            <a:srgbClr val="DA521F"/>
          </a:solidFill>
        </p:spPr>
        <p:txBody>
          <a:bodyPr wrap="square" lIns="0" tIns="0" rIns="0" bIns="0" rtlCol="0"/>
          <a:lstStyle/>
          <a:p>
            <a:endParaRPr sz="1227"/>
          </a:p>
        </p:txBody>
      </p:sp>
      <p:sp>
        <p:nvSpPr>
          <p:cNvPr id="69" name="object 69"/>
          <p:cNvSpPr/>
          <p:nvPr/>
        </p:nvSpPr>
        <p:spPr>
          <a:xfrm>
            <a:off x="4830127" y="2862696"/>
            <a:ext cx="242455" cy="313026"/>
          </a:xfrm>
          <a:custGeom>
            <a:avLst/>
            <a:gdLst/>
            <a:ahLst/>
            <a:cxnLst/>
            <a:rect l="l" t="t" r="r" b="b"/>
            <a:pathLst>
              <a:path w="355600" h="459104">
                <a:moveTo>
                  <a:pt x="177291" y="0"/>
                </a:moveTo>
                <a:lnTo>
                  <a:pt x="133858" y="4317"/>
                </a:lnTo>
                <a:lnTo>
                  <a:pt x="92710" y="16890"/>
                </a:lnTo>
                <a:lnTo>
                  <a:pt x="55244" y="36956"/>
                </a:lnTo>
                <a:lnTo>
                  <a:pt x="23113" y="64262"/>
                </a:lnTo>
                <a:lnTo>
                  <a:pt x="14731" y="107060"/>
                </a:lnTo>
                <a:lnTo>
                  <a:pt x="4952" y="170179"/>
                </a:lnTo>
                <a:lnTo>
                  <a:pt x="2793" y="183641"/>
                </a:lnTo>
                <a:lnTo>
                  <a:pt x="1269" y="197484"/>
                </a:lnTo>
                <a:lnTo>
                  <a:pt x="254" y="211962"/>
                </a:lnTo>
                <a:lnTo>
                  <a:pt x="126" y="220471"/>
                </a:lnTo>
                <a:lnTo>
                  <a:pt x="0" y="227202"/>
                </a:lnTo>
                <a:lnTo>
                  <a:pt x="4444" y="283717"/>
                </a:lnTo>
                <a:lnTo>
                  <a:pt x="17780" y="332866"/>
                </a:lnTo>
                <a:lnTo>
                  <a:pt x="39243" y="373125"/>
                </a:lnTo>
                <a:lnTo>
                  <a:pt x="68580" y="403225"/>
                </a:lnTo>
                <a:lnTo>
                  <a:pt x="122554" y="440816"/>
                </a:lnTo>
                <a:lnTo>
                  <a:pt x="177673" y="458596"/>
                </a:lnTo>
                <a:lnTo>
                  <a:pt x="206883" y="453135"/>
                </a:lnTo>
                <a:lnTo>
                  <a:pt x="262000" y="421385"/>
                </a:lnTo>
                <a:lnTo>
                  <a:pt x="317118" y="369569"/>
                </a:lnTo>
                <a:lnTo>
                  <a:pt x="337947" y="329438"/>
                </a:lnTo>
                <a:lnTo>
                  <a:pt x="345566" y="301370"/>
                </a:lnTo>
                <a:lnTo>
                  <a:pt x="313943" y="301370"/>
                </a:lnTo>
                <a:lnTo>
                  <a:pt x="312292" y="301116"/>
                </a:lnTo>
                <a:lnTo>
                  <a:pt x="43052" y="301116"/>
                </a:lnTo>
                <a:lnTo>
                  <a:pt x="37464" y="272922"/>
                </a:lnTo>
                <a:lnTo>
                  <a:pt x="35432" y="249427"/>
                </a:lnTo>
                <a:lnTo>
                  <a:pt x="35432" y="233171"/>
                </a:lnTo>
                <a:lnTo>
                  <a:pt x="35687" y="227202"/>
                </a:lnTo>
                <a:lnTo>
                  <a:pt x="156972" y="227202"/>
                </a:lnTo>
                <a:lnTo>
                  <a:pt x="171450" y="220471"/>
                </a:lnTo>
                <a:lnTo>
                  <a:pt x="236092" y="177800"/>
                </a:lnTo>
                <a:lnTo>
                  <a:pt x="323596" y="177800"/>
                </a:lnTo>
                <a:lnTo>
                  <a:pt x="323596" y="164845"/>
                </a:lnTo>
                <a:lnTo>
                  <a:pt x="319913" y="164210"/>
                </a:lnTo>
                <a:lnTo>
                  <a:pt x="33019" y="164210"/>
                </a:lnTo>
                <a:lnTo>
                  <a:pt x="40639" y="113791"/>
                </a:lnTo>
                <a:lnTo>
                  <a:pt x="74294" y="56006"/>
                </a:lnTo>
                <a:lnTo>
                  <a:pt x="140715" y="29717"/>
                </a:lnTo>
                <a:lnTo>
                  <a:pt x="177291" y="26288"/>
                </a:lnTo>
                <a:lnTo>
                  <a:pt x="279400" y="26288"/>
                </a:lnTo>
                <a:lnTo>
                  <a:pt x="262763" y="17144"/>
                </a:lnTo>
                <a:lnTo>
                  <a:pt x="221361" y="4444"/>
                </a:lnTo>
                <a:lnTo>
                  <a:pt x="177291" y="0"/>
                </a:lnTo>
                <a:close/>
              </a:path>
              <a:path w="355600" h="459104">
                <a:moveTo>
                  <a:pt x="323596" y="164845"/>
                </a:moveTo>
                <a:lnTo>
                  <a:pt x="323596" y="227202"/>
                </a:lnTo>
                <a:lnTo>
                  <a:pt x="322961" y="246887"/>
                </a:lnTo>
                <a:lnTo>
                  <a:pt x="321183" y="266064"/>
                </a:lnTo>
                <a:lnTo>
                  <a:pt x="318135" y="284225"/>
                </a:lnTo>
                <a:lnTo>
                  <a:pt x="313943" y="301370"/>
                </a:lnTo>
                <a:lnTo>
                  <a:pt x="345566" y="301370"/>
                </a:lnTo>
                <a:lnTo>
                  <a:pt x="350900" y="281431"/>
                </a:lnTo>
                <a:lnTo>
                  <a:pt x="355346" y="227202"/>
                </a:lnTo>
                <a:lnTo>
                  <a:pt x="352551" y="183260"/>
                </a:lnTo>
                <a:lnTo>
                  <a:pt x="350265" y="169671"/>
                </a:lnTo>
                <a:lnTo>
                  <a:pt x="349630" y="164972"/>
                </a:lnTo>
                <a:lnTo>
                  <a:pt x="324612" y="164972"/>
                </a:lnTo>
                <a:lnTo>
                  <a:pt x="323596" y="164845"/>
                </a:lnTo>
                <a:close/>
              </a:path>
              <a:path w="355600" h="459104">
                <a:moveTo>
                  <a:pt x="177673" y="281939"/>
                </a:moveTo>
                <a:lnTo>
                  <a:pt x="43052" y="301116"/>
                </a:lnTo>
                <a:lnTo>
                  <a:pt x="312292" y="301116"/>
                </a:lnTo>
                <a:lnTo>
                  <a:pt x="177673" y="281939"/>
                </a:lnTo>
                <a:close/>
              </a:path>
              <a:path w="355600" h="459104">
                <a:moveTo>
                  <a:pt x="156972" y="227202"/>
                </a:moveTo>
                <a:lnTo>
                  <a:pt x="35687" y="227202"/>
                </a:lnTo>
                <a:lnTo>
                  <a:pt x="90042" y="240664"/>
                </a:lnTo>
                <a:lnTo>
                  <a:pt x="129032" y="239902"/>
                </a:lnTo>
                <a:lnTo>
                  <a:pt x="156972" y="227202"/>
                </a:lnTo>
                <a:close/>
              </a:path>
              <a:path w="355600" h="459104">
                <a:moveTo>
                  <a:pt x="323596" y="177800"/>
                </a:moveTo>
                <a:lnTo>
                  <a:pt x="236092" y="177800"/>
                </a:lnTo>
                <a:lnTo>
                  <a:pt x="254762" y="197103"/>
                </a:lnTo>
                <a:lnTo>
                  <a:pt x="275843" y="211581"/>
                </a:lnTo>
                <a:lnTo>
                  <a:pt x="298958" y="220725"/>
                </a:lnTo>
                <a:lnTo>
                  <a:pt x="323468" y="224154"/>
                </a:lnTo>
                <a:lnTo>
                  <a:pt x="323596" y="227202"/>
                </a:lnTo>
                <a:lnTo>
                  <a:pt x="323596" y="177800"/>
                </a:lnTo>
                <a:close/>
              </a:path>
              <a:path w="355600" h="459104">
                <a:moveTo>
                  <a:pt x="279400" y="26288"/>
                </a:moveTo>
                <a:lnTo>
                  <a:pt x="177291" y="26288"/>
                </a:lnTo>
                <a:lnTo>
                  <a:pt x="214375" y="29844"/>
                </a:lnTo>
                <a:lnTo>
                  <a:pt x="281177" y="56641"/>
                </a:lnTo>
                <a:lnTo>
                  <a:pt x="311658" y="92963"/>
                </a:lnTo>
                <a:lnTo>
                  <a:pt x="320675" y="141477"/>
                </a:lnTo>
                <a:lnTo>
                  <a:pt x="324612" y="164972"/>
                </a:lnTo>
                <a:lnTo>
                  <a:pt x="324612" y="58800"/>
                </a:lnTo>
                <a:lnTo>
                  <a:pt x="300354" y="37718"/>
                </a:lnTo>
                <a:lnTo>
                  <a:pt x="279400" y="26288"/>
                </a:lnTo>
                <a:close/>
              </a:path>
              <a:path w="355600" h="459104">
                <a:moveTo>
                  <a:pt x="324612" y="58800"/>
                </a:moveTo>
                <a:lnTo>
                  <a:pt x="324612" y="164972"/>
                </a:lnTo>
                <a:lnTo>
                  <a:pt x="349630" y="164972"/>
                </a:lnTo>
                <a:lnTo>
                  <a:pt x="340487" y="107060"/>
                </a:lnTo>
                <a:lnTo>
                  <a:pt x="332486" y="65658"/>
                </a:lnTo>
                <a:lnTo>
                  <a:pt x="324612" y="58800"/>
                </a:lnTo>
                <a:close/>
              </a:path>
              <a:path w="355600" h="459104">
                <a:moveTo>
                  <a:pt x="177164" y="149859"/>
                </a:moveTo>
                <a:lnTo>
                  <a:pt x="134874" y="151256"/>
                </a:lnTo>
                <a:lnTo>
                  <a:pt x="95758" y="154558"/>
                </a:lnTo>
                <a:lnTo>
                  <a:pt x="61340" y="159130"/>
                </a:lnTo>
                <a:lnTo>
                  <a:pt x="33019" y="164210"/>
                </a:lnTo>
                <a:lnTo>
                  <a:pt x="319913" y="164210"/>
                </a:lnTo>
                <a:lnTo>
                  <a:pt x="295528" y="159765"/>
                </a:lnTo>
                <a:lnTo>
                  <a:pt x="259968" y="154812"/>
                </a:lnTo>
                <a:lnTo>
                  <a:pt x="219963" y="151256"/>
                </a:lnTo>
                <a:lnTo>
                  <a:pt x="177164" y="149859"/>
                </a:lnTo>
                <a:close/>
              </a:path>
            </a:pathLst>
          </a:custGeom>
          <a:solidFill>
            <a:srgbClr val="005C96"/>
          </a:solidFill>
        </p:spPr>
        <p:txBody>
          <a:bodyPr wrap="square" lIns="0" tIns="0" rIns="0" bIns="0" rtlCol="0"/>
          <a:lstStyle/>
          <a:p>
            <a:endParaRPr sz="1227"/>
          </a:p>
        </p:txBody>
      </p:sp>
      <p:sp>
        <p:nvSpPr>
          <p:cNvPr id="70" name="object 70"/>
          <p:cNvSpPr/>
          <p:nvPr/>
        </p:nvSpPr>
        <p:spPr>
          <a:xfrm>
            <a:off x="4734791" y="3158490"/>
            <a:ext cx="432955" cy="214313"/>
          </a:xfrm>
          <a:custGeom>
            <a:avLst/>
            <a:gdLst/>
            <a:ahLst/>
            <a:cxnLst/>
            <a:rect l="l" t="t" r="r" b="b"/>
            <a:pathLst>
              <a:path w="635000" h="314325">
                <a:moveTo>
                  <a:pt x="188848" y="0"/>
                </a:moveTo>
                <a:lnTo>
                  <a:pt x="133476" y="40894"/>
                </a:lnTo>
                <a:lnTo>
                  <a:pt x="100837" y="65659"/>
                </a:lnTo>
                <a:lnTo>
                  <a:pt x="52323" y="106045"/>
                </a:lnTo>
                <a:lnTo>
                  <a:pt x="22097" y="157480"/>
                </a:lnTo>
                <a:lnTo>
                  <a:pt x="6476" y="226949"/>
                </a:lnTo>
                <a:lnTo>
                  <a:pt x="762" y="287782"/>
                </a:lnTo>
                <a:lnTo>
                  <a:pt x="0" y="313944"/>
                </a:lnTo>
                <a:lnTo>
                  <a:pt x="635000" y="313944"/>
                </a:lnTo>
                <a:lnTo>
                  <a:pt x="634111" y="219075"/>
                </a:lnTo>
                <a:lnTo>
                  <a:pt x="628395" y="165735"/>
                </a:lnTo>
                <a:lnTo>
                  <a:pt x="623240" y="159003"/>
                </a:lnTo>
                <a:lnTo>
                  <a:pt x="321182" y="159003"/>
                </a:lnTo>
                <a:lnTo>
                  <a:pt x="188848" y="0"/>
                </a:lnTo>
                <a:close/>
              </a:path>
              <a:path w="635000" h="314325">
                <a:moveTo>
                  <a:pt x="446150" y="0"/>
                </a:moveTo>
                <a:lnTo>
                  <a:pt x="321182" y="159003"/>
                </a:lnTo>
                <a:lnTo>
                  <a:pt x="623240" y="159003"/>
                </a:lnTo>
                <a:lnTo>
                  <a:pt x="582676" y="106045"/>
                </a:lnTo>
                <a:lnTo>
                  <a:pt x="543687" y="74168"/>
                </a:lnTo>
                <a:lnTo>
                  <a:pt x="498728" y="39497"/>
                </a:lnTo>
                <a:lnTo>
                  <a:pt x="446150" y="0"/>
                </a:lnTo>
                <a:close/>
              </a:path>
            </a:pathLst>
          </a:custGeom>
          <a:solidFill>
            <a:srgbClr val="005C96"/>
          </a:solidFill>
        </p:spPr>
        <p:txBody>
          <a:bodyPr wrap="square" lIns="0" tIns="0" rIns="0" bIns="0" rtlCol="0"/>
          <a:lstStyle/>
          <a:p>
            <a:endParaRPr sz="1227"/>
          </a:p>
        </p:txBody>
      </p:sp>
      <p:sp>
        <p:nvSpPr>
          <p:cNvPr id="71" name="object 71"/>
          <p:cNvSpPr/>
          <p:nvPr/>
        </p:nvSpPr>
        <p:spPr>
          <a:xfrm>
            <a:off x="5185756" y="4913341"/>
            <a:ext cx="476250" cy="193964"/>
          </a:xfrm>
          <a:custGeom>
            <a:avLst/>
            <a:gdLst/>
            <a:ahLst/>
            <a:cxnLst/>
            <a:rect l="l" t="t" r="r" b="b"/>
            <a:pathLst>
              <a:path w="698500" h="284479">
                <a:moveTo>
                  <a:pt x="184785" y="0"/>
                </a:moveTo>
                <a:lnTo>
                  <a:pt x="144018" y="18923"/>
                </a:lnTo>
                <a:lnTo>
                  <a:pt x="106299" y="41783"/>
                </a:lnTo>
                <a:lnTo>
                  <a:pt x="72516" y="69723"/>
                </a:lnTo>
                <a:lnTo>
                  <a:pt x="43941" y="101473"/>
                </a:lnTo>
                <a:lnTo>
                  <a:pt x="21589" y="139573"/>
                </a:lnTo>
                <a:lnTo>
                  <a:pt x="6603" y="181483"/>
                </a:lnTo>
                <a:lnTo>
                  <a:pt x="126" y="229616"/>
                </a:lnTo>
                <a:lnTo>
                  <a:pt x="0" y="232156"/>
                </a:lnTo>
                <a:lnTo>
                  <a:pt x="2794" y="284226"/>
                </a:lnTo>
                <a:lnTo>
                  <a:pt x="697357" y="284226"/>
                </a:lnTo>
                <a:lnTo>
                  <a:pt x="698500" y="244856"/>
                </a:lnTo>
                <a:lnTo>
                  <a:pt x="582168" y="244856"/>
                </a:lnTo>
                <a:lnTo>
                  <a:pt x="572008" y="243586"/>
                </a:lnTo>
                <a:lnTo>
                  <a:pt x="562356" y="239776"/>
                </a:lnTo>
                <a:lnTo>
                  <a:pt x="557402" y="234696"/>
                </a:lnTo>
                <a:lnTo>
                  <a:pt x="461263" y="234696"/>
                </a:lnTo>
                <a:lnTo>
                  <a:pt x="451865" y="232156"/>
                </a:lnTo>
                <a:lnTo>
                  <a:pt x="443357" y="225806"/>
                </a:lnTo>
                <a:lnTo>
                  <a:pt x="442468" y="225806"/>
                </a:lnTo>
                <a:lnTo>
                  <a:pt x="438531" y="219456"/>
                </a:lnTo>
                <a:lnTo>
                  <a:pt x="431038" y="215646"/>
                </a:lnTo>
                <a:lnTo>
                  <a:pt x="419353" y="206756"/>
                </a:lnTo>
                <a:lnTo>
                  <a:pt x="402082" y="177673"/>
                </a:lnTo>
                <a:lnTo>
                  <a:pt x="402589" y="172593"/>
                </a:lnTo>
                <a:lnTo>
                  <a:pt x="196087" y="172593"/>
                </a:lnTo>
                <a:lnTo>
                  <a:pt x="177419" y="164973"/>
                </a:lnTo>
                <a:lnTo>
                  <a:pt x="162433" y="151003"/>
                </a:lnTo>
                <a:lnTo>
                  <a:pt x="161798" y="149733"/>
                </a:lnTo>
                <a:lnTo>
                  <a:pt x="161162" y="149733"/>
                </a:lnTo>
                <a:lnTo>
                  <a:pt x="160527" y="148463"/>
                </a:lnTo>
                <a:lnTo>
                  <a:pt x="159131" y="145923"/>
                </a:lnTo>
                <a:lnTo>
                  <a:pt x="156337" y="139573"/>
                </a:lnTo>
                <a:lnTo>
                  <a:pt x="156083" y="138303"/>
                </a:lnTo>
                <a:lnTo>
                  <a:pt x="155701" y="137033"/>
                </a:lnTo>
                <a:lnTo>
                  <a:pt x="153288" y="120523"/>
                </a:lnTo>
                <a:lnTo>
                  <a:pt x="155321" y="105283"/>
                </a:lnTo>
                <a:lnTo>
                  <a:pt x="161798" y="91313"/>
                </a:lnTo>
                <a:lnTo>
                  <a:pt x="172720" y="78613"/>
                </a:lnTo>
                <a:lnTo>
                  <a:pt x="174371" y="77343"/>
                </a:lnTo>
                <a:lnTo>
                  <a:pt x="174751" y="76073"/>
                </a:lnTo>
                <a:lnTo>
                  <a:pt x="174244" y="73533"/>
                </a:lnTo>
                <a:lnTo>
                  <a:pt x="172338" y="64643"/>
                </a:lnTo>
                <a:lnTo>
                  <a:pt x="171196" y="55753"/>
                </a:lnTo>
                <a:lnTo>
                  <a:pt x="171196" y="45593"/>
                </a:lnTo>
                <a:lnTo>
                  <a:pt x="171831" y="36703"/>
                </a:lnTo>
                <a:lnTo>
                  <a:pt x="173609" y="26543"/>
                </a:lnTo>
                <a:lnTo>
                  <a:pt x="176529" y="17653"/>
                </a:lnTo>
                <a:lnTo>
                  <a:pt x="180212" y="8890"/>
                </a:lnTo>
                <a:lnTo>
                  <a:pt x="184785" y="0"/>
                </a:lnTo>
                <a:close/>
              </a:path>
            </a:pathLst>
          </a:custGeom>
          <a:solidFill>
            <a:srgbClr val="DA521F"/>
          </a:solidFill>
        </p:spPr>
        <p:txBody>
          <a:bodyPr wrap="square" lIns="0" tIns="0" rIns="0" bIns="0" rtlCol="0"/>
          <a:lstStyle/>
          <a:p>
            <a:endParaRPr sz="1227"/>
          </a:p>
        </p:txBody>
      </p:sp>
      <p:sp>
        <p:nvSpPr>
          <p:cNvPr id="72" name="object 72"/>
          <p:cNvSpPr/>
          <p:nvPr/>
        </p:nvSpPr>
        <p:spPr>
          <a:xfrm>
            <a:off x="5550910" y="4915072"/>
            <a:ext cx="111269" cy="165389"/>
          </a:xfrm>
          <a:custGeom>
            <a:avLst/>
            <a:gdLst/>
            <a:ahLst/>
            <a:cxnLst/>
            <a:rect l="l" t="t" r="r" b="b"/>
            <a:pathLst>
              <a:path w="163195" h="242570">
                <a:moveTo>
                  <a:pt x="0" y="0"/>
                </a:moveTo>
                <a:lnTo>
                  <a:pt x="2159" y="2539"/>
                </a:lnTo>
                <a:lnTo>
                  <a:pt x="762" y="12573"/>
                </a:lnTo>
                <a:lnTo>
                  <a:pt x="4444" y="22732"/>
                </a:lnTo>
                <a:lnTo>
                  <a:pt x="9525" y="29082"/>
                </a:lnTo>
                <a:lnTo>
                  <a:pt x="18668" y="36702"/>
                </a:lnTo>
                <a:lnTo>
                  <a:pt x="31623" y="49402"/>
                </a:lnTo>
                <a:lnTo>
                  <a:pt x="62611" y="92582"/>
                </a:lnTo>
                <a:lnTo>
                  <a:pt x="83565" y="142112"/>
                </a:lnTo>
                <a:lnTo>
                  <a:pt x="94741" y="181482"/>
                </a:lnTo>
                <a:lnTo>
                  <a:pt x="96265" y="189102"/>
                </a:lnTo>
                <a:lnTo>
                  <a:pt x="97916" y="195325"/>
                </a:lnTo>
                <a:lnTo>
                  <a:pt x="67690" y="230886"/>
                </a:lnTo>
                <a:lnTo>
                  <a:pt x="65912" y="230886"/>
                </a:lnTo>
                <a:lnTo>
                  <a:pt x="64262" y="232156"/>
                </a:lnTo>
                <a:lnTo>
                  <a:pt x="63118" y="233425"/>
                </a:lnTo>
                <a:lnTo>
                  <a:pt x="56006" y="239775"/>
                </a:lnTo>
                <a:lnTo>
                  <a:pt x="46609" y="242315"/>
                </a:lnTo>
                <a:lnTo>
                  <a:pt x="162940" y="242315"/>
                </a:lnTo>
                <a:lnTo>
                  <a:pt x="153162" y="170052"/>
                </a:lnTo>
                <a:lnTo>
                  <a:pt x="133095" y="124332"/>
                </a:lnTo>
                <a:lnTo>
                  <a:pt x="105282" y="83693"/>
                </a:lnTo>
                <a:lnTo>
                  <a:pt x="72389" y="49402"/>
                </a:lnTo>
                <a:lnTo>
                  <a:pt x="36575" y="21462"/>
                </a:lnTo>
                <a:lnTo>
                  <a:pt x="0" y="0"/>
                </a:lnTo>
                <a:close/>
              </a:path>
            </a:pathLst>
          </a:custGeom>
          <a:solidFill>
            <a:srgbClr val="DA521F"/>
          </a:solidFill>
        </p:spPr>
        <p:txBody>
          <a:bodyPr wrap="square" lIns="0" tIns="0" rIns="0" bIns="0" rtlCol="0"/>
          <a:lstStyle/>
          <a:p>
            <a:endParaRPr sz="1227"/>
          </a:p>
        </p:txBody>
      </p:sp>
      <p:sp>
        <p:nvSpPr>
          <p:cNvPr id="73" name="object 73"/>
          <p:cNvSpPr/>
          <p:nvPr/>
        </p:nvSpPr>
        <p:spPr>
          <a:xfrm>
            <a:off x="5496618" y="5041409"/>
            <a:ext cx="101744" cy="32039"/>
          </a:xfrm>
          <a:custGeom>
            <a:avLst/>
            <a:gdLst/>
            <a:ahLst/>
            <a:cxnLst/>
            <a:rect l="l" t="t" r="r" b="b"/>
            <a:pathLst>
              <a:path w="149225" h="46990">
                <a:moveTo>
                  <a:pt x="146812" y="0"/>
                </a:moveTo>
                <a:lnTo>
                  <a:pt x="0" y="0"/>
                </a:lnTo>
                <a:lnTo>
                  <a:pt x="9525" y="1269"/>
                </a:lnTo>
                <a:lnTo>
                  <a:pt x="18288" y="5079"/>
                </a:lnTo>
                <a:lnTo>
                  <a:pt x="25654" y="11302"/>
                </a:lnTo>
                <a:lnTo>
                  <a:pt x="29718" y="20192"/>
                </a:lnTo>
                <a:lnTo>
                  <a:pt x="30607" y="27812"/>
                </a:lnTo>
                <a:lnTo>
                  <a:pt x="28194" y="35432"/>
                </a:lnTo>
                <a:lnTo>
                  <a:pt x="22860" y="41782"/>
                </a:lnTo>
                <a:lnTo>
                  <a:pt x="14478" y="45592"/>
                </a:lnTo>
                <a:lnTo>
                  <a:pt x="5334" y="46862"/>
                </a:lnTo>
                <a:lnTo>
                  <a:pt x="101473" y="46862"/>
                </a:lnTo>
                <a:lnTo>
                  <a:pt x="98933" y="44322"/>
                </a:lnTo>
                <a:lnTo>
                  <a:pt x="94996" y="35432"/>
                </a:lnTo>
                <a:lnTo>
                  <a:pt x="94869" y="26542"/>
                </a:lnTo>
                <a:lnTo>
                  <a:pt x="98679" y="18922"/>
                </a:lnTo>
                <a:lnTo>
                  <a:pt x="106172" y="12572"/>
                </a:lnTo>
                <a:lnTo>
                  <a:pt x="115697" y="11302"/>
                </a:lnTo>
                <a:lnTo>
                  <a:pt x="148590" y="11302"/>
                </a:lnTo>
                <a:lnTo>
                  <a:pt x="149225" y="10032"/>
                </a:lnTo>
                <a:lnTo>
                  <a:pt x="147447" y="2539"/>
                </a:lnTo>
                <a:lnTo>
                  <a:pt x="146812" y="0"/>
                </a:lnTo>
                <a:close/>
              </a:path>
            </a:pathLst>
          </a:custGeom>
          <a:solidFill>
            <a:srgbClr val="DA521F"/>
          </a:solidFill>
        </p:spPr>
        <p:txBody>
          <a:bodyPr wrap="square" lIns="0" tIns="0" rIns="0" bIns="0" rtlCol="0"/>
          <a:lstStyle/>
          <a:p>
            <a:endParaRPr sz="1227"/>
          </a:p>
        </p:txBody>
      </p:sp>
      <p:sp>
        <p:nvSpPr>
          <p:cNvPr id="74" name="object 74"/>
          <p:cNvSpPr/>
          <p:nvPr/>
        </p:nvSpPr>
        <p:spPr>
          <a:xfrm>
            <a:off x="5575502" y="5049115"/>
            <a:ext cx="22514" cy="5195"/>
          </a:xfrm>
          <a:custGeom>
            <a:avLst/>
            <a:gdLst/>
            <a:ahLst/>
            <a:cxnLst/>
            <a:rect l="l" t="t" r="r" b="b"/>
            <a:pathLst>
              <a:path w="33020" h="7620">
                <a:moveTo>
                  <a:pt x="32893" y="0"/>
                </a:moveTo>
                <a:lnTo>
                  <a:pt x="0" y="0"/>
                </a:lnTo>
                <a:lnTo>
                  <a:pt x="10160" y="1269"/>
                </a:lnTo>
                <a:lnTo>
                  <a:pt x="19812" y="5079"/>
                </a:lnTo>
                <a:lnTo>
                  <a:pt x="21971" y="7619"/>
                </a:lnTo>
                <a:lnTo>
                  <a:pt x="23113" y="7619"/>
                </a:lnTo>
                <a:lnTo>
                  <a:pt x="25019" y="6349"/>
                </a:lnTo>
                <a:lnTo>
                  <a:pt x="31623" y="2539"/>
                </a:lnTo>
                <a:lnTo>
                  <a:pt x="32893" y="0"/>
                </a:lnTo>
                <a:close/>
              </a:path>
            </a:pathLst>
          </a:custGeom>
          <a:solidFill>
            <a:srgbClr val="DA521F"/>
          </a:solidFill>
        </p:spPr>
        <p:txBody>
          <a:bodyPr wrap="square" lIns="0" tIns="0" rIns="0" bIns="0" rtlCol="0"/>
          <a:lstStyle/>
          <a:p>
            <a:endParaRPr sz="1227"/>
          </a:p>
        </p:txBody>
      </p:sp>
      <p:sp>
        <p:nvSpPr>
          <p:cNvPr id="75" name="object 75"/>
          <p:cNvSpPr/>
          <p:nvPr/>
        </p:nvSpPr>
        <p:spPr>
          <a:xfrm>
            <a:off x="5479299" y="4947024"/>
            <a:ext cx="117764" cy="97848"/>
          </a:xfrm>
          <a:custGeom>
            <a:avLst/>
            <a:gdLst/>
            <a:ahLst/>
            <a:cxnLst/>
            <a:rect l="l" t="t" r="r" b="b"/>
            <a:pathLst>
              <a:path w="172720" h="143509">
                <a:moveTo>
                  <a:pt x="80010" y="0"/>
                </a:moveTo>
                <a:lnTo>
                  <a:pt x="73025" y="0"/>
                </a:lnTo>
                <a:lnTo>
                  <a:pt x="66675" y="2540"/>
                </a:lnTo>
                <a:lnTo>
                  <a:pt x="37084" y="27940"/>
                </a:lnTo>
                <a:lnTo>
                  <a:pt x="13970" y="74930"/>
                </a:lnTo>
                <a:lnTo>
                  <a:pt x="2667" y="118110"/>
                </a:lnTo>
                <a:lnTo>
                  <a:pt x="1397" y="125730"/>
                </a:lnTo>
                <a:lnTo>
                  <a:pt x="0" y="132080"/>
                </a:lnTo>
                <a:lnTo>
                  <a:pt x="762" y="134620"/>
                </a:lnTo>
                <a:lnTo>
                  <a:pt x="3048" y="135890"/>
                </a:lnTo>
                <a:lnTo>
                  <a:pt x="3810" y="137160"/>
                </a:lnTo>
                <a:lnTo>
                  <a:pt x="4572" y="137160"/>
                </a:lnTo>
                <a:lnTo>
                  <a:pt x="10541" y="143510"/>
                </a:lnTo>
                <a:lnTo>
                  <a:pt x="16129" y="140970"/>
                </a:lnTo>
                <a:lnTo>
                  <a:pt x="25400" y="138430"/>
                </a:lnTo>
                <a:lnTo>
                  <a:pt x="172212" y="138430"/>
                </a:lnTo>
                <a:lnTo>
                  <a:pt x="167259" y="119380"/>
                </a:lnTo>
                <a:lnTo>
                  <a:pt x="152908" y="77470"/>
                </a:lnTo>
                <a:lnTo>
                  <a:pt x="129794" y="34290"/>
                </a:lnTo>
                <a:lnTo>
                  <a:pt x="97028" y="3810"/>
                </a:lnTo>
                <a:lnTo>
                  <a:pt x="88900" y="1270"/>
                </a:lnTo>
                <a:lnTo>
                  <a:pt x="80010" y="0"/>
                </a:lnTo>
                <a:close/>
              </a:path>
            </a:pathLst>
          </a:custGeom>
          <a:solidFill>
            <a:srgbClr val="DA521F"/>
          </a:solidFill>
        </p:spPr>
        <p:txBody>
          <a:bodyPr wrap="square" lIns="0" tIns="0" rIns="0" bIns="0" rtlCol="0"/>
          <a:lstStyle/>
          <a:p>
            <a:endParaRPr sz="1227"/>
          </a:p>
        </p:txBody>
      </p:sp>
      <p:sp>
        <p:nvSpPr>
          <p:cNvPr id="76" name="object 76"/>
          <p:cNvSpPr/>
          <p:nvPr/>
        </p:nvSpPr>
        <p:spPr>
          <a:xfrm>
            <a:off x="5333481" y="4956550"/>
            <a:ext cx="153699" cy="74468"/>
          </a:xfrm>
          <a:custGeom>
            <a:avLst/>
            <a:gdLst/>
            <a:ahLst/>
            <a:cxnLst/>
            <a:rect l="l" t="t" r="r" b="b"/>
            <a:pathLst>
              <a:path w="225425" h="109220">
                <a:moveTo>
                  <a:pt x="225044" y="0"/>
                </a:moveTo>
                <a:lnTo>
                  <a:pt x="1397" y="0"/>
                </a:lnTo>
                <a:lnTo>
                  <a:pt x="9651" y="2540"/>
                </a:lnTo>
                <a:lnTo>
                  <a:pt x="24384" y="8890"/>
                </a:lnTo>
                <a:lnTo>
                  <a:pt x="36322" y="19050"/>
                </a:lnTo>
                <a:lnTo>
                  <a:pt x="44703" y="33020"/>
                </a:lnTo>
                <a:lnTo>
                  <a:pt x="48767" y="48260"/>
                </a:lnTo>
                <a:lnTo>
                  <a:pt x="48133" y="63500"/>
                </a:lnTo>
                <a:lnTo>
                  <a:pt x="42925" y="78740"/>
                </a:lnTo>
                <a:lnTo>
                  <a:pt x="33527" y="92710"/>
                </a:lnTo>
                <a:lnTo>
                  <a:pt x="20447" y="102870"/>
                </a:lnTo>
                <a:lnTo>
                  <a:pt x="0" y="109220"/>
                </a:lnTo>
                <a:lnTo>
                  <a:pt x="185927" y="109220"/>
                </a:lnTo>
                <a:lnTo>
                  <a:pt x="198627" y="55880"/>
                </a:lnTo>
                <a:lnTo>
                  <a:pt x="220472" y="7620"/>
                </a:lnTo>
                <a:lnTo>
                  <a:pt x="225044" y="0"/>
                </a:lnTo>
                <a:close/>
              </a:path>
            </a:pathLst>
          </a:custGeom>
          <a:solidFill>
            <a:srgbClr val="DA521F"/>
          </a:solidFill>
        </p:spPr>
        <p:txBody>
          <a:bodyPr wrap="square" lIns="0" tIns="0" rIns="0" bIns="0" rtlCol="0"/>
          <a:lstStyle/>
          <a:p>
            <a:endParaRPr sz="1227"/>
          </a:p>
        </p:txBody>
      </p:sp>
      <p:sp>
        <p:nvSpPr>
          <p:cNvPr id="77" name="object 77"/>
          <p:cNvSpPr/>
          <p:nvPr/>
        </p:nvSpPr>
        <p:spPr>
          <a:xfrm>
            <a:off x="5309321" y="4975600"/>
            <a:ext cx="38966" cy="38100"/>
          </a:xfrm>
          <a:custGeom>
            <a:avLst/>
            <a:gdLst/>
            <a:ahLst/>
            <a:cxnLst/>
            <a:rect l="l" t="t" r="r" b="b"/>
            <a:pathLst>
              <a:path w="57150" h="55879">
                <a:moveTo>
                  <a:pt x="27812" y="0"/>
                </a:moveTo>
                <a:lnTo>
                  <a:pt x="16637" y="3809"/>
                </a:lnTo>
                <a:lnTo>
                  <a:pt x="7493" y="10159"/>
                </a:lnTo>
                <a:lnTo>
                  <a:pt x="1778" y="19050"/>
                </a:lnTo>
                <a:lnTo>
                  <a:pt x="0" y="29209"/>
                </a:lnTo>
                <a:lnTo>
                  <a:pt x="2412" y="40639"/>
                </a:lnTo>
                <a:lnTo>
                  <a:pt x="8890" y="48259"/>
                </a:lnTo>
                <a:lnTo>
                  <a:pt x="18161" y="53339"/>
                </a:lnTo>
                <a:lnTo>
                  <a:pt x="28956" y="55879"/>
                </a:lnTo>
                <a:lnTo>
                  <a:pt x="39878" y="52069"/>
                </a:lnTo>
                <a:lnTo>
                  <a:pt x="49022" y="45719"/>
                </a:lnTo>
                <a:lnTo>
                  <a:pt x="54737" y="36829"/>
                </a:lnTo>
                <a:lnTo>
                  <a:pt x="56642" y="26669"/>
                </a:lnTo>
                <a:lnTo>
                  <a:pt x="54229" y="16509"/>
                </a:lnTo>
                <a:lnTo>
                  <a:pt x="47625" y="7619"/>
                </a:lnTo>
                <a:lnTo>
                  <a:pt x="38481" y="1269"/>
                </a:lnTo>
                <a:lnTo>
                  <a:pt x="27812" y="0"/>
                </a:lnTo>
                <a:close/>
              </a:path>
            </a:pathLst>
          </a:custGeom>
          <a:solidFill>
            <a:srgbClr val="DA521F"/>
          </a:solidFill>
        </p:spPr>
        <p:txBody>
          <a:bodyPr wrap="square" lIns="0" tIns="0" rIns="0" bIns="0" rtlCol="0"/>
          <a:lstStyle/>
          <a:p>
            <a:endParaRPr sz="1227"/>
          </a:p>
        </p:txBody>
      </p:sp>
      <p:sp>
        <p:nvSpPr>
          <p:cNvPr id="78" name="object 78"/>
          <p:cNvSpPr/>
          <p:nvPr/>
        </p:nvSpPr>
        <p:spPr>
          <a:xfrm>
            <a:off x="5321618" y="4615641"/>
            <a:ext cx="219508" cy="342034"/>
          </a:xfrm>
          <a:custGeom>
            <a:avLst/>
            <a:gdLst/>
            <a:ahLst/>
            <a:cxnLst/>
            <a:rect l="l" t="t" r="r" b="b"/>
            <a:pathLst>
              <a:path w="321945" h="501650">
                <a:moveTo>
                  <a:pt x="184403" y="0"/>
                </a:moveTo>
                <a:lnTo>
                  <a:pt x="139319" y="2540"/>
                </a:lnTo>
                <a:lnTo>
                  <a:pt x="90805" y="19050"/>
                </a:lnTo>
                <a:lnTo>
                  <a:pt x="55245" y="46990"/>
                </a:lnTo>
                <a:lnTo>
                  <a:pt x="32385" y="86360"/>
                </a:lnTo>
                <a:lnTo>
                  <a:pt x="22351" y="135763"/>
                </a:lnTo>
                <a:lnTo>
                  <a:pt x="20574" y="156083"/>
                </a:lnTo>
                <a:lnTo>
                  <a:pt x="18541" y="175133"/>
                </a:lnTo>
                <a:lnTo>
                  <a:pt x="16890" y="195453"/>
                </a:lnTo>
                <a:lnTo>
                  <a:pt x="16001" y="214503"/>
                </a:lnTo>
                <a:lnTo>
                  <a:pt x="20193" y="250063"/>
                </a:lnTo>
                <a:lnTo>
                  <a:pt x="31496" y="281686"/>
                </a:lnTo>
                <a:lnTo>
                  <a:pt x="47116" y="312166"/>
                </a:lnTo>
                <a:lnTo>
                  <a:pt x="64388" y="342646"/>
                </a:lnTo>
                <a:lnTo>
                  <a:pt x="71120" y="355346"/>
                </a:lnTo>
                <a:lnTo>
                  <a:pt x="74422" y="365506"/>
                </a:lnTo>
                <a:lnTo>
                  <a:pt x="73913" y="374396"/>
                </a:lnTo>
                <a:lnTo>
                  <a:pt x="68834" y="383286"/>
                </a:lnTo>
                <a:lnTo>
                  <a:pt x="34162" y="418846"/>
                </a:lnTo>
                <a:lnTo>
                  <a:pt x="20955" y="432816"/>
                </a:lnTo>
                <a:lnTo>
                  <a:pt x="9651" y="446786"/>
                </a:lnTo>
                <a:lnTo>
                  <a:pt x="2666" y="464439"/>
                </a:lnTo>
                <a:lnTo>
                  <a:pt x="0" y="482219"/>
                </a:lnTo>
                <a:lnTo>
                  <a:pt x="1397" y="499999"/>
                </a:lnTo>
                <a:lnTo>
                  <a:pt x="1524" y="501269"/>
                </a:lnTo>
                <a:lnTo>
                  <a:pt x="2032" y="501269"/>
                </a:lnTo>
                <a:lnTo>
                  <a:pt x="10540" y="499999"/>
                </a:lnTo>
                <a:lnTo>
                  <a:pt x="242443" y="499999"/>
                </a:lnTo>
                <a:lnTo>
                  <a:pt x="244728" y="496189"/>
                </a:lnTo>
                <a:lnTo>
                  <a:pt x="252730" y="486029"/>
                </a:lnTo>
                <a:lnTo>
                  <a:pt x="262000" y="477139"/>
                </a:lnTo>
                <a:lnTo>
                  <a:pt x="272796" y="469519"/>
                </a:lnTo>
                <a:lnTo>
                  <a:pt x="273938" y="469519"/>
                </a:lnTo>
                <a:lnTo>
                  <a:pt x="279146" y="466979"/>
                </a:lnTo>
                <a:lnTo>
                  <a:pt x="283718" y="460629"/>
                </a:lnTo>
                <a:lnTo>
                  <a:pt x="285241" y="456819"/>
                </a:lnTo>
                <a:lnTo>
                  <a:pt x="149606" y="456819"/>
                </a:lnTo>
                <a:lnTo>
                  <a:pt x="105790" y="441706"/>
                </a:lnTo>
                <a:lnTo>
                  <a:pt x="73278" y="413766"/>
                </a:lnTo>
                <a:lnTo>
                  <a:pt x="79756" y="408686"/>
                </a:lnTo>
                <a:lnTo>
                  <a:pt x="89915" y="399796"/>
                </a:lnTo>
                <a:lnTo>
                  <a:pt x="106172" y="387096"/>
                </a:lnTo>
                <a:lnTo>
                  <a:pt x="270256" y="387096"/>
                </a:lnTo>
                <a:lnTo>
                  <a:pt x="269239" y="385826"/>
                </a:lnTo>
                <a:lnTo>
                  <a:pt x="267462" y="380746"/>
                </a:lnTo>
                <a:lnTo>
                  <a:pt x="174878" y="380746"/>
                </a:lnTo>
                <a:lnTo>
                  <a:pt x="127762" y="371856"/>
                </a:lnTo>
                <a:lnTo>
                  <a:pt x="93980" y="341376"/>
                </a:lnTo>
                <a:lnTo>
                  <a:pt x="70231" y="299466"/>
                </a:lnTo>
                <a:lnTo>
                  <a:pt x="49530" y="256413"/>
                </a:lnTo>
                <a:lnTo>
                  <a:pt x="40132" y="205613"/>
                </a:lnTo>
                <a:lnTo>
                  <a:pt x="37464" y="186563"/>
                </a:lnTo>
                <a:lnTo>
                  <a:pt x="37211" y="185293"/>
                </a:lnTo>
                <a:lnTo>
                  <a:pt x="36449" y="143383"/>
                </a:lnTo>
                <a:lnTo>
                  <a:pt x="42672" y="125603"/>
                </a:lnTo>
                <a:lnTo>
                  <a:pt x="321818" y="125603"/>
                </a:lnTo>
                <a:lnTo>
                  <a:pt x="321183" y="120523"/>
                </a:lnTo>
                <a:lnTo>
                  <a:pt x="313436" y="85090"/>
                </a:lnTo>
                <a:lnTo>
                  <a:pt x="296418" y="52070"/>
                </a:lnTo>
                <a:lnTo>
                  <a:pt x="266700" y="25400"/>
                </a:lnTo>
                <a:lnTo>
                  <a:pt x="228091" y="7620"/>
                </a:lnTo>
                <a:lnTo>
                  <a:pt x="184403" y="0"/>
                </a:lnTo>
                <a:close/>
              </a:path>
            </a:pathLst>
          </a:custGeom>
          <a:solidFill>
            <a:srgbClr val="DA521F"/>
          </a:solidFill>
        </p:spPr>
        <p:txBody>
          <a:bodyPr wrap="square" lIns="0" tIns="0" rIns="0" bIns="0" rtlCol="0"/>
          <a:lstStyle/>
          <a:p>
            <a:endParaRPr sz="1227"/>
          </a:p>
        </p:txBody>
      </p:sp>
      <p:sp>
        <p:nvSpPr>
          <p:cNvPr id="79" name="object 79"/>
          <p:cNvSpPr/>
          <p:nvPr/>
        </p:nvSpPr>
        <p:spPr>
          <a:xfrm>
            <a:off x="5394007" y="4712537"/>
            <a:ext cx="151187" cy="214572"/>
          </a:xfrm>
          <a:prstGeom prst="rect">
            <a:avLst/>
          </a:prstGeom>
          <a:blipFill>
            <a:blip r:embed="rId4" cstate="print"/>
            <a:stretch>
              <a:fillRect/>
            </a:stretch>
          </a:blipFill>
        </p:spPr>
        <p:txBody>
          <a:bodyPr wrap="square" lIns="0" tIns="0" rIns="0" bIns="0" rtlCol="0"/>
          <a:lstStyle/>
          <a:p>
            <a:endParaRPr sz="1227"/>
          </a:p>
        </p:txBody>
      </p:sp>
      <p:sp>
        <p:nvSpPr>
          <p:cNvPr id="80" name="object 80"/>
          <p:cNvSpPr/>
          <p:nvPr/>
        </p:nvSpPr>
        <p:spPr>
          <a:xfrm>
            <a:off x="5350711" y="4701280"/>
            <a:ext cx="192232" cy="28575"/>
          </a:xfrm>
          <a:custGeom>
            <a:avLst/>
            <a:gdLst/>
            <a:ahLst/>
            <a:cxnLst/>
            <a:rect l="l" t="t" r="r" b="b"/>
            <a:pathLst>
              <a:path w="281939" h="41909">
                <a:moveTo>
                  <a:pt x="279146" y="0"/>
                </a:moveTo>
                <a:lnTo>
                  <a:pt x="0" y="0"/>
                </a:lnTo>
                <a:lnTo>
                  <a:pt x="18923" y="1269"/>
                </a:lnTo>
                <a:lnTo>
                  <a:pt x="56387" y="19049"/>
                </a:lnTo>
                <a:lnTo>
                  <a:pt x="91566" y="34289"/>
                </a:lnTo>
                <a:lnTo>
                  <a:pt x="123189" y="41909"/>
                </a:lnTo>
                <a:lnTo>
                  <a:pt x="150367" y="40639"/>
                </a:lnTo>
                <a:lnTo>
                  <a:pt x="193801" y="27939"/>
                </a:lnTo>
                <a:lnTo>
                  <a:pt x="203580" y="21589"/>
                </a:lnTo>
                <a:lnTo>
                  <a:pt x="207644" y="21589"/>
                </a:lnTo>
                <a:lnTo>
                  <a:pt x="209803" y="20319"/>
                </a:lnTo>
                <a:lnTo>
                  <a:pt x="214756" y="17779"/>
                </a:lnTo>
                <a:lnTo>
                  <a:pt x="219583" y="16509"/>
                </a:lnTo>
                <a:lnTo>
                  <a:pt x="281431" y="16509"/>
                </a:lnTo>
                <a:lnTo>
                  <a:pt x="279146" y="0"/>
                </a:lnTo>
                <a:close/>
              </a:path>
            </a:pathLst>
          </a:custGeom>
          <a:solidFill>
            <a:srgbClr val="DA521F"/>
          </a:solidFill>
        </p:spPr>
        <p:txBody>
          <a:bodyPr wrap="square" lIns="0" tIns="0" rIns="0" bIns="0" rtlCol="0"/>
          <a:lstStyle/>
          <a:p>
            <a:endParaRPr sz="1227"/>
          </a:p>
        </p:txBody>
      </p:sp>
      <p:sp>
        <p:nvSpPr>
          <p:cNvPr id="81" name="object 81"/>
          <p:cNvSpPr/>
          <p:nvPr/>
        </p:nvSpPr>
        <p:spPr>
          <a:xfrm>
            <a:off x="4830127" y="4596938"/>
            <a:ext cx="242455" cy="313459"/>
          </a:xfrm>
          <a:custGeom>
            <a:avLst/>
            <a:gdLst/>
            <a:ahLst/>
            <a:cxnLst/>
            <a:rect l="l" t="t" r="r" b="b"/>
            <a:pathLst>
              <a:path w="355600" h="459740">
                <a:moveTo>
                  <a:pt x="177291" y="0"/>
                </a:moveTo>
                <a:lnTo>
                  <a:pt x="133858" y="4318"/>
                </a:lnTo>
                <a:lnTo>
                  <a:pt x="92710" y="16890"/>
                </a:lnTo>
                <a:lnTo>
                  <a:pt x="55244" y="37084"/>
                </a:lnTo>
                <a:lnTo>
                  <a:pt x="23113" y="64388"/>
                </a:lnTo>
                <a:lnTo>
                  <a:pt x="14731" y="107315"/>
                </a:lnTo>
                <a:lnTo>
                  <a:pt x="4952" y="170561"/>
                </a:lnTo>
                <a:lnTo>
                  <a:pt x="2793" y="184023"/>
                </a:lnTo>
                <a:lnTo>
                  <a:pt x="1269" y="197993"/>
                </a:lnTo>
                <a:lnTo>
                  <a:pt x="254" y="212344"/>
                </a:lnTo>
                <a:lnTo>
                  <a:pt x="126" y="220980"/>
                </a:lnTo>
                <a:lnTo>
                  <a:pt x="0" y="227711"/>
                </a:lnTo>
                <a:lnTo>
                  <a:pt x="4444" y="284353"/>
                </a:lnTo>
                <a:lnTo>
                  <a:pt x="17780" y="333501"/>
                </a:lnTo>
                <a:lnTo>
                  <a:pt x="39243" y="373761"/>
                </a:lnTo>
                <a:lnTo>
                  <a:pt x="68580" y="404113"/>
                </a:lnTo>
                <a:lnTo>
                  <a:pt x="122554" y="441706"/>
                </a:lnTo>
                <a:lnTo>
                  <a:pt x="177673" y="459613"/>
                </a:lnTo>
                <a:lnTo>
                  <a:pt x="206883" y="454025"/>
                </a:lnTo>
                <a:lnTo>
                  <a:pt x="262000" y="422275"/>
                </a:lnTo>
                <a:lnTo>
                  <a:pt x="317118" y="370331"/>
                </a:lnTo>
                <a:lnTo>
                  <a:pt x="337947" y="330073"/>
                </a:lnTo>
                <a:lnTo>
                  <a:pt x="345566" y="301879"/>
                </a:lnTo>
                <a:lnTo>
                  <a:pt x="313943" y="301879"/>
                </a:lnTo>
                <a:lnTo>
                  <a:pt x="312292" y="301751"/>
                </a:lnTo>
                <a:lnTo>
                  <a:pt x="43052" y="301751"/>
                </a:lnTo>
                <a:lnTo>
                  <a:pt x="37464" y="273431"/>
                </a:lnTo>
                <a:lnTo>
                  <a:pt x="35432" y="249936"/>
                </a:lnTo>
                <a:lnTo>
                  <a:pt x="35432" y="233680"/>
                </a:lnTo>
                <a:lnTo>
                  <a:pt x="35687" y="227711"/>
                </a:lnTo>
                <a:lnTo>
                  <a:pt x="156972" y="227711"/>
                </a:lnTo>
                <a:lnTo>
                  <a:pt x="171450" y="220980"/>
                </a:lnTo>
                <a:lnTo>
                  <a:pt x="236092" y="178054"/>
                </a:lnTo>
                <a:lnTo>
                  <a:pt x="323596" y="178054"/>
                </a:lnTo>
                <a:lnTo>
                  <a:pt x="323596" y="165226"/>
                </a:lnTo>
                <a:lnTo>
                  <a:pt x="319913" y="164465"/>
                </a:lnTo>
                <a:lnTo>
                  <a:pt x="33019" y="164465"/>
                </a:lnTo>
                <a:lnTo>
                  <a:pt x="40639" y="114046"/>
                </a:lnTo>
                <a:lnTo>
                  <a:pt x="74294" y="56134"/>
                </a:lnTo>
                <a:lnTo>
                  <a:pt x="140715" y="29718"/>
                </a:lnTo>
                <a:lnTo>
                  <a:pt x="177291" y="26288"/>
                </a:lnTo>
                <a:lnTo>
                  <a:pt x="279400" y="26288"/>
                </a:lnTo>
                <a:lnTo>
                  <a:pt x="262763" y="17145"/>
                </a:lnTo>
                <a:lnTo>
                  <a:pt x="221361" y="4445"/>
                </a:lnTo>
                <a:lnTo>
                  <a:pt x="177291" y="0"/>
                </a:lnTo>
                <a:close/>
              </a:path>
              <a:path w="355600" h="459740">
                <a:moveTo>
                  <a:pt x="323596" y="165226"/>
                </a:moveTo>
                <a:lnTo>
                  <a:pt x="323596" y="227711"/>
                </a:lnTo>
                <a:lnTo>
                  <a:pt x="322961" y="247396"/>
                </a:lnTo>
                <a:lnTo>
                  <a:pt x="321183" y="266573"/>
                </a:lnTo>
                <a:lnTo>
                  <a:pt x="318135" y="284734"/>
                </a:lnTo>
                <a:lnTo>
                  <a:pt x="313943" y="301879"/>
                </a:lnTo>
                <a:lnTo>
                  <a:pt x="345566" y="301879"/>
                </a:lnTo>
                <a:lnTo>
                  <a:pt x="350900" y="281940"/>
                </a:lnTo>
                <a:lnTo>
                  <a:pt x="355346" y="227711"/>
                </a:lnTo>
                <a:lnTo>
                  <a:pt x="352551" y="183642"/>
                </a:lnTo>
                <a:lnTo>
                  <a:pt x="350265" y="170053"/>
                </a:lnTo>
                <a:lnTo>
                  <a:pt x="349630" y="165354"/>
                </a:lnTo>
                <a:lnTo>
                  <a:pt x="324612" y="165354"/>
                </a:lnTo>
                <a:lnTo>
                  <a:pt x="323596" y="165226"/>
                </a:lnTo>
                <a:close/>
              </a:path>
              <a:path w="355600" h="459740">
                <a:moveTo>
                  <a:pt x="177673" y="282448"/>
                </a:moveTo>
                <a:lnTo>
                  <a:pt x="43052" y="301751"/>
                </a:lnTo>
                <a:lnTo>
                  <a:pt x="312292" y="301751"/>
                </a:lnTo>
                <a:lnTo>
                  <a:pt x="177673" y="282448"/>
                </a:lnTo>
                <a:close/>
              </a:path>
              <a:path w="355600" h="459740">
                <a:moveTo>
                  <a:pt x="156972" y="227711"/>
                </a:moveTo>
                <a:lnTo>
                  <a:pt x="35687" y="227711"/>
                </a:lnTo>
                <a:lnTo>
                  <a:pt x="90042" y="241046"/>
                </a:lnTo>
                <a:lnTo>
                  <a:pt x="129032" y="240411"/>
                </a:lnTo>
                <a:lnTo>
                  <a:pt x="156972" y="227711"/>
                </a:lnTo>
                <a:close/>
              </a:path>
              <a:path w="355600" h="459740">
                <a:moveTo>
                  <a:pt x="323596" y="178054"/>
                </a:moveTo>
                <a:lnTo>
                  <a:pt x="236092" y="178054"/>
                </a:lnTo>
                <a:lnTo>
                  <a:pt x="254762" y="197485"/>
                </a:lnTo>
                <a:lnTo>
                  <a:pt x="275843" y="212090"/>
                </a:lnTo>
                <a:lnTo>
                  <a:pt x="298958" y="221234"/>
                </a:lnTo>
                <a:lnTo>
                  <a:pt x="323468" y="224536"/>
                </a:lnTo>
                <a:lnTo>
                  <a:pt x="323596" y="227711"/>
                </a:lnTo>
                <a:lnTo>
                  <a:pt x="323596" y="178054"/>
                </a:lnTo>
                <a:close/>
              </a:path>
              <a:path w="355600" h="459740">
                <a:moveTo>
                  <a:pt x="279400" y="26288"/>
                </a:moveTo>
                <a:lnTo>
                  <a:pt x="177291" y="26288"/>
                </a:lnTo>
                <a:lnTo>
                  <a:pt x="214375" y="29845"/>
                </a:lnTo>
                <a:lnTo>
                  <a:pt x="281177" y="56769"/>
                </a:lnTo>
                <a:lnTo>
                  <a:pt x="311658" y="93218"/>
                </a:lnTo>
                <a:lnTo>
                  <a:pt x="320675" y="141859"/>
                </a:lnTo>
                <a:lnTo>
                  <a:pt x="324612" y="165354"/>
                </a:lnTo>
                <a:lnTo>
                  <a:pt x="324612" y="58927"/>
                </a:lnTo>
                <a:lnTo>
                  <a:pt x="300354" y="37846"/>
                </a:lnTo>
                <a:lnTo>
                  <a:pt x="279400" y="26288"/>
                </a:lnTo>
                <a:close/>
              </a:path>
              <a:path w="355600" h="459740">
                <a:moveTo>
                  <a:pt x="324612" y="58927"/>
                </a:moveTo>
                <a:lnTo>
                  <a:pt x="324612" y="165354"/>
                </a:lnTo>
                <a:lnTo>
                  <a:pt x="349630" y="165354"/>
                </a:lnTo>
                <a:lnTo>
                  <a:pt x="340487" y="107315"/>
                </a:lnTo>
                <a:lnTo>
                  <a:pt x="332486" y="65786"/>
                </a:lnTo>
                <a:lnTo>
                  <a:pt x="324612" y="58927"/>
                </a:lnTo>
                <a:close/>
              </a:path>
              <a:path w="355600" h="459740">
                <a:moveTo>
                  <a:pt x="177164" y="150241"/>
                </a:moveTo>
                <a:lnTo>
                  <a:pt x="134874" y="151511"/>
                </a:lnTo>
                <a:lnTo>
                  <a:pt x="95758" y="154940"/>
                </a:lnTo>
                <a:lnTo>
                  <a:pt x="61340" y="159512"/>
                </a:lnTo>
                <a:lnTo>
                  <a:pt x="33019" y="164465"/>
                </a:lnTo>
                <a:lnTo>
                  <a:pt x="319913" y="164465"/>
                </a:lnTo>
                <a:lnTo>
                  <a:pt x="295528" y="160019"/>
                </a:lnTo>
                <a:lnTo>
                  <a:pt x="259968" y="155194"/>
                </a:lnTo>
                <a:lnTo>
                  <a:pt x="219963" y="151637"/>
                </a:lnTo>
                <a:lnTo>
                  <a:pt x="177164" y="150241"/>
                </a:lnTo>
                <a:close/>
              </a:path>
            </a:pathLst>
          </a:custGeom>
          <a:solidFill>
            <a:srgbClr val="005C96"/>
          </a:solidFill>
        </p:spPr>
        <p:txBody>
          <a:bodyPr wrap="square" lIns="0" tIns="0" rIns="0" bIns="0" rtlCol="0"/>
          <a:lstStyle/>
          <a:p>
            <a:endParaRPr sz="1227"/>
          </a:p>
        </p:txBody>
      </p:sp>
      <p:sp>
        <p:nvSpPr>
          <p:cNvPr id="82" name="object 82"/>
          <p:cNvSpPr/>
          <p:nvPr/>
        </p:nvSpPr>
        <p:spPr>
          <a:xfrm>
            <a:off x="4734791" y="4893338"/>
            <a:ext cx="432955" cy="214745"/>
          </a:xfrm>
          <a:custGeom>
            <a:avLst/>
            <a:gdLst/>
            <a:ahLst/>
            <a:cxnLst/>
            <a:rect l="l" t="t" r="r" b="b"/>
            <a:pathLst>
              <a:path w="635000" h="314959">
                <a:moveTo>
                  <a:pt x="188848" y="0"/>
                </a:moveTo>
                <a:lnTo>
                  <a:pt x="133476" y="41020"/>
                </a:lnTo>
                <a:lnTo>
                  <a:pt x="100837" y="65785"/>
                </a:lnTo>
                <a:lnTo>
                  <a:pt x="52323" y="106171"/>
                </a:lnTo>
                <a:lnTo>
                  <a:pt x="22097" y="157860"/>
                </a:lnTo>
                <a:lnTo>
                  <a:pt x="6476" y="227329"/>
                </a:lnTo>
                <a:lnTo>
                  <a:pt x="762" y="288416"/>
                </a:lnTo>
                <a:lnTo>
                  <a:pt x="0" y="314578"/>
                </a:lnTo>
                <a:lnTo>
                  <a:pt x="635000" y="314578"/>
                </a:lnTo>
                <a:lnTo>
                  <a:pt x="634111" y="219582"/>
                </a:lnTo>
                <a:lnTo>
                  <a:pt x="628395" y="166115"/>
                </a:lnTo>
                <a:lnTo>
                  <a:pt x="623165" y="159257"/>
                </a:lnTo>
                <a:lnTo>
                  <a:pt x="321182" y="159257"/>
                </a:lnTo>
                <a:lnTo>
                  <a:pt x="188848" y="0"/>
                </a:lnTo>
                <a:close/>
              </a:path>
              <a:path w="635000" h="314959">
                <a:moveTo>
                  <a:pt x="446150" y="0"/>
                </a:moveTo>
                <a:lnTo>
                  <a:pt x="321182" y="159257"/>
                </a:lnTo>
                <a:lnTo>
                  <a:pt x="623165" y="159257"/>
                </a:lnTo>
                <a:lnTo>
                  <a:pt x="582676" y="106171"/>
                </a:lnTo>
                <a:lnTo>
                  <a:pt x="543687" y="74294"/>
                </a:lnTo>
                <a:lnTo>
                  <a:pt x="498728" y="39496"/>
                </a:lnTo>
                <a:lnTo>
                  <a:pt x="446150" y="0"/>
                </a:lnTo>
                <a:close/>
              </a:path>
            </a:pathLst>
          </a:custGeom>
          <a:solidFill>
            <a:srgbClr val="005C96"/>
          </a:solidFill>
        </p:spPr>
        <p:txBody>
          <a:bodyPr wrap="square" lIns="0" tIns="0" rIns="0" bIns="0" rtlCol="0"/>
          <a:lstStyle/>
          <a:p>
            <a:endParaRPr sz="1227"/>
          </a:p>
        </p:txBody>
      </p:sp>
      <p:sp>
        <p:nvSpPr>
          <p:cNvPr id="83" name="object 83"/>
          <p:cNvSpPr/>
          <p:nvPr/>
        </p:nvSpPr>
        <p:spPr>
          <a:xfrm>
            <a:off x="3764020" y="2862696"/>
            <a:ext cx="242455" cy="313026"/>
          </a:xfrm>
          <a:custGeom>
            <a:avLst/>
            <a:gdLst/>
            <a:ahLst/>
            <a:cxnLst/>
            <a:rect l="l" t="t" r="r" b="b"/>
            <a:pathLst>
              <a:path w="355600" h="459104">
                <a:moveTo>
                  <a:pt x="177419" y="0"/>
                </a:moveTo>
                <a:lnTo>
                  <a:pt x="133857" y="4317"/>
                </a:lnTo>
                <a:lnTo>
                  <a:pt x="92710" y="16890"/>
                </a:lnTo>
                <a:lnTo>
                  <a:pt x="55372" y="36956"/>
                </a:lnTo>
                <a:lnTo>
                  <a:pt x="23113" y="64262"/>
                </a:lnTo>
                <a:lnTo>
                  <a:pt x="14731" y="107060"/>
                </a:lnTo>
                <a:lnTo>
                  <a:pt x="4953" y="170179"/>
                </a:lnTo>
                <a:lnTo>
                  <a:pt x="2793" y="183641"/>
                </a:lnTo>
                <a:lnTo>
                  <a:pt x="1270" y="197484"/>
                </a:lnTo>
                <a:lnTo>
                  <a:pt x="253" y="211962"/>
                </a:lnTo>
                <a:lnTo>
                  <a:pt x="122" y="220725"/>
                </a:lnTo>
                <a:lnTo>
                  <a:pt x="0" y="227202"/>
                </a:lnTo>
                <a:lnTo>
                  <a:pt x="4445" y="283717"/>
                </a:lnTo>
                <a:lnTo>
                  <a:pt x="17780" y="332866"/>
                </a:lnTo>
                <a:lnTo>
                  <a:pt x="39243" y="373125"/>
                </a:lnTo>
                <a:lnTo>
                  <a:pt x="68580" y="403225"/>
                </a:lnTo>
                <a:lnTo>
                  <a:pt x="122555" y="440816"/>
                </a:lnTo>
                <a:lnTo>
                  <a:pt x="177673" y="458596"/>
                </a:lnTo>
                <a:lnTo>
                  <a:pt x="206882" y="453135"/>
                </a:lnTo>
                <a:lnTo>
                  <a:pt x="262000" y="421385"/>
                </a:lnTo>
                <a:lnTo>
                  <a:pt x="317119" y="369569"/>
                </a:lnTo>
                <a:lnTo>
                  <a:pt x="337947" y="329438"/>
                </a:lnTo>
                <a:lnTo>
                  <a:pt x="345567" y="301370"/>
                </a:lnTo>
                <a:lnTo>
                  <a:pt x="313944" y="301370"/>
                </a:lnTo>
                <a:lnTo>
                  <a:pt x="312293" y="301116"/>
                </a:lnTo>
                <a:lnTo>
                  <a:pt x="43053" y="301116"/>
                </a:lnTo>
                <a:lnTo>
                  <a:pt x="37464" y="272922"/>
                </a:lnTo>
                <a:lnTo>
                  <a:pt x="35432" y="249427"/>
                </a:lnTo>
                <a:lnTo>
                  <a:pt x="35432" y="233171"/>
                </a:lnTo>
                <a:lnTo>
                  <a:pt x="35687" y="227202"/>
                </a:lnTo>
                <a:lnTo>
                  <a:pt x="156972" y="227202"/>
                </a:lnTo>
                <a:lnTo>
                  <a:pt x="171450" y="220471"/>
                </a:lnTo>
                <a:lnTo>
                  <a:pt x="236093" y="177800"/>
                </a:lnTo>
                <a:lnTo>
                  <a:pt x="323595" y="177800"/>
                </a:lnTo>
                <a:lnTo>
                  <a:pt x="323595" y="164845"/>
                </a:lnTo>
                <a:lnTo>
                  <a:pt x="319913" y="164210"/>
                </a:lnTo>
                <a:lnTo>
                  <a:pt x="33019" y="164210"/>
                </a:lnTo>
                <a:lnTo>
                  <a:pt x="40639" y="113791"/>
                </a:lnTo>
                <a:lnTo>
                  <a:pt x="74294" y="56006"/>
                </a:lnTo>
                <a:lnTo>
                  <a:pt x="140716" y="29717"/>
                </a:lnTo>
                <a:lnTo>
                  <a:pt x="177419" y="26288"/>
                </a:lnTo>
                <a:lnTo>
                  <a:pt x="279400" y="26288"/>
                </a:lnTo>
                <a:lnTo>
                  <a:pt x="262763" y="17144"/>
                </a:lnTo>
                <a:lnTo>
                  <a:pt x="221361" y="4444"/>
                </a:lnTo>
                <a:lnTo>
                  <a:pt x="177419" y="0"/>
                </a:lnTo>
                <a:close/>
              </a:path>
              <a:path w="355600" h="459104">
                <a:moveTo>
                  <a:pt x="323595" y="164845"/>
                </a:moveTo>
                <a:lnTo>
                  <a:pt x="323595" y="227202"/>
                </a:lnTo>
                <a:lnTo>
                  <a:pt x="322961" y="246887"/>
                </a:lnTo>
                <a:lnTo>
                  <a:pt x="321182" y="266064"/>
                </a:lnTo>
                <a:lnTo>
                  <a:pt x="318135" y="284225"/>
                </a:lnTo>
                <a:lnTo>
                  <a:pt x="313944" y="301370"/>
                </a:lnTo>
                <a:lnTo>
                  <a:pt x="345567" y="301370"/>
                </a:lnTo>
                <a:lnTo>
                  <a:pt x="350900" y="281431"/>
                </a:lnTo>
                <a:lnTo>
                  <a:pt x="355345" y="227202"/>
                </a:lnTo>
                <a:lnTo>
                  <a:pt x="352551" y="183260"/>
                </a:lnTo>
                <a:lnTo>
                  <a:pt x="351663" y="177800"/>
                </a:lnTo>
                <a:lnTo>
                  <a:pt x="350266" y="169671"/>
                </a:lnTo>
                <a:lnTo>
                  <a:pt x="349631" y="164972"/>
                </a:lnTo>
                <a:lnTo>
                  <a:pt x="324612" y="164972"/>
                </a:lnTo>
                <a:lnTo>
                  <a:pt x="323595" y="164845"/>
                </a:lnTo>
                <a:close/>
              </a:path>
              <a:path w="355600" h="459104">
                <a:moveTo>
                  <a:pt x="177673" y="281939"/>
                </a:moveTo>
                <a:lnTo>
                  <a:pt x="43053" y="301116"/>
                </a:lnTo>
                <a:lnTo>
                  <a:pt x="312293" y="301116"/>
                </a:lnTo>
                <a:lnTo>
                  <a:pt x="177673" y="281939"/>
                </a:lnTo>
                <a:close/>
              </a:path>
              <a:path w="355600" h="459104">
                <a:moveTo>
                  <a:pt x="156972" y="227202"/>
                </a:moveTo>
                <a:lnTo>
                  <a:pt x="35687" y="227202"/>
                </a:lnTo>
                <a:lnTo>
                  <a:pt x="90043" y="240664"/>
                </a:lnTo>
                <a:lnTo>
                  <a:pt x="129031" y="239902"/>
                </a:lnTo>
                <a:lnTo>
                  <a:pt x="156972" y="227202"/>
                </a:lnTo>
                <a:close/>
              </a:path>
              <a:path w="355600" h="459104">
                <a:moveTo>
                  <a:pt x="323595" y="177800"/>
                </a:moveTo>
                <a:lnTo>
                  <a:pt x="236093" y="177800"/>
                </a:lnTo>
                <a:lnTo>
                  <a:pt x="254762" y="197103"/>
                </a:lnTo>
                <a:lnTo>
                  <a:pt x="275844" y="211581"/>
                </a:lnTo>
                <a:lnTo>
                  <a:pt x="298957" y="220725"/>
                </a:lnTo>
                <a:lnTo>
                  <a:pt x="323469" y="224154"/>
                </a:lnTo>
                <a:lnTo>
                  <a:pt x="323595" y="227202"/>
                </a:lnTo>
                <a:lnTo>
                  <a:pt x="323595" y="177800"/>
                </a:lnTo>
                <a:close/>
              </a:path>
              <a:path w="355600" h="459104">
                <a:moveTo>
                  <a:pt x="279400" y="26288"/>
                </a:moveTo>
                <a:lnTo>
                  <a:pt x="177419" y="26288"/>
                </a:lnTo>
                <a:lnTo>
                  <a:pt x="214375" y="29844"/>
                </a:lnTo>
                <a:lnTo>
                  <a:pt x="281178" y="56641"/>
                </a:lnTo>
                <a:lnTo>
                  <a:pt x="311657" y="92963"/>
                </a:lnTo>
                <a:lnTo>
                  <a:pt x="320675" y="141477"/>
                </a:lnTo>
                <a:lnTo>
                  <a:pt x="324612" y="164972"/>
                </a:lnTo>
                <a:lnTo>
                  <a:pt x="324612" y="58800"/>
                </a:lnTo>
                <a:lnTo>
                  <a:pt x="300355" y="37718"/>
                </a:lnTo>
                <a:lnTo>
                  <a:pt x="279400" y="26288"/>
                </a:lnTo>
                <a:close/>
              </a:path>
              <a:path w="355600" h="459104">
                <a:moveTo>
                  <a:pt x="324612" y="58800"/>
                </a:moveTo>
                <a:lnTo>
                  <a:pt x="324612" y="164972"/>
                </a:lnTo>
                <a:lnTo>
                  <a:pt x="349631" y="164972"/>
                </a:lnTo>
                <a:lnTo>
                  <a:pt x="340487" y="107060"/>
                </a:lnTo>
                <a:lnTo>
                  <a:pt x="332486" y="65658"/>
                </a:lnTo>
                <a:lnTo>
                  <a:pt x="324612" y="58800"/>
                </a:lnTo>
                <a:close/>
              </a:path>
              <a:path w="355600" h="459104">
                <a:moveTo>
                  <a:pt x="177164" y="149859"/>
                </a:moveTo>
                <a:lnTo>
                  <a:pt x="134874" y="151256"/>
                </a:lnTo>
                <a:lnTo>
                  <a:pt x="95757" y="154558"/>
                </a:lnTo>
                <a:lnTo>
                  <a:pt x="61341" y="159130"/>
                </a:lnTo>
                <a:lnTo>
                  <a:pt x="33019" y="164210"/>
                </a:lnTo>
                <a:lnTo>
                  <a:pt x="319913" y="164210"/>
                </a:lnTo>
                <a:lnTo>
                  <a:pt x="295529" y="159765"/>
                </a:lnTo>
                <a:lnTo>
                  <a:pt x="259969" y="154812"/>
                </a:lnTo>
                <a:lnTo>
                  <a:pt x="219963" y="151256"/>
                </a:lnTo>
                <a:lnTo>
                  <a:pt x="177164" y="149859"/>
                </a:lnTo>
                <a:close/>
              </a:path>
            </a:pathLst>
          </a:custGeom>
          <a:solidFill>
            <a:srgbClr val="005C96"/>
          </a:solidFill>
        </p:spPr>
        <p:txBody>
          <a:bodyPr wrap="square" lIns="0" tIns="0" rIns="0" bIns="0" rtlCol="0"/>
          <a:lstStyle/>
          <a:p>
            <a:endParaRPr sz="1227"/>
          </a:p>
        </p:txBody>
      </p:sp>
      <p:sp>
        <p:nvSpPr>
          <p:cNvPr id="84" name="object 84"/>
          <p:cNvSpPr/>
          <p:nvPr/>
        </p:nvSpPr>
        <p:spPr>
          <a:xfrm>
            <a:off x="3668683" y="3158490"/>
            <a:ext cx="432955" cy="214313"/>
          </a:xfrm>
          <a:custGeom>
            <a:avLst/>
            <a:gdLst/>
            <a:ahLst/>
            <a:cxnLst/>
            <a:rect l="l" t="t" r="r" b="b"/>
            <a:pathLst>
              <a:path w="635000" h="314325">
                <a:moveTo>
                  <a:pt x="188849" y="0"/>
                </a:moveTo>
                <a:lnTo>
                  <a:pt x="133476" y="40894"/>
                </a:lnTo>
                <a:lnTo>
                  <a:pt x="100837" y="65659"/>
                </a:lnTo>
                <a:lnTo>
                  <a:pt x="52323" y="106045"/>
                </a:lnTo>
                <a:lnTo>
                  <a:pt x="22097" y="157480"/>
                </a:lnTo>
                <a:lnTo>
                  <a:pt x="6476" y="226949"/>
                </a:lnTo>
                <a:lnTo>
                  <a:pt x="761" y="287782"/>
                </a:lnTo>
                <a:lnTo>
                  <a:pt x="0" y="313944"/>
                </a:lnTo>
                <a:lnTo>
                  <a:pt x="635000" y="313944"/>
                </a:lnTo>
                <a:lnTo>
                  <a:pt x="634111" y="219075"/>
                </a:lnTo>
                <a:lnTo>
                  <a:pt x="628395" y="165735"/>
                </a:lnTo>
                <a:lnTo>
                  <a:pt x="623240" y="159003"/>
                </a:lnTo>
                <a:lnTo>
                  <a:pt x="321182" y="159003"/>
                </a:lnTo>
                <a:lnTo>
                  <a:pt x="188849" y="0"/>
                </a:lnTo>
                <a:close/>
              </a:path>
              <a:path w="635000" h="314325">
                <a:moveTo>
                  <a:pt x="446150" y="0"/>
                </a:moveTo>
                <a:lnTo>
                  <a:pt x="321182" y="159003"/>
                </a:lnTo>
                <a:lnTo>
                  <a:pt x="623240" y="159003"/>
                </a:lnTo>
                <a:lnTo>
                  <a:pt x="582676" y="106045"/>
                </a:lnTo>
                <a:lnTo>
                  <a:pt x="543687" y="74168"/>
                </a:lnTo>
                <a:lnTo>
                  <a:pt x="498728" y="39497"/>
                </a:lnTo>
                <a:lnTo>
                  <a:pt x="446150" y="0"/>
                </a:lnTo>
                <a:close/>
              </a:path>
            </a:pathLst>
          </a:custGeom>
          <a:solidFill>
            <a:srgbClr val="005C96"/>
          </a:solidFill>
        </p:spPr>
        <p:txBody>
          <a:bodyPr wrap="square" lIns="0" tIns="0" rIns="0" bIns="0" rtlCol="0"/>
          <a:lstStyle/>
          <a:p>
            <a:endParaRPr sz="1227"/>
          </a:p>
        </p:txBody>
      </p:sp>
      <p:sp>
        <p:nvSpPr>
          <p:cNvPr id="85" name="object 85"/>
          <p:cNvSpPr/>
          <p:nvPr/>
        </p:nvSpPr>
        <p:spPr>
          <a:xfrm>
            <a:off x="4730634" y="2823210"/>
            <a:ext cx="936048" cy="0"/>
          </a:xfrm>
          <a:custGeom>
            <a:avLst/>
            <a:gdLst/>
            <a:ahLst/>
            <a:cxnLst/>
            <a:rect l="l" t="t" r="r" b="b"/>
            <a:pathLst>
              <a:path w="1372870">
                <a:moveTo>
                  <a:pt x="0" y="0"/>
                </a:moveTo>
                <a:lnTo>
                  <a:pt x="1372743" y="0"/>
                </a:lnTo>
              </a:path>
            </a:pathLst>
          </a:custGeom>
          <a:ln w="6768">
            <a:solidFill>
              <a:srgbClr val="005C97"/>
            </a:solidFill>
          </a:ln>
        </p:spPr>
        <p:txBody>
          <a:bodyPr wrap="square" lIns="0" tIns="0" rIns="0" bIns="0" rtlCol="0"/>
          <a:lstStyle/>
          <a:p>
            <a:endParaRPr sz="1227"/>
          </a:p>
        </p:txBody>
      </p:sp>
      <p:sp>
        <p:nvSpPr>
          <p:cNvPr id="86" name="object 86"/>
          <p:cNvSpPr/>
          <p:nvPr/>
        </p:nvSpPr>
        <p:spPr>
          <a:xfrm>
            <a:off x="3417223" y="2823210"/>
            <a:ext cx="936048" cy="0"/>
          </a:xfrm>
          <a:custGeom>
            <a:avLst/>
            <a:gdLst/>
            <a:ahLst/>
            <a:cxnLst/>
            <a:rect l="l" t="t" r="r" b="b"/>
            <a:pathLst>
              <a:path w="1372870">
                <a:moveTo>
                  <a:pt x="0" y="0"/>
                </a:moveTo>
                <a:lnTo>
                  <a:pt x="1372742" y="0"/>
                </a:lnTo>
              </a:path>
            </a:pathLst>
          </a:custGeom>
          <a:ln w="6768">
            <a:solidFill>
              <a:srgbClr val="005C97"/>
            </a:solidFill>
          </a:ln>
        </p:spPr>
        <p:txBody>
          <a:bodyPr wrap="square" lIns="0" tIns="0" rIns="0" bIns="0" rtlCol="0"/>
          <a:lstStyle/>
          <a:p>
            <a:endParaRPr sz="1227"/>
          </a:p>
        </p:txBody>
      </p:sp>
      <p:sp>
        <p:nvSpPr>
          <p:cNvPr id="87" name="object 87"/>
          <p:cNvSpPr/>
          <p:nvPr/>
        </p:nvSpPr>
        <p:spPr>
          <a:xfrm>
            <a:off x="3417223" y="4558492"/>
            <a:ext cx="936048" cy="0"/>
          </a:xfrm>
          <a:custGeom>
            <a:avLst/>
            <a:gdLst/>
            <a:ahLst/>
            <a:cxnLst/>
            <a:rect l="l" t="t" r="r" b="b"/>
            <a:pathLst>
              <a:path w="1372870">
                <a:moveTo>
                  <a:pt x="0" y="0"/>
                </a:moveTo>
                <a:lnTo>
                  <a:pt x="1372742" y="0"/>
                </a:lnTo>
              </a:path>
            </a:pathLst>
          </a:custGeom>
          <a:ln w="6768">
            <a:solidFill>
              <a:srgbClr val="DA521F"/>
            </a:solidFill>
          </a:ln>
        </p:spPr>
        <p:txBody>
          <a:bodyPr wrap="square" lIns="0" tIns="0" rIns="0" bIns="0" rtlCol="0"/>
          <a:lstStyle/>
          <a:p>
            <a:endParaRPr sz="1227"/>
          </a:p>
        </p:txBody>
      </p:sp>
      <p:sp>
        <p:nvSpPr>
          <p:cNvPr id="88" name="object 88"/>
          <p:cNvSpPr/>
          <p:nvPr/>
        </p:nvSpPr>
        <p:spPr>
          <a:xfrm>
            <a:off x="4731154" y="2443422"/>
            <a:ext cx="936048" cy="0"/>
          </a:xfrm>
          <a:custGeom>
            <a:avLst/>
            <a:gdLst/>
            <a:ahLst/>
            <a:cxnLst/>
            <a:rect l="l" t="t" r="r" b="b"/>
            <a:pathLst>
              <a:path w="1372870">
                <a:moveTo>
                  <a:pt x="0" y="0"/>
                </a:moveTo>
                <a:lnTo>
                  <a:pt x="1372743" y="0"/>
                </a:lnTo>
              </a:path>
            </a:pathLst>
          </a:custGeom>
          <a:ln w="50800">
            <a:solidFill>
              <a:srgbClr val="005C97"/>
            </a:solidFill>
          </a:ln>
        </p:spPr>
        <p:txBody>
          <a:bodyPr wrap="square" lIns="0" tIns="0" rIns="0" bIns="0" rtlCol="0"/>
          <a:lstStyle/>
          <a:p>
            <a:endParaRPr sz="1227"/>
          </a:p>
        </p:txBody>
      </p:sp>
      <p:sp>
        <p:nvSpPr>
          <p:cNvPr id="89" name="object 89"/>
          <p:cNvSpPr/>
          <p:nvPr/>
        </p:nvSpPr>
        <p:spPr>
          <a:xfrm>
            <a:off x="4731154" y="4255596"/>
            <a:ext cx="936048" cy="0"/>
          </a:xfrm>
          <a:custGeom>
            <a:avLst/>
            <a:gdLst/>
            <a:ahLst/>
            <a:cxnLst/>
            <a:rect l="l" t="t" r="r" b="b"/>
            <a:pathLst>
              <a:path w="1372870">
                <a:moveTo>
                  <a:pt x="0" y="0"/>
                </a:moveTo>
                <a:lnTo>
                  <a:pt x="1372743" y="0"/>
                </a:lnTo>
              </a:path>
            </a:pathLst>
          </a:custGeom>
          <a:ln w="50800">
            <a:solidFill>
              <a:srgbClr val="DA521F"/>
            </a:solidFill>
          </a:ln>
        </p:spPr>
        <p:txBody>
          <a:bodyPr wrap="square" lIns="0" tIns="0" rIns="0" bIns="0" rtlCol="0"/>
          <a:lstStyle/>
          <a:p>
            <a:endParaRPr sz="1227"/>
          </a:p>
        </p:txBody>
      </p:sp>
      <p:sp>
        <p:nvSpPr>
          <p:cNvPr id="90" name="object 90"/>
          <p:cNvSpPr/>
          <p:nvPr/>
        </p:nvSpPr>
        <p:spPr>
          <a:xfrm>
            <a:off x="3417742" y="2443422"/>
            <a:ext cx="936048" cy="0"/>
          </a:xfrm>
          <a:custGeom>
            <a:avLst/>
            <a:gdLst/>
            <a:ahLst/>
            <a:cxnLst/>
            <a:rect l="l" t="t" r="r" b="b"/>
            <a:pathLst>
              <a:path w="1372870">
                <a:moveTo>
                  <a:pt x="0" y="0"/>
                </a:moveTo>
                <a:lnTo>
                  <a:pt x="1372742" y="0"/>
                </a:lnTo>
              </a:path>
            </a:pathLst>
          </a:custGeom>
          <a:ln w="50800">
            <a:solidFill>
              <a:srgbClr val="005C97"/>
            </a:solidFill>
          </a:ln>
        </p:spPr>
        <p:txBody>
          <a:bodyPr wrap="square" lIns="0" tIns="0" rIns="0" bIns="0" rtlCol="0"/>
          <a:lstStyle/>
          <a:p>
            <a:endParaRPr sz="1227"/>
          </a:p>
        </p:txBody>
      </p:sp>
      <p:sp>
        <p:nvSpPr>
          <p:cNvPr id="91" name="object 91"/>
          <p:cNvSpPr/>
          <p:nvPr/>
        </p:nvSpPr>
        <p:spPr>
          <a:xfrm>
            <a:off x="3417742" y="4255596"/>
            <a:ext cx="936048" cy="0"/>
          </a:xfrm>
          <a:custGeom>
            <a:avLst/>
            <a:gdLst/>
            <a:ahLst/>
            <a:cxnLst/>
            <a:rect l="l" t="t" r="r" b="b"/>
            <a:pathLst>
              <a:path w="1372870">
                <a:moveTo>
                  <a:pt x="0" y="0"/>
                </a:moveTo>
                <a:lnTo>
                  <a:pt x="1372742" y="0"/>
                </a:lnTo>
              </a:path>
            </a:pathLst>
          </a:custGeom>
          <a:ln w="50800">
            <a:solidFill>
              <a:srgbClr val="DA521F"/>
            </a:solidFill>
          </a:ln>
        </p:spPr>
        <p:txBody>
          <a:bodyPr wrap="square" lIns="0" tIns="0" rIns="0" bIns="0" rtlCol="0"/>
          <a:lstStyle/>
          <a:p>
            <a:endParaRPr sz="1227"/>
          </a:p>
        </p:txBody>
      </p:sp>
      <p:sp>
        <p:nvSpPr>
          <p:cNvPr id="92" name="object 92"/>
          <p:cNvSpPr/>
          <p:nvPr/>
        </p:nvSpPr>
        <p:spPr>
          <a:xfrm>
            <a:off x="6286153" y="6026727"/>
            <a:ext cx="969471" cy="352252"/>
          </a:xfrm>
          <a:prstGeom prst="rect">
            <a:avLst/>
          </a:prstGeom>
          <a:blipFill>
            <a:blip r:embed="rId5" cstate="print"/>
            <a:stretch>
              <a:fillRect/>
            </a:stretch>
          </a:blipFill>
        </p:spPr>
        <p:txBody>
          <a:bodyPr wrap="square" lIns="0" tIns="0" rIns="0" bIns="0" rtlCol="0"/>
          <a:lstStyle/>
          <a:p>
            <a:endParaRPr sz="1227"/>
          </a:p>
        </p:txBody>
      </p:sp>
      <p:sp>
        <p:nvSpPr>
          <p:cNvPr id="93" name="object 93"/>
          <p:cNvSpPr txBox="1"/>
          <p:nvPr/>
        </p:nvSpPr>
        <p:spPr>
          <a:xfrm>
            <a:off x="4730635" y="3710421"/>
            <a:ext cx="967653" cy="880468"/>
          </a:xfrm>
          <a:prstGeom prst="rect">
            <a:avLst/>
          </a:prstGeom>
        </p:spPr>
        <p:txBody>
          <a:bodyPr vert="horz" wrap="square" lIns="0" tIns="8226" rIns="0" bIns="0" rtlCol="0">
            <a:spAutoFit/>
          </a:bodyPr>
          <a:lstStyle/>
          <a:p>
            <a:pPr algn="ctr">
              <a:spcBef>
                <a:spcPts val="65"/>
              </a:spcBef>
            </a:pPr>
            <a:r>
              <a:rPr sz="2489" b="1" spc="-75" dirty="0">
                <a:solidFill>
                  <a:srgbClr val="005C97"/>
                </a:solidFill>
                <a:latin typeface="Tahoma"/>
                <a:cs typeface="Tahoma"/>
              </a:rPr>
              <a:t>2</a:t>
            </a:r>
            <a:r>
              <a:rPr sz="2489" b="1" spc="-136" dirty="0">
                <a:solidFill>
                  <a:srgbClr val="005C97"/>
                </a:solidFill>
                <a:latin typeface="Tahoma"/>
                <a:cs typeface="Tahoma"/>
              </a:rPr>
              <a:t>.</a:t>
            </a:r>
            <a:r>
              <a:rPr sz="2489" b="1" spc="55" dirty="0">
                <a:solidFill>
                  <a:srgbClr val="005C97"/>
                </a:solidFill>
                <a:latin typeface="Tahoma"/>
                <a:cs typeface="Tahoma"/>
              </a:rPr>
              <a:t>4</a:t>
            </a:r>
            <a:r>
              <a:rPr sz="2489" b="1" spc="31" dirty="0">
                <a:solidFill>
                  <a:srgbClr val="005C97"/>
                </a:solidFill>
                <a:latin typeface="Tahoma"/>
                <a:cs typeface="Tahoma"/>
              </a:rPr>
              <a:t>0</a:t>
            </a:r>
            <a:r>
              <a:rPr sz="2489" spc="-3" dirty="0">
                <a:solidFill>
                  <a:srgbClr val="005C97"/>
                </a:solidFill>
                <a:latin typeface="Verdana"/>
                <a:cs typeface="Verdana"/>
              </a:rPr>
              <a:t>M</a:t>
            </a:r>
            <a:endParaRPr sz="2489">
              <a:latin typeface="Verdana"/>
              <a:cs typeface="Verdana"/>
            </a:endParaRPr>
          </a:p>
          <a:p>
            <a:pPr marL="131182" marR="153262" algn="ctr">
              <a:lnSpc>
                <a:spcPts val="689"/>
              </a:lnSpc>
              <a:spcBef>
                <a:spcPts val="1718"/>
              </a:spcBef>
            </a:pPr>
            <a:r>
              <a:rPr sz="648" b="1" spc="3" dirty="0">
                <a:solidFill>
                  <a:srgbClr val="FFFFFF"/>
                </a:solidFill>
                <a:latin typeface="Tahoma"/>
                <a:cs typeface="Tahoma"/>
              </a:rPr>
              <a:t>Anesthesia</a:t>
            </a:r>
            <a:r>
              <a:rPr sz="648" b="1" spc="-51" dirty="0">
                <a:solidFill>
                  <a:srgbClr val="FFFFFF"/>
                </a:solidFill>
                <a:latin typeface="Tahoma"/>
                <a:cs typeface="Tahoma"/>
              </a:rPr>
              <a:t> </a:t>
            </a:r>
            <a:r>
              <a:rPr sz="648" b="1" spc="7" dirty="0">
                <a:solidFill>
                  <a:srgbClr val="FFFFFF"/>
                </a:solidFill>
                <a:latin typeface="Tahoma"/>
                <a:cs typeface="Tahoma"/>
              </a:rPr>
              <a:t>Care  </a:t>
            </a:r>
            <a:r>
              <a:rPr sz="648" b="1" spc="-3" dirty="0">
                <a:solidFill>
                  <a:srgbClr val="FFFFFF"/>
                </a:solidFill>
                <a:latin typeface="Tahoma"/>
                <a:cs typeface="Tahoma"/>
              </a:rPr>
              <a:t>Team</a:t>
            </a:r>
            <a:endParaRPr sz="648">
              <a:latin typeface="Tahoma"/>
              <a:cs typeface="Tahoma"/>
            </a:endParaRPr>
          </a:p>
          <a:p>
            <a:pPr marR="6061" algn="ctr">
              <a:spcBef>
                <a:spcPts val="126"/>
              </a:spcBef>
              <a:tabLst>
                <a:tab pos="296566" algn="l"/>
                <a:tab pos="955938" algn="l"/>
              </a:tabLst>
            </a:pPr>
            <a:r>
              <a:rPr sz="767" u="sng" baseline="3703" dirty="0">
                <a:solidFill>
                  <a:srgbClr val="DA521F"/>
                </a:solidFill>
                <a:uFill>
                  <a:solidFill>
                    <a:srgbClr val="DA521F"/>
                  </a:solidFill>
                </a:uFill>
                <a:latin typeface="Verdana"/>
                <a:cs typeface="Verdana"/>
              </a:rPr>
              <a:t> 	</a:t>
            </a:r>
            <a:r>
              <a:rPr sz="767" baseline="3703" dirty="0">
                <a:solidFill>
                  <a:srgbClr val="DA521F"/>
                </a:solidFill>
                <a:latin typeface="Verdana"/>
                <a:cs typeface="Verdana"/>
              </a:rPr>
              <a:t>(</a:t>
            </a:r>
            <a:r>
              <a:rPr sz="767" spc="-235" baseline="3703" dirty="0">
                <a:solidFill>
                  <a:srgbClr val="DA521F"/>
                </a:solidFill>
                <a:latin typeface="Verdana"/>
                <a:cs typeface="Verdana"/>
              </a:rPr>
              <a:t> </a:t>
            </a:r>
            <a:r>
              <a:rPr sz="511" spc="-44" dirty="0">
                <a:solidFill>
                  <a:srgbClr val="DA521F"/>
                </a:solidFill>
                <a:latin typeface="Verdana"/>
                <a:cs typeface="Verdana"/>
              </a:rPr>
              <a:t>3:1</a:t>
            </a:r>
            <a:r>
              <a:rPr sz="511" spc="-150" dirty="0">
                <a:solidFill>
                  <a:srgbClr val="DA521F"/>
                </a:solidFill>
                <a:latin typeface="Verdana"/>
                <a:cs typeface="Verdana"/>
              </a:rPr>
              <a:t> </a:t>
            </a:r>
            <a:r>
              <a:rPr sz="511" spc="10" dirty="0">
                <a:solidFill>
                  <a:srgbClr val="DA521F"/>
                </a:solidFill>
                <a:latin typeface="Verdana"/>
                <a:cs typeface="Verdana"/>
              </a:rPr>
              <a:t>Ratio</a:t>
            </a:r>
            <a:r>
              <a:rPr sz="767" spc="15" baseline="3703" dirty="0">
                <a:solidFill>
                  <a:srgbClr val="DA521F"/>
                </a:solidFill>
                <a:latin typeface="Verdana"/>
                <a:cs typeface="Verdana"/>
              </a:rPr>
              <a:t>)</a:t>
            </a:r>
            <a:r>
              <a:rPr sz="767" u="sng" baseline="3703" dirty="0">
                <a:solidFill>
                  <a:srgbClr val="DA521F"/>
                </a:solidFill>
                <a:uFill>
                  <a:solidFill>
                    <a:srgbClr val="DA521F"/>
                  </a:solidFill>
                </a:uFill>
                <a:latin typeface="Verdana"/>
                <a:cs typeface="Verdana"/>
              </a:rPr>
              <a:t> 	</a:t>
            </a:r>
            <a:endParaRPr sz="767" baseline="3703">
              <a:latin typeface="Verdana"/>
              <a:cs typeface="Verdana"/>
            </a:endParaRPr>
          </a:p>
        </p:txBody>
      </p:sp>
      <p:sp>
        <p:nvSpPr>
          <p:cNvPr id="94" name="object 94"/>
          <p:cNvSpPr txBox="1"/>
          <p:nvPr/>
        </p:nvSpPr>
        <p:spPr>
          <a:xfrm>
            <a:off x="6565928" y="6454694"/>
            <a:ext cx="446809" cy="71710"/>
          </a:xfrm>
          <a:prstGeom prst="rect">
            <a:avLst/>
          </a:prstGeom>
        </p:spPr>
        <p:txBody>
          <a:bodyPr vert="horz" wrap="square" lIns="0" tIns="8659" rIns="0" bIns="0" rtlCol="0">
            <a:spAutoFit/>
          </a:bodyPr>
          <a:lstStyle/>
          <a:p>
            <a:pPr marL="8659">
              <a:spcBef>
                <a:spcPts val="68"/>
              </a:spcBef>
            </a:pPr>
            <a:r>
              <a:rPr sz="409" spc="-34" dirty="0">
                <a:solidFill>
                  <a:srgbClr val="626366"/>
                </a:solidFill>
                <a:latin typeface="Trebuchet MS"/>
                <a:cs typeface="Trebuchet MS"/>
              </a:rPr>
              <a:t>Copyright©</a:t>
            </a:r>
            <a:r>
              <a:rPr sz="409" spc="-109" dirty="0">
                <a:solidFill>
                  <a:srgbClr val="626366"/>
                </a:solidFill>
                <a:latin typeface="Trebuchet MS"/>
                <a:cs typeface="Trebuchet MS"/>
              </a:rPr>
              <a:t> </a:t>
            </a:r>
            <a:r>
              <a:rPr sz="409" spc="-34" dirty="0">
                <a:solidFill>
                  <a:srgbClr val="626366"/>
                </a:solidFill>
                <a:latin typeface="Trebuchet MS"/>
                <a:cs typeface="Trebuchet MS"/>
              </a:rPr>
              <a:t>AANA</a:t>
            </a:r>
            <a:r>
              <a:rPr sz="409" spc="-106" dirty="0">
                <a:solidFill>
                  <a:srgbClr val="626366"/>
                </a:solidFill>
                <a:latin typeface="Trebuchet MS"/>
                <a:cs typeface="Trebuchet MS"/>
              </a:rPr>
              <a:t> </a:t>
            </a:r>
            <a:r>
              <a:rPr sz="409" spc="-34" dirty="0">
                <a:solidFill>
                  <a:srgbClr val="626366"/>
                </a:solidFill>
                <a:latin typeface="Trebuchet MS"/>
                <a:cs typeface="Trebuchet MS"/>
              </a:rPr>
              <a:t>2022</a:t>
            </a:r>
            <a:endParaRPr sz="409">
              <a:latin typeface="Trebuchet MS"/>
              <a:cs typeface="Trebuchet MS"/>
            </a:endParaRPr>
          </a:p>
        </p:txBody>
      </p:sp>
      <p:sp>
        <p:nvSpPr>
          <p:cNvPr id="95" name="object 95"/>
          <p:cNvSpPr txBox="1"/>
          <p:nvPr/>
        </p:nvSpPr>
        <p:spPr>
          <a:xfrm>
            <a:off x="4290320" y="62605"/>
            <a:ext cx="1899372" cy="124160"/>
          </a:xfrm>
          <a:prstGeom prst="rect">
            <a:avLst/>
          </a:prstGeom>
        </p:spPr>
        <p:txBody>
          <a:bodyPr vert="horz" wrap="square" lIns="0" tIns="8659" rIns="0" bIns="0" rtlCol="0">
            <a:spAutoFit/>
          </a:bodyPr>
          <a:lstStyle/>
          <a:p>
            <a:pPr marL="8659">
              <a:spcBef>
                <a:spcPts val="68"/>
              </a:spcBef>
            </a:pPr>
            <a:r>
              <a:rPr sz="750" b="1" spc="-3" dirty="0">
                <a:latin typeface="Calibri"/>
                <a:cs typeface="Calibri"/>
              </a:rPr>
              <a:t>COST </a:t>
            </a:r>
            <a:r>
              <a:rPr sz="750" b="1" dirty="0">
                <a:latin typeface="Calibri"/>
                <a:cs typeface="Calibri"/>
              </a:rPr>
              <a:t>INFORMATION </a:t>
            </a:r>
            <a:r>
              <a:rPr sz="750" b="1" spc="-3" dirty="0">
                <a:latin typeface="Calibri"/>
                <a:cs typeface="Calibri"/>
              </a:rPr>
              <a:t>FOR </a:t>
            </a:r>
            <a:r>
              <a:rPr sz="750" b="1" dirty="0">
                <a:latin typeface="Calibri"/>
                <a:cs typeface="Calibri"/>
              </a:rPr>
              <a:t>ANESTHESIA</a:t>
            </a:r>
            <a:r>
              <a:rPr sz="750" b="1" spc="-48" dirty="0">
                <a:latin typeface="Calibri"/>
                <a:cs typeface="Calibri"/>
              </a:rPr>
              <a:t> </a:t>
            </a:r>
            <a:r>
              <a:rPr sz="750" b="1" spc="-3" dirty="0">
                <a:latin typeface="Calibri"/>
                <a:cs typeface="Calibri"/>
              </a:rPr>
              <a:t>MODELS</a:t>
            </a:r>
            <a:endParaRPr sz="750">
              <a:latin typeface="Calibri"/>
              <a:cs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4"/>
            </a:gs>
            <a:gs pos="58000">
              <a:schemeClr val="accent1">
                <a:lumMod val="45000"/>
                <a:lumOff val="55000"/>
              </a:schemeClr>
            </a:gs>
            <a:gs pos="8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50758-BBD5-3A69-12B2-2ECCD7DF2608}"/>
              </a:ext>
            </a:extLst>
          </p:cNvPr>
          <p:cNvSpPr>
            <a:spLocks noGrp="1"/>
          </p:cNvSpPr>
          <p:nvPr>
            <p:ph type="title"/>
          </p:nvPr>
        </p:nvSpPr>
        <p:spPr>
          <a:xfrm>
            <a:off x="1533745" y="789102"/>
            <a:ext cx="8256800" cy="669632"/>
          </a:xfrm>
        </p:spPr>
        <p:txBody>
          <a:bodyPr/>
          <a:lstStyle/>
          <a:p>
            <a:pPr algn="ctr"/>
            <a:r>
              <a:rPr lang="en-US" sz="3600" b="1" dirty="0"/>
              <a:t>How is anesthesia Billed?</a:t>
            </a:r>
          </a:p>
        </p:txBody>
      </p:sp>
      <p:sp>
        <p:nvSpPr>
          <p:cNvPr id="4" name="Slide Number Placeholder 3">
            <a:extLst>
              <a:ext uri="{FF2B5EF4-FFF2-40B4-BE49-F238E27FC236}">
                <a16:creationId xmlns:a16="http://schemas.microsoft.com/office/drawing/2014/main" id="{E9517AA7-5C1D-1AB2-BABF-E5DDAE991C71}"/>
              </a:ext>
            </a:extLst>
          </p:cNvPr>
          <p:cNvSpPr>
            <a:spLocks noGrp="1"/>
          </p:cNvSpPr>
          <p:nvPr>
            <p:ph type="sldNum" sz="quarter" idx="7"/>
          </p:nvPr>
        </p:nvSpPr>
        <p:spPr/>
        <p:txBody>
          <a:bodyPr/>
          <a:lstStyle/>
          <a:p>
            <a:pPr marL="25977">
              <a:spcBef>
                <a:spcPts val="17"/>
              </a:spcBef>
            </a:pPr>
            <a:fld id="{81D60167-4931-47E6-BA6A-407CBD079E47}" type="slidenum">
              <a:rPr lang="en-US" smtClean="0"/>
              <a:pPr marL="25977">
                <a:spcBef>
                  <a:spcPts val="17"/>
                </a:spcBef>
              </a:pPr>
              <a:t>2</a:t>
            </a:fld>
            <a:r>
              <a:rPr lang="en-US"/>
              <a:t> </a:t>
            </a:r>
            <a:r>
              <a:rPr lang="en-US" spc="-3"/>
              <a:t>of</a:t>
            </a:r>
            <a:r>
              <a:rPr lang="en-US" spc="-44"/>
              <a:t> </a:t>
            </a:r>
            <a:r>
              <a:rPr lang="en-US"/>
              <a:t>4</a:t>
            </a:r>
            <a:endParaRPr lang="en-US" dirty="0"/>
          </a:p>
        </p:txBody>
      </p:sp>
      <p:grpSp>
        <p:nvGrpSpPr>
          <p:cNvPr id="5" name="Group 38">
            <a:extLst>
              <a:ext uri="{FF2B5EF4-FFF2-40B4-BE49-F238E27FC236}">
                <a16:creationId xmlns:a16="http://schemas.microsoft.com/office/drawing/2014/main" id="{26602AA1-CC86-584D-C458-62B501B3395A}"/>
              </a:ext>
            </a:extLst>
          </p:cNvPr>
          <p:cNvGrpSpPr>
            <a:grpSpLocks/>
          </p:cNvGrpSpPr>
          <p:nvPr/>
        </p:nvGrpSpPr>
        <p:grpSpPr bwMode="auto">
          <a:xfrm>
            <a:off x="1484446" y="2505507"/>
            <a:ext cx="298013" cy="798154"/>
            <a:chOff x="1532" y="341"/>
            <a:chExt cx="202" cy="688"/>
          </a:xfrm>
        </p:grpSpPr>
        <p:sp>
          <p:nvSpPr>
            <p:cNvPr id="6" name="Freeform 40">
              <a:extLst>
                <a:ext uri="{FF2B5EF4-FFF2-40B4-BE49-F238E27FC236}">
                  <a16:creationId xmlns:a16="http://schemas.microsoft.com/office/drawing/2014/main" id="{4CA46E37-C69E-ACF6-2170-584B086A2E09}"/>
                </a:ext>
              </a:extLst>
            </p:cNvPr>
            <p:cNvSpPr>
              <a:spLocks/>
            </p:cNvSpPr>
            <p:nvPr/>
          </p:nvSpPr>
          <p:spPr bwMode="auto">
            <a:xfrm>
              <a:off x="1552" y="361"/>
              <a:ext cx="162" cy="648"/>
            </a:xfrm>
            <a:custGeom>
              <a:avLst/>
              <a:gdLst>
                <a:gd name="T0" fmla="+- 0 1714 1552"/>
                <a:gd name="T1" fmla="*/ T0 w 162"/>
                <a:gd name="T2" fmla="+- 0 361 361"/>
                <a:gd name="T3" fmla="*/ 361 h 648"/>
                <a:gd name="T4" fmla="+- 0 1618 1552"/>
                <a:gd name="T5" fmla="*/ T4 w 162"/>
                <a:gd name="T6" fmla="+- 0 424 361"/>
                <a:gd name="T7" fmla="*/ 424 h 648"/>
                <a:gd name="T8" fmla="+- 0 1583 1552"/>
                <a:gd name="T9" fmla="*/ T8 w 162"/>
                <a:gd name="T10" fmla="+- 0 494 361"/>
                <a:gd name="T11" fmla="*/ 494 h 648"/>
                <a:gd name="T12" fmla="+- 0 1560 1552"/>
                <a:gd name="T13" fmla="*/ T12 w 162"/>
                <a:gd name="T14" fmla="+- 0 583 361"/>
                <a:gd name="T15" fmla="*/ 583 h 648"/>
                <a:gd name="T16" fmla="+- 0 1552 1552"/>
                <a:gd name="T17" fmla="*/ T16 w 162"/>
                <a:gd name="T18" fmla="+- 0 685 361"/>
                <a:gd name="T19" fmla="*/ 685 h 648"/>
                <a:gd name="T20" fmla="+- 0 1560 1552"/>
                <a:gd name="T21" fmla="*/ T20 w 162"/>
                <a:gd name="T22" fmla="+- 0 788 361"/>
                <a:gd name="T23" fmla="*/ 788 h 648"/>
                <a:gd name="T24" fmla="+- 0 1583 1552"/>
                <a:gd name="T25" fmla="*/ T24 w 162"/>
                <a:gd name="T26" fmla="+- 0 877 361"/>
                <a:gd name="T27" fmla="*/ 877 h 648"/>
                <a:gd name="T28" fmla="+- 0 1618 1552"/>
                <a:gd name="T29" fmla="*/ T28 w 162"/>
                <a:gd name="T30" fmla="+- 0 947 361"/>
                <a:gd name="T31" fmla="*/ 947 h 648"/>
                <a:gd name="T32" fmla="+- 0 1663 1552"/>
                <a:gd name="T33" fmla="*/ T32 w 162"/>
                <a:gd name="T34" fmla="+- 0 993 361"/>
                <a:gd name="T35" fmla="*/ 993 h 648"/>
                <a:gd name="T36" fmla="+- 0 1714 1552"/>
                <a:gd name="T37" fmla="*/ T36 w 162"/>
                <a:gd name="T38" fmla="+- 0 1009 361"/>
                <a:gd name="T39" fmla="*/ 1009 h 648"/>
                <a:gd name="T40" fmla="+- 0 1714 1552"/>
                <a:gd name="T41" fmla="*/ T40 w 162"/>
                <a:gd name="T42" fmla="+- 0 928 361"/>
                <a:gd name="T43" fmla="*/ 928 h 648"/>
                <a:gd name="T44" fmla="+- 0 1682 1552"/>
                <a:gd name="T45" fmla="*/ T44 w 162"/>
                <a:gd name="T46" fmla="+- 0 909 361"/>
                <a:gd name="T47" fmla="*/ 909 h 648"/>
                <a:gd name="T48" fmla="+- 0 1657 1552"/>
                <a:gd name="T49" fmla="*/ T48 w 162"/>
                <a:gd name="T50" fmla="+- 0 857 361"/>
                <a:gd name="T51" fmla="*/ 857 h 648"/>
                <a:gd name="T52" fmla="+- 0 1639 1552"/>
                <a:gd name="T53" fmla="*/ T52 w 162"/>
                <a:gd name="T54" fmla="+- 0 780 361"/>
                <a:gd name="T55" fmla="*/ 780 h 648"/>
                <a:gd name="T56" fmla="+- 0 1633 1552"/>
                <a:gd name="T57" fmla="*/ T56 w 162"/>
                <a:gd name="T58" fmla="+- 0 685 361"/>
                <a:gd name="T59" fmla="*/ 685 h 648"/>
                <a:gd name="T60" fmla="+- 0 1639 1552"/>
                <a:gd name="T61" fmla="*/ T60 w 162"/>
                <a:gd name="T62" fmla="+- 0 591 361"/>
                <a:gd name="T63" fmla="*/ 591 h 648"/>
                <a:gd name="T64" fmla="+- 0 1657 1552"/>
                <a:gd name="T65" fmla="*/ T64 w 162"/>
                <a:gd name="T66" fmla="+- 0 513 361"/>
                <a:gd name="T67" fmla="*/ 513 h 648"/>
                <a:gd name="T68" fmla="+- 0 1682 1552"/>
                <a:gd name="T69" fmla="*/ T68 w 162"/>
                <a:gd name="T70" fmla="+- 0 461 361"/>
                <a:gd name="T71" fmla="*/ 461 h 648"/>
                <a:gd name="T72" fmla="+- 0 1714 1552"/>
                <a:gd name="T73" fmla="*/ T72 w 162"/>
                <a:gd name="T74" fmla="+- 0 442 361"/>
                <a:gd name="T75" fmla="*/ 442 h 648"/>
                <a:gd name="T76" fmla="+- 0 1714 1552"/>
                <a:gd name="T77" fmla="*/ T76 w 162"/>
                <a:gd name="T78" fmla="+- 0 361 361"/>
                <a:gd name="T79" fmla="*/ 361 h 6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Lst>
              <a:rect l="0" t="0" r="r" b="b"/>
              <a:pathLst>
                <a:path w="162" h="648">
                  <a:moveTo>
                    <a:pt x="162" y="0"/>
                  </a:moveTo>
                  <a:lnTo>
                    <a:pt x="66" y="63"/>
                  </a:lnTo>
                  <a:lnTo>
                    <a:pt x="31" y="133"/>
                  </a:lnTo>
                  <a:lnTo>
                    <a:pt x="8" y="222"/>
                  </a:lnTo>
                  <a:lnTo>
                    <a:pt x="0" y="324"/>
                  </a:lnTo>
                  <a:lnTo>
                    <a:pt x="8" y="427"/>
                  </a:lnTo>
                  <a:lnTo>
                    <a:pt x="31" y="516"/>
                  </a:lnTo>
                  <a:lnTo>
                    <a:pt x="66" y="586"/>
                  </a:lnTo>
                  <a:lnTo>
                    <a:pt x="111" y="632"/>
                  </a:lnTo>
                  <a:lnTo>
                    <a:pt x="162" y="648"/>
                  </a:lnTo>
                  <a:lnTo>
                    <a:pt x="162" y="567"/>
                  </a:lnTo>
                  <a:lnTo>
                    <a:pt x="130" y="548"/>
                  </a:lnTo>
                  <a:lnTo>
                    <a:pt x="105" y="496"/>
                  </a:lnTo>
                  <a:lnTo>
                    <a:pt x="87" y="419"/>
                  </a:lnTo>
                  <a:lnTo>
                    <a:pt x="81" y="324"/>
                  </a:lnTo>
                  <a:lnTo>
                    <a:pt x="87" y="230"/>
                  </a:lnTo>
                  <a:lnTo>
                    <a:pt x="105" y="152"/>
                  </a:lnTo>
                  <a:lnTo>
                    <a:pt x="130" y="100"/>
                  </a:lnTo>
                  <a:lnTo>
                    <a:pt x="162" y="81"/>
                  </a:lnTo>
                  <a:lnTo>
                    <a:pt x="162" y="0"/>
                  </a:lnTo>
                  <a:close/>
                </a:path>
              </a:pathLst>
            </a:custGeom>
            <a:solidFill>
              <a:srgbClr val="4AA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39">
              <a:extLst>
                <a:ext uri="{FF2B5EF4-FFF2-40B4-BE49-F238E27FC236}">
                  <a16:creationId xmlns:a16="http://schemas.microsoft.com/office/drawing/2014/main" id="{97887A38-FA83-DEB2-DB6A-A0F53AD2E159}"/>
                </a:ext>
              </a:extLst>
            </p:cNvPr>
            <p:cNvSpPr>
              <a:spLocks/>
            </p:cNvSpPr>
            <p:nvPr/>
          </p:nvSpPr>
          <p:spPr bwMode="auto">
            <a:xfrm>
              <a:off x="1552" y="361"/>
              <a:ext cx="162" cy="648"/>
            </a:xfrm>
            <a:custGeom>
              <a:avLst/>
              <a:gdLst>
                <a:gd name="T0" fmla="+- 0 1714 1552"/>
                <a:gd name="T1" fmla="*/ T0 w 162"/>
                <a:gd name="T2" fmla="+- 0 1009 361"/>
                <a:gd name="T3" fmla="*/ 1009 h 648"/>
                <a:gd name="T4" fmla="+- 0 1618 1552"/>
                <a:gd name="T5" fmla="*/ T4 w 162"/>
                <a:gd name="T6" fmla="+- 0 947 361"/>
                <a:gd name="T7" fmla="*/ 947 h 648"/>
                <a:gd name="T8" fmla="+- 0 1583 1552"/>
                <a:gd name="T9" fmla="*/ T8 w 162"/>
                <a:gd name="T10" fmla="+- 0 877 361"/>
                <a:gd name="T11" fmla="*/ 877 h 648"/>
                <a:gd name="T12" fmla="+- 0 1560 1552"/>
                <a:gd name="T13" fmla="*/ T12 w 162"/>
                <a:gd name="T14" fmla="+- 0 788 361"/>
                <a:gd name="T15" fmla="*/ 788 h 648"/>
                <a:gd name="T16" fmla="+- 0 1552 1552"/>
                <a:gd name="T17" fmla="*/ T16 w 162"/>
                <a:gd name="T18" fmla="+- 0 685 361"/>
                <a:gd name="T19" fmla="*/ 685 h 648"/>
                <a:gd name="T20" fmla="+- 0 1560 1552"/>
                <a:gd name="T21" fmla="*/ T20 w 162"/>
                <a:gd name="T22" fmla="+- 0 583 361"/>
                <a:gd name="T23" fmla="*/ 583 h 648"/>
                <a:gd name="T24" fmla="+- 0 1583 1552"/>
                <a:gd name="T25" fmla="*/ T24 w 162"/>
                <a:gd name="T26" fmla="+- 0 494 361"/>
                <a:gd name="T27" fmla="*/ 494 h 648"/>
                <a:gd name="T28" fmla="+- 0 1618 1552"/>
                <a:gd name="T29" fmla="*/ T28 w 162"/>
                <a:gd name="T30" fmla="+- 0 424 361"/>
                <a:gd name="T31" fmla="*/ 424 h 648"/>
                <a:gd name="T32" fmla="+- 0 1663 1552"/>
                <a:gd name="T33" fmla="*/ T32 w 162"/>
                <a:gd name="T34" fmla="+- 0 378 361"/>
                <a:gd name="T35" fmla="*/ 378 h 648"/>
                <a:gd name="T36" fmla="+- 0 1714 1552"/>
                <a:gd name="T37" fmla="*/ T36 w 162"/>
                <a:gd name="T38" fmla="+- 0 361 361"/>
                <a:gd name="T39" fmla="*/ 361 h 648"/>
                <a:gd name="T40" fmla="+- 0 1714 1552"/>
                <a:gd name="T41" fmla="*/ T40 w 162"/>
                <a:gd name="T42" fmla="+- 0 442 361"/>
                <a:gd name="T43" fmla="*/ 442 h 648"/>
                <a:gd name="T44" fmla="+- 0 1682 1552"/>
                <a:gd name="T45" fmla="*/ T44 w 162"/>
                <a:gd name="T46" fmla="+- 0 461 361"/>
                <a:gd name="T47" fmla="*/ 461 h 648"/>
                <a:gd name="T48" fmla="+- 0 1657 1552"/>
                <a:gd name="T49" fmla="*/ T48 w 162"/>
                <a:gd name="T50" fmla="+- 0 513 361"/>
                <a:gd name="T51" fmla="*/ 513 h 648"/>
                <a:gd name="T52" fmla="+- 0 1639 1552"/>
                <a:gd name="T53" fmla="*/ T52 w 162"/>
                <a:gd name="T54" fmla="+- 0 591 361"/>
                <a:gd name="T55" fmla="*/ 591 h 648"/>
                <a:gd name="T56" fmla="+- 0 1633 1552"/>
                <a:gd name="T57" fmla="*/ T56 w 162"/>
                <a:gd name="T58" fmla="+- 0 685 361"/>
                <a:gd name="T59" fmla="*/ 685 h 648"/>
                <a:gd name="T60" fmla="+- 0 1639 1552"/>
                <a:gd name="T61" fmla="*/ T60 w 162"/>
                <a:gd name="T62" fmla="+- 0 780 361"/>
                <a:gd name="T63" fmla="*/ 780 h 648"/>
                <a:gd name="T64" fmla="+- 0 1657 1552"/>
                <a:gd name="T65" fmla="*/ T64 w 162"/>
                <a:gd name="T66" fmla="+- 0 857 361"/>
                <a:gd name="T67" fmla="*/ 857 h 648"/>
                <a:gd name="T68" fmla="+- 0 1682 1552"/>
                <a:gd name="T69" fmla="*/ T68 w 162"/>
                <a:gd name="T70" fmla="+- 0 909 361"/>
                <a:gd name="T71" fmla="*/ 909 h 648"/>
                <a:gd name="T72" fmla="+- 0 1714 1552"/>
                <a:gd name="T73" fmla="*/ T72 w 162"/>
                <a:gd name="T74" fmla="+- 0 928 361"/>
                <a:gd name="T75" fmla="*/ 928 h 648"/>
                <a:gd name="T76" fmla="+- 0 1714 1552"/>
                <a:gd name="T77" fmla="*/ T76 w 162"/>
                <a:gd name="T78" fmla="+- 0 1009 361"/>
                <a:gd name="T79" fmla="*/ 1009 h 6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Lst>
              <a:rect l="0" t="0" r="r" b="b"/>
              <a:pathLst>
                <a:path w="162" h="648">
                  <a:moveTo>
                    <a:pt x="162" y="648"/>
                  </a:moveTo>
                  <a:lnTo>
                    <a:pt x="66" y="586"/>
                  </a:lnTo>
                  <a:lnTo>
                    <a:pt x="31" y="516"/>
                  </a:lnTo>
                  <a:lnTo>
                    <a:pt x="8" y="427"/>
                  </a:lnTo>
                  <a:lnTo>
                    <a:pt x="0" y="324"/>
                  </a:lnTo>
                  <a:lnTo>
                    <a:pt x="8" y="222"/>
                  </a:lnTo>
                  <a:lnTo>
                    <a:pt x="31" y="133"/>
                  </a:lnTo>
                  <a:lnTo>
                    <a:pt x="66" y="63"/>
                  </a:lnTo>
                  <a:lnTo>
                    <a:pt x="111" y="17"/>
                  </a:lnTo>
                  <a:lnTo>
                    <a:pt x="162" y="0"/>
                  </a:lnTo>
                  <a:lnTo>
                    <a:pt x="162" y="81"/>
                  </a:lnTo>
                  <a:lnTo>
                    <a:pt x="130" y="100"/>
                  </a:lnTo>
                  <a:lnTo>
                    <a:pt x="105" y="152"/>
                  </a:lnTo>
                  <a:lnTo>
                    <a:pt x="87" y="230"/>
                  </a:lnTo>
                  <a:lnTo>
                    <a:pt x="81" y="324"/>
                  </a:lnTo>
                  <a:lnTo>
                    <a:pt x="87" y="419"/>
                  </a:lnTo>
                  <a:lnTo>
                    <a:pt x="105" y="496"/>
                  </a:lnTo>
                  <a:lnTo>
                    <a:pt x="130" y="548"/>
                  </a:lnTo>
                  <a:lnTo>
                    <a:pt x="162" y="567"/>
                  </a:lnTo>
                  <a:lnTo>
                    <a:pt x="162" y="648"/>
                  </a:lnTo>
                  <a:close/>
                </a:path>
              </a:pathLst>
            </a:custGeom>
            <a:noFill/>
            <a:ln w="25400">
              <a:solidFill>
                <a:srgbClr val="4AACC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8" name="Group 1">
            <a:extLst>
              <a:ext uri="{FF2B5EF4-FFF2-40B4-BE49-F238E27FC236}">
                <a16:creationId xmlns:a16="http://schemas.microsoft.com/office/drawing/2014/main" id="{870D110E-7614-E8F1-5542-CE00F81028E5}"/>
              </a:ext>
            </a:extLst>
          </p:cNvPr>
          <p:cNvGrpSpPr>
            <a:grpSpLocks/>
          </p:cNvGrpSpPr>
          <p:nvPr/>
        </p:nvGrpSpPr>
        <p:grpSpPr bwMode="auto">
          <a:xfrm>
            <a:off x="1856742" y="2355968"/>
            <a:ext cx="2393228" cy="1106785"/>
            <a:chOff x="1838" y="225"/>
            <a:chExt cx="2675" cy="967"/>
          </a:xfrm>
        </p:grpSpPr>
        <p:pic>
          <p:nvPicPr>
            <p:cNvPr id="3089" name="Picture 17">
              <a:extLst>
                <a:ext uri="{FF2B5EF4-FFF2-40B4-BE49-F238E27FC236}">
                  <a16:creationId xmlns:a16="http://schemas.microsoft.com/office/drawing/2014/main" id="{ED717CEE-205E-2FE5-3F0C-3F847A23A9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8" y="225"/>
              <a:ext cx="1047" cy="963"/>
            </a:xfrm>
            <a:prstGeom prst="rect">
              <a:avLst/>
            </a:prstGeom>
            <a:noFill/>
            <a:extLst>
              <a:ext uri="{909E8E84-426E-40DD-AFC4-6F175D3DCCD1}">
                <a14:hiddenFill xmlns:a14="http://schemas.microsoft.com/office/drawing/2010/main">
                  <a:solidFill>
                    <a:srgbClr val="FFFFFF"/>
                  </a:solidFill>
                </a14:hiddenFill>
              </a:ext>
            </a:extLst>
          </p:spPr>
        </p:pic>
        <p:pic>
          <p:nvPicPr>
            <p:cNvPr id="3088" name="Picture 16">
              <a:extLst>
                <a:ext uri="{FF2B5EF4-FFF2-40B4-BE49-F238E27FC236}">
                  <a16:creationId xmlns:a16="http://schemas.microsoft.com/office/drawing/2014/main" id="{44A38015-474B-3101-7870-FE511B0442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52" y="311"/>
              <a:ext cx="1018" cy="790"/>
            </a:xfrm>
            <a:prstGeom prst="rect">
              <a:avLst/>
            </a:prstGeom>
            <a:noFill/>
            <a:extLst>
              <a:ext uri="{909E8E84-426E-40DD-AFC4-6F175D3DCCD1}">
                <a14:hiddenFill xmlns:a14="http://schemas.microsoft.com/office/drawing/2010/main">
                  <a:solidFill>
                    <a:srgbClr val="FFFFFF"/>
                  </a:solidFill>
                </a14:hiddenFill>
              </a:ext>
            </a:extLst>
          </p:spPr>
        </p:pic>
        <p:pic>
          <p:nvPicPr>
            <p:cNvPr id="3087" name="Picture 15">
              <a:extLst>
                <a:ext uri="{FF2B5EF4-FFF2-40B4-BE49-F238E27FC236}">
                  <a16:creationId xmlns:a16="http://schemas.microsoft.com/office/drawing/2014/main" id="{1CF3BD11-1116-FEDC-80CE-BABBBBA5715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86" y="273"/>
              <a:ext cx="864" cy="78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14">
              <a:extLst>
                <a:ext uri="{FF2B5EF4-FFF2-40B4-BE49-F238E27FC236}">
                  <a16:creationId xmlns:a16="http://schemas.microsoft.com/office/drawing/2014/main" id="{DE78B7BE-F7E9-A486-F951-B4C32DC19AF6}"/>
                </a:ext>
              </a:extLst>
            </p:cNvPr>
            <p:cNvSpPr>
              <a:spLocks noChangeArrowheads="1"/>
            </p:cNvSpPr>
            <p:nvPr/>
          </p:nvSpPr>
          <p:spPr bwMode="auto">
            <a:xfrm>
              <a:off x="2993" y="715"/>
              <a:ext cx="74" cy="100"/>
            </a:xfrm>
            <a:prstGeom prst="rect">
              <a:avLst/>
            </a:prstGeom>
            <a:solidFill>
              <a:srgbClr val="4AACC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Line 13">
              <a:extLst>
                <a:ext uri="{FF2B5EF4-FFF2-40B4-BE49-F238E27FC236}">
                  <a16:creationId xmlns:a16="http://schemas.microsoft.com/office/drawing/2014/main" id="{C1B7BDF3-735F-6F6C-A0D4-5A56137E0E59}"/>
                </a:ext>
              </a:extLst>
            </p:cNvPr>
            <p:cNvSpPr>
              <a:spLocks noChangeShapeType="1"/>
            </p:cNvSpPr>
            <p:nvPr/>
          </p:nvSpPr>
          <p:spPr bwMode="auto">
            <a:xfrm>
              <a:off x="2915" y="679"/>
              <a:ext cx="230" cy="0"/>
            </a:xfrm>
            <a:prstGeom prst="line">
              <a:avLst/>
            </a:prstGeom>
            <a:noFill/>
            <a:ln w="46595">
              <a:solidFill>
                <a:srgbClr val="4AACC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12">
              <a:extLst>
                <a:ext uri="{FF2B5EF4-FFF2-40B4-BE49-F238E27FC236}">
                  <a16:creationId xmlns:a16="http://schemas.microsoft.com/office/drawing/2014/main" id="{D48C9CA6-ED32-C57F-6833-F8BCC8810188}"/>
                </a:ext>
              </a:extLst>
            </p:cNvPr>
            <p:cNvSpPr>
              <a:spLocks noChangeArrowheads="1"/>
            </p:cNvSpPr>
            <p:nvPr/>
          </p:nvSpPr>
          <p:spPr bwMode="auto">
            <a:xfrm>
              <a:off x="2993" y="542"/>
              <a:ext cx="74" cy="100"/>
            </a:xfrm>
            <a:prstGeom prst="rect">
              <a:avLst/>
            </a:prstGeom>
            <a:solidFill>
              <a:srgbClr val="4AACC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11">
              <a:extLst>
                <a:ext uri="{FF2B5EF4-FFF2-40B4-BE49-F238E27FC236}">
                  <a16:creationId xmlns:a16="http://schemas.microsoft.com/office/drawing/2014/main" id="{A40CFEE4-5067-D6BF-7696-ACC52C62D657}"/>
                </a:ext>
              </a:extLst>
            </p:cNvPr>
            <p:cNvSpPr>
              <a:spLocks/>
            </p:cNvSpPr>
            <p:nvPr/>
          </p:nvSpPr>
          <p:spPr bwMode="auto">
            <a:xfrm>
              <a:off x="2915" y="542"/>
              <a:ext cx="230" cy="274"/>
            </a:xfrm>
            <a:custGeom>
              <a:avLst/>
              <a:gdLst>
                <a:gd name="T0" fmla="+- 0 2915 2915"/>
                <a:gd name="T1" fmla="*/ T0 w 230"/>
                <a:gd name="T2" fmla="+- 0 642 542"/>
                <a:gd name="T3" fmla="*/ 642 h 274"/>
                <a:gd name="T4" fmla="+- 0 2993 2915"/>
                <a:gd name="T5" fmla="*/ T4 w 230"/>
                <a:gd name="T6" fmla="+- 0 642 542"/>
                <a:gd name="T7" fmla="*/ 642 h 274"/>
                <a:gd name="T8" fmla="+- 0 2993 2915"/>
                <a:gd name="T9" fmla="*/ T8 w 230"/>
                <a:gd name="T10" fmla="+- 0 542 542"/>
                <a:gd name="T11" fmla="*/ 542 h 274"/>
                <a:gd name="T12" fmla="+- 0 3067 2915"/>
                <a:gd name="T13" fmla="*/ T12 w 230"/>
                <a:gd name="T14" fmla="+- 0 542 542"/>
                <a:gd name="T15" fmla="*/ 542 h 274"/>
                <a:gd name="T16" fmla="+- 0 3067 2915"/>
                <a:gd name="T17" fmla="*/ T16 w 230"/>
                <a:gd name="T18" fmla="+- 0 642 542"/>
                <a:gd name="T19" fmla="*/ 642 h 274"/>
                <a:gd name="T20" fmla="+- 0 3145 2915"/>
                <a:gd name="T21" fmla="*/ T20 w 230"/>
                <a:gd name="T22" fmla="+- 0 642 542"/>
                <a:gd name="T23" fmla="*/ 642 h 274"/>
                <a:gd name="T24" fmla="+- 0 3145 2915"/>
                <a:gd name="T25" fmla="*/ T24 w 230"/>
                <a:gd name="T26" fmla="+- 0 716 542"/>
                <a:gd name="T27" fmla="*/ 716 h 274"/>
                <a:gd name="T28" fmla="+- 0 3067 2915"/>
                <a:gd name="T29" fmla="*/ T28 w 230"/>
                <a:gd name="T30" fmla="+- 0 716 542"/>
                <a:gd name="T31" fmla="*/ 716 h 274"/>
                <a:gd name="T32" fmla="+- 0 3067 2915"/>
                <a:gd name="T33" fmla="*/ T32 w 230"/>
                <a:gd name="T34" fmla="+- 0 816 542"/>
                <a:gd name="T35" fmla="*/ 816 h 274"/>
                <a:gd name="T36" fmla="+- 0 2993 2915"/>
                <a:gd name="T37" fmla="*/ T36 w 230"/>
                <a:gd name="T38" fmla="+- 0 816 542"/>
                <a:gd name="T39" fmla="*/ 816 h 274"/>
                <a:gd name="T40" fmla="+- 0 2993 2915"/>
                <a:gd name="T41" fmla="*/ T40 w 230"/>
                <a:gd name="T42" fmla="+- 0 716 542"/>
                <a:gd name="T43" fmla="*/ 716 h 274"/>
                <a:gd name="T44" fmla="+- 0 2915 2915"/>
                <a:gd name="T45" fmla="*/ T44 w 230"/>
                <a:gd name="T46" fmla="+- 0 716 542"/>
                <a:gd name="T47" fmla="*/ 716 h 274"/>
                <a:gd name="T48" fmla="+- 0 2915 2915"/>
                <a:gd name="T49" fmla="*/ T48 w 230"/>
                <a:gd name="T50" fmla="+- 0 642 542"/>
                <a:gd name="T51" fmla="*/ 642 h 27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230" h="274">
                  <a:moveTo>
                    <a:pt x="0" y="100"/>
                  </a:moveTo>
                  <a:lnTo>
                    <a:pt x="78" y="100"/>
                  </a:lnTo>
                  <a:lnTo>
                    <a:pt x="78" y="0"/>
                  </a:lnTo>
                  <a:lnTo>
                    <a:pt x="152" y="0"/>
                  </a:lnTo>
                  <a:lnTo>
                    <a:pt x="152" y="100"/>
                  </a:lnTo>
                  <a:lnTo>
                    <a:pt x="230" y="100"/>
                  </a:lnTo>
                  <a:lnTo>
                    <a:pt x="230" y="174"/>
                  </a:lnTo>
                  <a:lnTo>
                    <a:pt x="152" y="174"/>
                  </a:lnTo>
                  <a:lnTo>
                    <a:pt x="152" y="274"/>
                  </a:lnTo>
                  <a:lnTo>
                    <a:pt x="78" y="274"/>
                  </a:lnTo>
                  <a:lnTo>
                    <a:pt x="78" y="174"/>
                  </a:lnTo>
                  <a:lnTo>
                    <a:pt x="0" y="174"/>
                  </a:lnTo>
                  <a:lnTo>
                    <a:pt x="0" y="100"/>
                  </a:lnTo>
                  <a:close/>
                </a:path>
              </a:pathLst>
            </a:custGeom>
            <a:noFill/>
            <a:ln w="25400">
              <a:solidFill>
                <a:srgbClr val="4AACC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82" name="Picture 10">
              <a:extLst>
                <a:ext uri="{FF2B5EF4-FFF2-40B4-BE49-F238E27FC236}">
                  <a16:creationId xmlns:a16="http://schemas.microsoft.com/office/drawing/2014/main" id="{894F9466-D531-C70A-6A52-DC31CEDC75F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18" y="232"/>
              <a:ext cx="1023" cy="960"/>
            </a:xfrm>
            <a:prstGeom prst="rect">
              <a:avLst/>
            </a:prstGeom>
            <a:noFill/>
            <a:extLst>
              <a:ext uri="{909E8E84-426E-40DD-AFC4-6F175D3DCCD1}">
                <a14:hiddenFill xmlns:a14="http://schemas.microsoft.com/office/drawing/2010/main">
                  <a:solidFill>
                    <a:srgbClr val="FFFFFF"/>
                  </a:solidFill>
                </a14:hiddenFill>
              </a:ext>
            </a:extLst>
          </p:spPr>
        </p:pic>
        <p:pic>
          <p:nvPicPr>
            <p:cNvPr id="3081" name="Picture 9">
              <a:extLst>
                <a:ext uri="{FF2B5EF4-FFF2-40B4-BE49-F238E27FC236}">
                  <a16:creationId xmlns:a16="http://schemas.microsoft.com/office/drawing/2014/main" id="{23014507-DBAD-598C-A8BD-3635AF92B1C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2" y="318"/>
              <a:ext cx="994" cy="788"/>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a:extLst>
                <a:ext uri="{FF2B5EF4-FFF2-40B4-BE49-F238E27FC236}">
                  <a16:creationId xmlns:a16="http://schemas.microsoft.com/office/drawing/2014/main" id="{D933DEE0-FF9F-C3E0-4D10-C5D64701622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66" y="280"/>
              <a:ext cx="840" cy="777"/>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7">
              <a:extLst>
                <a:ext uri="{FF2B5EF4-FFF2-40B4-BE49-F238E27FC236}">
                  <a16:creationId xmlns:a16="http://schemas.microsoft.com/office/drawing/2014/main" id="{E5844E27-CFBD-8EDB-BA60-9161630FE73C}"/>
                </a:ext>
              </a:extLst>
            </p:cNvPr>
            <p:cNvSpPr>
              <a:spLocks noChangeArrowheads="1"/>
            </p:cNvSpPr>
            <p:nvPr/>
          </p:nvSpPr>
          <p:spPr bwMode="auto">
            <a:xfrm>
              <a:off x="4361" y="715"/>
              <a:ext cx="74" cy="100"/>
            </a:xfrm>
            <a:prstGeom prst="rect">
              <a:avLst/>
            </a:prstGeom>
            <a:solidFill>
              <a:srgbClr val="4AACC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EBC5ADE8-91DE-3D5B-5E9F-60F18F9C3A7E}"/>
                </a:ext>
              </a:extLst>
            </p:cNvPr>
            <p:cNvSpPr>
              <a:spLocks noChangeShapeType="1"/>
            </p:cNvSpPr>
            <p:nvPr/>
          </p:nvSpPr>
          <p:spPr bwMode="auto">
            <a:xfrm>
              <a:off x="4283" y="679"/>
              <a:ext cx="230" cy="0"/>
            </a:xfrm>
            <a:prstGeom prst="line">
              <a:avLst/>
            </a:prstGeom>
            <a:noFill/>
            <a:ln w="46595">
              <a:solidFill>
                <a:srgbClr val="4AACC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Rectangle 5">
              <a:extLst>
                <a:ext uri="{FF2B5EF4-FFF2-40B4-BE49-F238E27FC236}">
                  <a16:creationId xmlns:a16="http://schemas.microsoft.com/office/drawing/2014/main" id="{ED59DCC9-7272-A733-77E4-1A7F12E5DB7B}"/>
                </a:ext>
              </a:extLst>
            </p:cNvPr>
            <p:cNvSpPr>
              <a:spLocks noChangeArrowheads="1"/>
            </p:cNvSpPr>
            <p:nvPr/>
          </p:nvSpPr>
          <p:spPr bwMode="auto">
            <a:xfrm>
              <a:off x="4361" y="542"/>
              <a:ext cx="74" cy="100"/>
            </a:xfrm>
            <a:prstGeom prst="rect">
              <a:avLst/>
            </a:prstGeom>
            <a:solidFill>
              <a:srgbClr val="4AACC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4">
              <a:extLst>
                <a:ext uri="{FF2B5EF4-FFF2-40B4-BE49-F238E27FC236}">
                  <a16:creationId xmlns:a16="http://schemas.microsoft.com/office/drawing/2014/main" id="{71E2BA3D-84D3-7661-93B0-8C53D6FAE78C}"/>
                </a:ext>
              </a:extLst>
            </p:cNvPr>
            <p:cNvSpPr>
              <a:spLocks/>
            </p:cNvSpPr>
            <p:nvPr/>
          </p:nvSpPr>
          <p:spPr bwMode="auto">
            <a:xfrm>
              <a:off x="4283" y="542"/>
              <a:ext cx="230" cy="274"/>
            </a:xfrm>
            <a:custGeom>
              <a:avLst/>
              <a:gdLst>
                <a:gd name="T0" fmla="+- 0 4283 4283"/>
                <a:gd name="T1" fmla="*/ T0 w 230"/>
                <a:gd name="T2" fmla="+- 0 642 542"/>
                <a:gd name="T3" fmla="*/ 642 h 274"/>
                <a:gd name="T4" fmla="+- 0 4361 4283"/>
                <a:gd name="T5" fmla="*/ T4 w 230"/>
                <a:gd name="T6" fmla="+- 0 642 542"/>
                <a:gd name="T7" fmla="*/ 642 h 274"/>
                <a:gd name="T8" fmla="+- 0 4361 4283"/>
                <a:gd name="T9" fmla="*/ T8 w 230"/>
                <a:gd name="T10" fmla="+- 0 542 542"/>
                <a:gd name="T11" fmla="*/ 542 h 274"/>
                <a:gd name="T12" fmla="+- 0 4435 4283"/>
                <a:gd name="T13" fmla="*/ T12 w 230"/>
                <a:gd name="T14" fmla="+- 0 542 542"/>
                <a:gd name="T15" fmla="*/ 542 h 274"/>
                <a:gd name="T16" fmla="+- 0 4435 4283"/>
                <a:gd name="T17" fmla="*/ T16 w 230"/>
                <a:gd name="T18" fmla="+- 0 642 542"/>
                <a:gd name="T19" fmla="*/ 642 h 274"/>
                <a:gd name="T20" fmla="+- 0 4513 4283"/>
                <a:gd name="T21" fmla="*/ T20 w 230"/>
                <a:gd name="T22" fmla="+- 0 642 542"/>
                <a:gd name="T23" fmla="*/ 642 h 274"/>
                <a:gd name="T24" fmla="+- 0 4513 4283"/>
                <a:gd name="T25" fmla="*/ T24 w 230"/>
                <a:gd name="T26" fmla="+- 0 716 542"/>
                <a:gd name="T27" fmla="*/ 716 h 274"/>
                <a:gd name="T28" fmla="+- 0 4435 4283"/>
                <a:gd name="T29" fmla="*/ T28 w 230"/>
                <a:gd name="T30" fmla="+- 0 716 542"/>
                <a:gd name="T31" fmla="*/ 716 h 274"/>
                <a:gd name="T32" fmla="+- 0 4435 4283"/>
                <a:gd name="T33" fmla="*/ T32 w 230"/>
                <a:gd name="T34" fmla="+- 0 816 542"/>
                <a:gd name="T35" fmla="*/ 816 h 274"/>
                <a:gd name="T36" fmla="+- 0 4361 4283"/>
                <a:gd name="T37" fmla="*/ T36 w 230"/>
                <a:gd name="T38" fmla="+- 0 816 542"/>
                <a:gd name="T39" fmla="*/ 816 h 274"/>
                <a:gd name="T40" fmla="+- 0 4361 4283"/>
                <a:gd name="T41" fmla="*/ T40 w 230"/>
                <a:gd name="T42" fmla="+- 0 716 542"/>
                <a:gd name="T43" fmla="*/ 716 h 274"/>
                <a:gd name="T44" fmla="+- 0 4283 4283"/>
                <a:gd name="T45" fmla="*/ T44 w 230"/>
                <a:gd name="T46" fmla="+- 0 716 542"/>
                <a:gd name="T47" fmla="*/ 716 h 274"/>
                <a:gd name="T48" fmla="+- 0 4283 4283"/>
                <a:gd name="T49" fmla="*/ T48 w 230"/>
                <a:gd name="T50" fmla="+- 0 642 542"/>
                <a:gd name="T51" fmla="*/ 642 h 27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230" h="274">
                  <a:moveTo>
                    <a:pt x="0" y="100"/>
                  </a:moveTo>
                  <a:lnTo>
                    <a:pt x="78" y="100"/>
                  </a:lnTo>
                  <a:lnTo>
                    <a:pt x="78" y="0"/>
                  </a:lnTo>
                  <a:lnTo>
                    <a:pt x="152" y="0"/>
                  </a:lnTo>
                  <a:lnTo>
                    <a:pt x="152" y="100"/>
                  </a:lnTo>
                  <a:lnTo>
                    <a:pt x="230" y="100"/>
                  </a:lnTo>
                  <a:lnTo>
                    <a:pt x="230" y="174"/>
                  </a:lnTo>
                  <a:lnTo>
                    <a:pt x="152" y="174"/>
                  </a:lnTo>
                  <a:lnTo>
                    <a:pt x="152" y="274"/>
                  </a:lnTo>
                  <a:lnTo>
                    <a:pt x="78" y="274"/>
                  </a:lnTo>
                  <a:lnTo>
                    <a:pt x="78" y="174"/>
                  </a:lnTo>
                  <a:lnTo>
                    <a:pt x="0" y="174"/>
                  </a:lnTo>
                  <a:lnTo>
                    <a:pt x="0" y="100"/>
                  </a:lnTo>
                  <a:close/>
                </a:path>
              </a:pathLst>
            </a:custGeom>
            <a:noFill/>
            <a:ln w="25400">
              <a:solidFill>
                <a:srgbClr val="4AACC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Text Box 3">
              <a:extLst>
                <a:ext uri="{FF2B5EF4-FFF2-40B4-BE49-F238E27FC236}">
                  <a16:creationId xmlns:a16="http://schemas.microsoft.com/office/drawing/2014/main" id="{B46265F8-F3BF-B1CB-178D-ABB4AE65710B}"/>
                </a:ext>
              </a:extLst>
            </p:cNvPr>
            <p:cNvSpPr txBox="1">
              <a:spLocks noChangeArrowheads="1"/>
            </p:cNvSpPr>
            <p:nvPr/>
          </p:nvSpPr>
          <p:spPr bwMode="auto">
            <a:xfrm>
              <a:off x="3266" y="280"/>
              <a:ext cx="840" cy="777"/>
            </a:xfrm>
            <a:prstGeom prst="rect">
              <a:avLst/>
            </a:prstGeom>
            <a:noFill/>
            <a:ln w="9525">
              <a:solidFill>
                <a:srgbClr val="46AAC5"/>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pPr marL="0" marR="0" lvl="0" indent="4763"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a typeface="Arial" panose="020B0604020202020204" pitchFamily="34" charset="0"/>
              </a:endParaRPr>
            </a:p>
            <a:p>
              <a:pPr marL="0" marR="0" lvl="0" indent="4763"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Arial" panose="020B0604020202020204" pitchFamily="34" charset="0"/>
                </a:rPr>
                <a:t>Time Units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 name="Text Box 2">
              <a:extLst>
                <a:ext uri="{FF2B5EF4-FFF2-40B4-BE49-F238E27FC236}">
                  <a16:creationId xmlns:a16="http://schemas.microsoft.com/office/drawing/2014/main" id="{57E48D04-B5A4-5EEC-38C5-8E2ACDD744F9}"/>
                </a:ext>
              </a:extLst>
            </p:cNvPr>
            <p:cNvSpPr txBox="1">
              <a:spLocks noChangeArrowheads="1"/>
            </p:cNvSpPr>
            <p:nvPr/>
          </p:nvSpPr>
          <p:spPr bwMode="auto">
            <a:xfrm>
              <a:off x="1917" y="280"/>
              <a:ext cx="833" cy="780"/>
            </a:xfrm>
            <a:prstGeom prst="rect">
              <a:avLst/>
            </a:prstGeom>
            <a:noFill/>
            <a:ln w="9525">
              <a:solidFill>
                <a:srgbClr val="46AAC5"/>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Arial" panose="020B0604020202020204" pitchFamily="34" charset="0"/>
                </a:rPr>
                <a:t>Base Units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grpSp>
        <p:nvGrpSpPr>
          <p:cNvPr id="19" name="Group 31">
            <a:extLst>
              <a:ext uri="{FF2B5EF4-FFF2-40B4-BE49-F238E27FC236}">
                <a16:creationId xmlns:a16="http://schemas.microsoft.com/office/drawing/2014/main" id="{71CAB7EE-52C6-06B6-3F85-C055D0816736}"/>
              </a:ext>
            </a:extLst>
          </p:cNvPr>
          <p:cNvGrpSpPr>
            <a:grpSpLocks/>
          </p:cNvGrpSpPr>
          <p:nvPr/>
        </p:nvGrpSpPr>
        <p:grpSpPr bwMode="auto">
          <a:xfrm>
            <a:off x="4366205" y="2371428"/>
            <a:ext cx="1729795" cy="1047352"/>
            <a:chOff x="4608" y="228"/>
            <a:chExt cx="1771" cy="960"/>
          </a:xfrm>
        </p:grpSpPr>
        <p:pic>
          <p:nvPicPr>
            <p:cNvPr id="3109" name="Picture 37">
              <a:extLst>
                <a:ext uri="{FF2B5EF4-FFF2-40B4-BE49-F238E27FC236}">
                  <a16:creationId xmlns:a16="http://schemas.microsoft.com/office/drawing/2014/main" id="{0D8BAEE2-145C-0BC3-A2DF-C802DE36CEF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08" y="227"/>
              <a:ext cx="1522" cy="960"/>
            </a:xfrm>
            <a:prstGeom prst="rect">
              <a:avLst/>
            </a:prstGeom>
            <a:noFill/>
            <a:extLst>
              <a:ext uri="{909E8E84-426E-40DD-AFC4-6F175D3DCCD1}">
                <a14:hiddenFill xmlns:a14="http://schemas.microsoft.com/office/drawing/2010/main">
                  <a:solidFill>
                    <a:srgbClr val="FFFFFF"/>
                  </a:solidFill>
                </a14:hiddenFill>
              </a:ext>
            </a:extLst>
          </p:spPr>
        </p:pic>
        <p:pic>
          <p:nvPicPr>
            <p:cNvPr id="3108" name="Picture 36">
              <a:extLst>
                <a:ext uri="{FF2B5EF4-FFF2-40B4-BE49-F238E27FC236}">
                  <a16:creationId xmlns:a16="http://schemas.microsoft.com/office/drawing/2014/main" id="{FE220FBF-DEA1-C59A-9AE2-A3A375F0622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22" y="314"/>
              <a:ext cx="1493" cy="788"/>
            </a:xfrm>
            <a:prstGeom prst="rect">
              <a:avLst/>
            </a:prstGeom>
            <a:noFill/>
            <a:extLst>
              <a:ext uri="{909E8E84-426E-40DD-AFC4-6F175D3DCCD1}">
                <a14:hiddenFill xmlns:a14="http://schemas.microsoft.com/office/drawing/2010/main">
                  <a:solidFill>
                    <a:srgbClr val="FFFFFF"/>
                  </a:solidFill>
                </a14:hiddenFill>
              </a:ext>
            </a:extLst>
          </p:spPr>
        </p:pic>
        <p:pic>
          <p:nvPicPr>
            <p:cNvPr id="3107" name="Picture 35">
              <a:extLst>
                <a:ext uri="{FF2B5EF4-FFF2-40B4-BE49-F238E27FC236}">
                  <a16:creationId xmlns:a16="http://schemas.microsoft.com/office/drawing/2014/main" id="{56B23FD3-F445-8030-7340-2EAA34E6D2DA}"/>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56" y="275"/>
              <a:ext cx="1339" cy="777"/>
            </a:xfrm>
            <a:prstGeom prst="rect">
              <a:avLst/>
            </a:prstGeom>
            <a:noFill/>
            <a:extLst>
              <a:ext uri="{909E8E84-426E-40DD-AFC4-6F175D3DCCD1}">
                <a14:hiddenFill xmlns:a14="http://schemas.microsoft.com/office/drawing/2010/main">
                  <a:solidFill>
                    <a:srgbClr val="FFFFFF"/>
                  </a:solidFill>
                </a14:hiddenFill>
              </a:ext>
            </a:extLst>
          </p:spPr>
        </p:pic>
        <p:sp>
          <p:nvSpPr>
            <p:cNvPr id="20" name="Freeform 34">
              <a:extLst>
                <a:ext uri="{FF2B5EF4-FFF2-40B4-BE49-F238E27FC236}">
                  <a16:creationId xmlns:a16="http://schemas.microsoft.com/office/drawing/2014/main" id="{95E5EFEE-17F4-244A-BA2F-5434FF29E5FE}"/>
                </a:ext>
              </a:extLst>
            </p:cNvPr>
            <p:cNvSpPr>
              <a:spLocks/>
            </p:cNvSpPr>
            <p:nvPr/>
          </p:nvSpPr>
          <p:spPr bwMode="auto">
            <a:xfrm>
              <a:off x="6186" y="390"/>
              <a:ext cx="173" cy="648"/>
            </a:xfrm>
            <a:custGeom>
              <a:avLst/>
              <a:gdLst>
                <a:gd name="T0" fmla="+- 0 6186 6186"/>
                <a:gd name="T1" fmla="*/ T0 w 173"/>
                <a:gd name="T2" fmla="+- 0 390 390"/>
                <a:gd name="T3" fmla="*/ 390 h 648"/>
                <a:gd name="T4" fmla="+- 0 6186 6186"/>
                <a:gd name="T5" fmla="*/ T4 w 173"/>
                <a:gd name="T6" fmla="+- 0 476 390"/>
                <a:gd name="T7" fmla="*/ 476 h 648"/>
                <a:gd name="T8" fmla="+- 0 6220 6186"/>
                <a:gd name="T9" fmla="*/ T8 w 173"/>
                <a:gd name="T10" fmla="+- 0 495 390"/>
                <a:gd name="T11" fmla="*/ 495 h 648"/>
                <a:gd name="T12" fmla="+- 0 6247 6186"/>
                <a:gd name="T13" fmla="*/ T12 w 173"/>
                <a:gd name="T14" fmla="+- 0 546 390"/>
                <a:gd name="T15" fmla="*/ 546 h 648"/>
                <a:gd name="T16" fmla="+- 0 6266 6186"/>
                <a:gd name="T17" fmla="*/ T16 w 173"/>
                <a:gd name="T18" fmla="+- 0 622 390"/>
                <a:gd name="T19" fmla="*/ 622 h 648"/>
                <a:gd name="T20" fmla="+- 0 6273 6186"/>
                <a:gd name="T21" fmla="*/ T20 w 173"/>
                <a:gd name="T22" fmla="+- 0 714 390"/>
                <a:gd name="T23" fmla="*/ 714 h 648"/>
                <a:gd name="T24" fmla="+- 0 6266 6186"/>
                <a:gd name="T25" fmla="*/ T24 w 173"/>
                <a:gd name="T26" fmla="+- 0 807 390"/>
                <a:gd name="T27" fmla="*/ 807 h 648"/>
                <a:gd name="T28" fmla="+- 0 6247 6186"/>
                <a:gd name="T29" fmla="*/ T28 w 173"/>
                <a:gd name="T30" fmla="+- 0 882 390"/>
                <a:gd name="T31" fmla="*/ 882 h 648"/>
                <a:gd name="T32" fmla="+- 0 6220 6186"/>
                <a:gd name="T33" fmla="*/ T32 w 173"/>
                <a:gd name="T34" fmla="+- 0 933 390"/>
                <a:gd name="T35" fmla="*/ 933 h 648"/>
                <a:gd name="T36" fmla="+- 0 6186 6186"/>
                <a:gd name="T37" fmla="*/ T36 w 173"/>
                <a:gd name="T38" fmla="+- 0 952 390"/>
                <a:gd name="T39" fmla="*/ 952 h 648"/>
                <a:gd name="T40" fmla="+- 0 6186 6186"/>
                <a:gd name="T41" fmla="*/ T40 w 173"/>
                <a:gd name="T42" fmla="+- 0 1038 390"/>
                <a:gd name="T43" fmla="*/ 1038 h 648"/>
                <a:gd name="T44" fmla="+- 0 6288 6186"/>
                <a:gd name="T45" fmla="*/ T44 w 173"/>
                <a:gd name="T46" fmla="+- 0 976 390"/>
                <a:gd name="T47" fmla="*/ 976 h 648"/>
                <a:gd name="T48" fmla="+- 0 6326 6186"/>
                <a:gd name="T49" fmla="*/ T48 w 173"/>
                <a:gd name="T50" fmla="+- 0 906 390"/>
                <a:gd name="T51" fmla="*/ 906 h 648"/>
                <a:gd name="T52" fmla="+- 0 6350 6186"/>
                <a:gd name="T53" fmla="*/ T52 w 173"/>
                <a:gd name="T54" fmla="+- 0 817 390"/>
                <a:gd name="T55" fmla="*/ 817 h 648"/>
                <a:gd name="T56" fmla="+- 0 6359 6186"/>
                <a:gd name="T57" fmla="*/ T56 w 173"/>
                <a:gd name="T58" fmla="+- 0 714 390"/>
                <a:gd name="T59" fmla="*/ 714 h 648"/>
                <a:gd name="T60" fmla="+- 0 6350 6186"/>
                <a:gd name="T61" fmla="*/ T60 w 173"/>
                <a:gd name="T62" fmla="+- 0 612 390"/>
                <a:gd name="T63" fmla="*/ 612 h 648"/>
                <a:gd name="T64" fmla="+- 0 6326 6186"/>
                <a:gd name="T65" fmla="*/ T64 w 173"/>
                <a:gd name="T66" fmla="+- 0 523 390"/>
                <a:gd name="T67" fmla="*/ 523 h 648"/>
                <a:gd name="T68" fmla="+- 0 6288 6186"/>
                <a:gd name="T69" fmla="*/ T68 w 173"/>
                <a:gd name="T70" fmla="+- 0 453 390"/>
                <a:gd name="T71" fmla="*/ 453 h 648"/>
                <a:gd name="T72" fmla="+- 0 6241 6186"/>
                <a:gd name="T73" fmla="*/ T72 w 173"/>
                <a:gd name="T74" fmla="+- 0 407 390"/>
                <a:gd name="T75" fmla="*/ 407 h 648"/>
                <a:gd name="T76" fmla="+- 0 6186 6186"/>
                <a:gd name="T77" fmla="*/ T76 w 173"/>
                <a:gd name="T78" fmla="+- 0 390 390"/>
                <a:gd name="T79" fmla="*/ 390 h 6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Lst>
              <a:rect l="0" t="0" r="r" b="b"/>
              <a:pathLst>
                <a:path w="173" h="648">
                  <a:moveTo>
                    <a:pt x="0" y="0"/>
                  </a:moveTo>
                  <a:lnTo>
                    <a:pt x="0" y="86"/>
                  </a:lnTo>
                  <a:lnTo>
                    <a:pt x="34" y="105"/>
                  </a:lnTo>
                  <a:lnTo>
                    <a:pt x="61" y="156"/>
                  </a:lnTo>
                  <a:lnTo>
                    <a:pt x="80" y="232"/>
                  </a:lnTo>
                  <a:lnTo>
                    <a:pt x="87" y="324"/>
                  </a:lnTo>
                  <a:lnTo>
                    <a:pt x="80" y="417"/>
                  </a:lnTo>
                  <a:lnTo>
                    <a:pt x="61" y="492"/>
                  </a:lnTo>
                  <a:lnTo>
                    <a:pt x="34" y="543"/>
                  </a:lnTo>
                  <a:lnTo>
                    <a:pt x="0" y="562"/>
                  </a:lnTo>
                  <a:lnTo>
                    <a:pt x="0" y="648"/>
                  </a:lnTo>
                  <a:lnTo>
                    <a:pt x="102" y="586"/>
                  </a:lnTo>
                  <a:lnTo>
                    <a:pt x="140" y="516"/>
                  </a:lnTo>
                  <a:lnTo>
                    <a:pt x="164" y="427"/>
                  </a:lnTo>
                  <a:lnTo>
                    <a:pt x="173" y="324"/>
                  </a:lnTo>
                  <a:lnTo>
                    <a:pt x="164" y="222"/>
                  </a:lnTo>
                  <a:lnTo>
                    <a:pt x="140" y="133"/>
                  </a:lnTo>
                  <a:lnTo>
                    <a:pt x="102" y="63"/>
                  </a:lnTo>
                  <a:lnTo>
                    <a:pt x="55" y="17"/>
                  </a:lnTo>
                  <a:lnTo>
                    <a:pt x="0" y="0"/>
                  </a:lnTo>
                  <a:close/>
                </a:path>
              </a:pathLst>
            </a:custGeom>
            <a:solidFill>
              <a:srgbClr val="4AA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33">
              <a:extLst>
                <a:ext uri="{FF2B5EF4-FFF2-40B4-BE49-F238E27FC236}">
                  <a16:creationId xmlns:a16="http://schemas.microsoft.com/office/drawing/2014/main" id="{90945869-103A-329A-734C-B8DC3014F6C2}"/>
                </a:ext>
              </a:extLst>
            </p:cNvPr>
            <p:cNvSpPr>
              <a:spLocks/>
            </p:cNvSpPr>
            <p:nvPr/>
          </p:nvSpPr>
          <p:spPr bwMode="auto">
            <a:xfrm>
              <a:off x="6186" y="390"/>
              <a:ext cx="173" cy="648"/>
            </a:xfrm>
            <a:custGeom>
              <a:avLst/>
              <a:gdLst>
                <a:gd name="T0" fmla="+- 0 6186 6186"/>
                <a:gd name="T1" fmla="*/ T0 w 173"/>
                <a:gd name="T2" fmla="+- 0 390 390"/>
                <a:gd name="T3" fmla="*/ 390 h 648"/>
                <a:gd name="T4" fmla="+- 0 6288 6186"/>
                <a:gd name="T5" fmla="*/ T4 w 173"/>
                <a:gd name="T6" fmla="+- 0 453 390"/>
                <a:gd name="T7" fmla="*/ 453 h 648"/>
                <a:gd name="T8" fmla="+- 0 6326 6186"/>
                <a:gd name="T9" fmla="*/ T8 w 173"/>
                <a:gd name="T10" fmla="+- 0 523 390"/>
                <a:gd name="T11" fmla="*/ 523 h 648"/>
                <a:gd name="T12" fmla="+- 0 6350 6186"/>
                <a:gd name="T13" fmla="*/ T12 w 173"/>
                <a:gd name="T14" fmla="+- 0 612 390"/>
                <a:gd name="T15" fmla="*/ 612 h 648"/>
                <a:gd name="T16" fmla="+- 0 6359 6186"/>
                <a:gd name="T17" fmla="*/ T16 w 173"/>
                <a:gd name="T18" fmla="+- 0 714 390"/>
                <a:gd name="T19" fmla="*/ 714 h 648"/>
                <a:gd name="T20" fmla="+- 0 6350 6186"/>
                <a:gd name="T21" fmla="*/ T20 w 173"/>
                <a:gd name="T22" fmla="+- 0 817 390"/>
                <a:gd name="T23" fmla="*/ 817 h 648"/>
                <a:gd name="T24" fmla="+- 0 6326 6186"/>
                <a:gd name="T25" fmla="*/ T24 w 173"/>
                <a:gd name="T26" fmla="+- 0 906 390"/>
                <a:gd name="T27" fmla="*/ 906 h 648"/>
                <a:gd name="T28" fmla="+- 0 6288 6186"/>
                <a:gd name="T29" fmla="*/ T28 w 173"/>
                <a:gd name="T30" fmla="+- 0 976 390"/>
                <a:gd name="T31" fmla="*/ 976 h 648"/>
                <a:gd name="T32" fmla="+- 0 6241 6186"/>
                <a:gd name="T33" fmla="*/ T32 w 173"/>
                <a:gd name="T34" fmla="+- 0 1022 390"/>
                <a:gd name="T35" fmla="*/ 1022 h 648"/>
                <a:gd name="T36" fmla="+- 0 6186 6186"/>
                <a:gd name="T37" fmla="*/ T36 w 173"/>
                <a:gd name="T38" fmla="+- 0 1038 390"/>
                <a:gd name="T39" fmla="*/ 1038 h 648"/>
                <a:gd name="T40" fmla="+- 0 6186 6186"/>
                <a:gd name="T41" fmla="*/ T40 w 173"/>
                <a:gd name="T42" fmla="+- 0 952 390"/>
                <a:gd name="T43" fmla="*/ 952 h 648"/>
                <a:gd name="T44" fmla="+- 0 6220 6186"/>
                <a:gd name="T45" fmla="*/ T44 w 173"/>
                <a:gd name="T46" fmla="+- 0 933 390"/>
                <a:gd name="T47" fmla="*/ 933 h 648"/>
                <a:gd name="T48" fmla="+- 0 6247 6186"/>
                <a:gd name="T49" fmla="*/ T48 w 173"/>
                <a:gd name="T50" fmla="+- 0 882 390"/>
                <a:gd name="T51" fmla="*/ 882 h 648"/>
                <a:gd name="T52" fmla="+- 0 6266 6186"/>
                <a:gd name="T53" fmla="*/ T52 w 173"/>
                <a:gd name="T54" fmla="+- 0 807 390"/>
                <a:gd name="T55" fmla="*/ 807 h 648"/>
                <a:gd name="T56" fmla="+- 0 6273 6186"/>
                <a:gd name="T57" fmla="*/ T56 w 173"/>
                <a:gd name="T58" fmla="+- 0 714 390"/>
                <a:gd name="T59" fmla="*/ 714 h 648"/>
                <a:gd name="T60" fmla="+- 0 6266 6186"/>
                <a:gd name="T61" fmla="*/ T60 w 173"/>
                <a:gd name="T62" fmla="+- 0 622 390"/>
                <a:gd name="T63" fmla="*/ 622 h 648"/>
                <a:gd name="T64" fmla="+- 0 6247 6186"/>
                <a:gd name="T65" fmla="*/ T64 w 173"/>
                <a:gd name="T66" fmla="+- 0 546 390"/>
                <a:gd name="T67" fmla="*/ 546 h 648"/>
                <a:gd name="T68" fmla="+- 0 6220 6186"/>
                <a:gd name="T69" fmla="*/ T68 w 173"/>
                <a:gd name="T70" fmla="+- 0 495 390"/>
                <a:gd name="T71" fmla="*/ 495 h 648"/>
                <a:gd name="T72" fmla="+- 0 6186 6186"/>
                <a:gd name="T73" fmla="*/ T72 w 173"/>
                <a:gd name="T74" fmla="+- 0 476 390"/>
                <a:gd name="T75" fmla="*/ 476 h 648"/>
                <a:gd name="T76" fmla="+- 0 6186 6186"/>
                <a:gd name="T77" fmla="*/ T76 w 173"/>
                <a:gd name="T78" fmla="+- 0 390 390"/>
                <a:gd name="T79" fmla="*/ 390 h 6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Lst>
              <a:rect l="0" t="0" r="r" b="b"/>
              <a:pathLst>
                <a:path w="173" h="648">
                  <a:moveTo>
                    <a:pt x="0" y="0"/>
                  </a:moveTo>
                  <a:lnTo>
                    <a:pt x="102" y="63"/>
                  </a:lnTo>
                  <a:lnTo>
                    <a:pt x="140" y="133"/>
                  </a:lnTo>
                  <a:lnTo>
                    <a:pt x="164" y="222"/>
                  </a:lnTo>
                  <a:lnTo>
                    <a:pt x="173" y="324"/>
                  </a:lnTo>
                  <a:lnTo>
                    <a:pt x="164" y="427"/>
                  </a:lnTo>
                  <a:lnTo>
                    <a:pt x="140" y="516"/>
                  </a:lnTo>
                  <a:lnTo>
                    <a:pt x="102" y="586"/>
                  </a:lnTo>
                  <a:lnTo>
                    <a:pt x="55" y="632"/>
                  </a:lnTo>
                  <a:lnTo>
                    <a:pt x="0" y="648"/>
                  </a:lnTo>
                  <a:lnTo>
                    <a:pt x="0" y="562"/>
                  </a:lnTo>
                  <a:lnTo>
                    <a:pt x="34" y="543"/>
                  </a:lnTo>
                  <a:lnTo>
                    <a:pt x="61" y="492"/>
                  </a:lnTo>
                  <a:lnTo>
                    <a:pt x="80" y="417"/>
                  </a:lnTo>
                  <a:lnTo>
                    <a:pt x="87" y="324"/>
                  </a:lnTo>
                  <a:lnTo>
                    <a:pt x="80" y="232"/>
                  </a:lnTo>
                  <a:lnTo>
                    <a:pt x="61" y="156"/>
                  </a:lnTo>
                  <a:lnTo>
                    <a:pt x="34" y="105"/>
                  </a:lnTo>
                  <a:lnTo>
                    <a:pt x="0" y="86"/>
                  </a:lnTo>
                  <a:lnTo>
                    <a:pt x="0" y="0"/>
                  </a:lnTo>
                  <a:close/>
                </a:path>
              </a:pathLst>
            </a:custGeom>
            <a:noFill/>
            <a:ln w="25400">
              <a:solidFill>
                <a:srgbClr val="4AACC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Text Box 32">
              <a:extLst>
                <a:ext uri="{FF2B5EF4-FFF2-40B4-BE49-F238E27FC236}">
                  <a16:creationId xmlns:a16="http://schemas.microsoft.com/office/drawing/2014/main" id="{7F2B2C04-5584-4311-16FC-7C1328E39CEE}"/>
                </a:ext>
              </a:extLst>
            </p:cNvPr>
            <p:cNvSpPr txBox="1">
              <a:spLocks noChangeArrowheads="1"/>
            </p:cNvSpPr>
            <p:nvPr/>
          </p:nvSpPr>
          <p:spPr bwMode="auto">
            <a:xfrm>
              <a:off x="4656" y="275"/>
              <a:ext cx="1339" cy="777"/>
            </a:xfrm>
            <a:prstGeom prst="rect">
              <a:avLst/>
            </a:prstGeom>
            <a:noFill/>
            <a:ln w="9525">
              <a:solidFill>
                <a:srgbClr val="46AAC5"/>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a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Arial" panose="020B0604020202020204" pitchFamily="34" charset="0"/>
                </a:rPr>
                <a:t>Modifying Units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grpSp>
        <p:nvGrpSpPr>
          <p:cNvPr id="23" name="Group 18">
            <a:extLst>
              <a:ext uri="{FF2B5EF4-FFF2-40B4-BE49-F238E27FC236}">
                <a16:creationId xmlns:a16="http://schemas.microsoft.com/office/drawing/2014/main" id="{C1E749CE-A484-80D5-B7FF-84E951F0C3FB}"/>
              </a:ext>
            </a:extLst>
          </p:cNvPr>
          <p:cNvGrpSpPr>
            <a:grpSpLocks/>
          </p:cNvGrpSpPr>
          <p:nvPr/>
        </p:nvGrpSpPr>
        <p:grpSpPr bwMode="auto">
          <a:xfrm>
            <a:off x="6273148" y="2406328"/>
            <a:ext cx="1941974" cy="938168"/>
            <a:chOff x="6512" y="240"/>
            <a:chExt cx="2527" cy="960"/>
          </a:xfrm>
        </p:grpSpPr>
        <p:pic>
          <p:nvPicPr>
            <p:cNvPr id="3097" name="Picture 25">
              <a:extLst>
                <a:ext uri="{FF2B5EF4-FFF2-40B4-BE49-F238E27FC236}">
                  <a16:creationId xmlns:a16="http://schemas.microsoft.com/office/drawing/2014/main" id="{49C13940-ADDB-AE01-77E1-256B144CCED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907" y="239"/>
              <a:ext cx="1824" cy="960"/>
            </a:xfrm>
            <a:prstGeom prst="rect">
              <a:avLst/>
            </a:prstGeom>
            <a:noFill/>
            <a:extLst>
              <a:ext uri="{909E8E84-426E-40DD-AFC4-6F175D3DCCD1}">
                <a14:hiddenFill xmlns:a14="http://schemas.microsoft.com/office/drawing/2010/main">
                  <a:solidFill>
                    <a:srgbClr val="FFFFFF"/>
                  </a:solidFill>
                </a14:hiddenFill>
              </a:ext>
            </a:extLst>
          </p:spPr>
        </p:pic>
        <p:pic>
          <p:nvPicPr>
            <p:cNvPr id="3096" name="Picture 24">
              <a:extLst>
                <a:ext uri="{FF2B5EF4-FFF2-40B4-BE49-F238E27FC236}">
                  <a16:creationId xmlns:a16="http://schemas.microsoft.com/office/drawing/2014/main" id="{3931E254-1E56-688B-15DC-B827DCD718AC}"/>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921" y="326"/>
              <a:ext cx="1798" cy="788"/>
            </a:xfrm>
            <a:prstGeom prst="rect">
              <a:avLst/>
            </a:prstGeom>
            <a:noFill/>
            <a:extLst>
              <a:ext uri="{909E8E84-426E-40DD-AFC4-6F175D3DCCD1}">
                <a14:hiddenFill xmlns:a14="http://schemas.microsoft.com/office/drawing/2010/main">
                  <a:solidFill>
                    <a:srgbClr val="FFFFFF"/>
                  </a:solidFill>
                </a14:hiddenFill>
              </a:ext>
            </a:extLst>
          </p:spPr>
        </p:pic>
        <p:pic>
          <p:nvPicPr>
            <p:cNvPr id="3095" name="Picture 23">
              <a:extLst>
                <a:ext uri="{FF2B5EF4-FFF2-40B4-BE49-F238E27FC236}">
                  <a16:creationId xmlns:a16="http://schemas.microsoft.com/office/drawing/2014/main" id="{E6681B08-A468-4178-C55C-DA1FE1D4EA9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955" y="287"/>
              <a:ext cx="1643" cy="777"/>
            </a:xfrm>
            <a:prstGeom prst="rect">
              <a:avLst/>
            </a:prstGeom>
            <a:noFill/>
            <a:extLst>
              <a:ext uri="{909E8E84-426E-40DD-AFC4-6F175D3DCCD1}">
                <a14:hiddenFill xmlns:a14="http://schemas.microsoft.com/office/drawing/2010/main">
                  <a:solidFill>
                    <a:srgbClr val="FFFFFF"/>
                  </a:solidFill>
                </a14:hiddenFill>
              </a:ext>
            </a:extLst>
          </p:spPr>
        </p:pic>
        <p:sp>
          <p:nvSpPr>
            <p:cNvPr id="24" name="Line 22">
              <a:extLst>
                <a:ext uri="{FF2B5EF4-FFF2-40B4-BE49-F238E27FC236}">
                  <a16:creationId xmlns:a16="http://schemas.microsoft.com/office/drawing/2014/main" id="{1192B5D2-2387-A397-FDD6-7C7FE182E8AE}"/>
                </a:ext>
              </a:extLst>
            </p:cNvPr>
            <p:cNvSpPr>
              <a:spLocks noChangeShapeType="1"/>
            </p:cNvSpPr>
            <p:nvPr/>
          </p:nvSpPr>
          <p:spPr bwMode="auto">
            <a:xfrm>
              <a:off x="8776" y="641"/>
              <a:ext cx="263" cy="0"/>
            </a:xfrm>
            <a:prstGeom prst="line">
              <a:avLst/>
            </a:prstGeom>
            <a:noFill/>
            <a:ln w="69901">
              <a:solidFill>
                <a:srgbClr val="4AACC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Line 21">
              <a:extLst>
                <a:ext uri="{FF2B5EF4-FFF2-40B4-BE49-F238E27FC236}">
                  <a16:creationId xmlns:a16="http://schemas.microsoft.com/office/drawing/2014/main" id="{9BCF2542-178A-6C1A-A8FF-8BA781E56CF4}"/>
                </a:ext>
              </a:extLst>
            </p:cNvPr>
            <p:cNvSpPr>
              <a:spLocks noChangeShapeType="1"/>
            </p:cNvSpPr>
            <p:nvPr/>
          </p:nvSpPr>
          <p:spPr bwMode="auto">
            <a:xfrm>
              <a:off x="8776" y="806"/>
              <a:ext cx="263" cy="0"/>
            </a:xfrm>
            <a:prstGeom prst="line">
              <a:avLst/>
            </a:prstGeom>
            <a:noFill/>
            <a:ln w="69901">
              <a:solidFill>
                <a:srgbClr val="4AACC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92" name="Picture 20">
              <a:extLst>
                <a:ext uri="{FF2B5EF4-FFF2-40B4-BE49-F238E27FC236}">
                  <a16:creationId xmlns:a16="http://schemas.microsoft.com/office/drawing/2014/main" id="{209247DB-0622-9545-9955-526BC9B6BA4F}"/>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512" y="537"/>
              <a:ext cx="326" cy="321"/>
            </a:xfrm>
            <a:prstGeom prst="rect">
              <a:avLst/>
            </a:prstGeom>
            <a:noFill/>
            <a:extLst>
              <a:ext uri="{909E8E84-426E-40DD-AFC4-6F175D3DCCD1}">
                <a14:hiddenFill xmlns:a14="http://schemas.microsoft.com/office/drawing/2010/main">
                  <a:solidFill>
                    <a:srgbClr val="FFFFFF"/>
                  </a:solidFill>
                </a14:hiddenFill>
              </a:ext>
            </a:extLst>
          </p:spPr>
        </p:pic>
        <p:sp>
          <p:nvSpPr>
            <p:cNvPr id="26" name="Text Box 19">
              <a:extLst>
                <a:ext uri="{FF2B5EF4-FFF2-40B4-BE49-F238E27FC236}">
                  <a16:creationId xmlns:a16="http://schemas.microsoft.com/office/drawing/2014/main" id="{100E7B2A-6A2C-3AA5-CB9D-B4944AB75262}"/>
                </a:ext>
              </a:extLst>
            </p:cNvPr>
            <p:cNvSpPr txBox="1">
              <a:spLocks noChangeArrowheads="1"/>
            </p:cNvSpPr>
            <p:nvPr/>
          </p:nvSpPr>
          <p:spPr bwMode="auto">
            <a:xfrm>
              <a:off x="6955" y="287"/>
              <a:ext cx="1643" cy="777"/>
            </a:xfrm>
            <a:prstGeom prst="rect">
              <a:avLst/>
            </a:prstGeom>
            <a:noFill/>
            <a:ln w="9525">
              <a:solidFill>
                <a:srgbClr val="46AAC5"/>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a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Arial" panose="020B0604020202020204" pitchFamily="34" charset="0"/>
                </a:rPr>
                <a:t>Conversion Factor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grpSp>
        <p:nvGrpSpPr>
          <p:cNvPr id="27" name="Group 26">
            <a:extLst>
              <a:ext uri="{FF2B5EF4-FFF2-40B4-BE49-F238E27FC236}">
                <a16:creationId xmlns:a16="http://schemas.microsoft.com/office/drawing/2014/main" id="{9E99A240-91F1-E896-B80B-6B12CEDC8413}"/>
              </a:ext>
            </a:extLst>
          </p:cNvPr>
          <p:cNvGrpSpPr>
            <a:grpSpLocks/>
          </p:cNvGrpSpPr>
          <p:nvPr/>
        </p:nvGrpSpPr>
        <p:grpSpPr bwMode="auto">
          <a:xfrm>
            <a:off x="8289405" y="2357017"/>
            <a:ext cx="1501140" cy="985168"/>
            <a:chOff x="9187" y="252"/>
            <a:chExt cx="1455" cy="939"/>
          </a:xfrm>
        </p:grpSpPr>
        <p:pic>
          <p:nvPicPr>
            <p:cNvPr id="3102" name="Picture 30">
              <a:extLst>
                <a:ext uri="{FF2B5EF4-FFF2-40B4-BE49-F238E27FC236}">
                  <a16:creationId xmlns:a16="http://schemas.microsoft.com/office/drawing/2014/main" id="{667E91E4-AD16-3CB0-3767-8221C2554DAD}"/>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9187" y="251"/>
              <a:ext cx="1455" cy="939"/>
            </a:xfrm>
            <a:prstGeom prst="rect">
              <a:avLst/>
            </a:prstGeom>
            <a:noFill/>
            <a:extLst>
              <a:ext uri="{909E8E84-426E-40DD-AFC4-6F175D3DCCD1}">
                <a14:hiddenFill xmlns:a14="http://schemas.microsoft.com/office/drawing/2010/main">
                  <a:solidFill>
                    <a:srgbClr val="FFFFFF"/>
                  </a:solidFill>
                </a14:hiddenFill>
              </a:ext>
            </a:extLst>
          </p:spPr>
        </p:pic>
        <p:pic>
          <p:nvPicPr>
            <p:cNvPr id="3101" name="Picture 29">
              <a:extLst>
                <a:ext uri="{FF2B5EF4-FFF2-40B4-BE49-F238E27FC236}">
                  <a16:creationId xmlns:a16="http://schemas.microsoft.com/office/drawing/2014/main" id="{35156DB9-C02F-02A2-B276-0251061869A7}"/>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9201" y="338"/>
              <a:ext cx="1426" cy="766"/>
            </a:xfrm>
            <a:prstGeom prst="rect">
              <a:avLst/>
            </a:prstGeom>
            <a:noFill/>
            <a:extLst>
              <a:ext uri="{909E8E84-426E-40DD-AFC4-6F175D3DCCD1}">
                <a14:hiddenFill xmlns:a14="http://schemas.microsoft.com/office/drawing/2010/main">
                  <a:solidFill>
                    <a:srgbClr val="FFFFFF"/>
                  </a:solidFill>
                </a14:hiddenFill>
              </a:ext>
            </a:extLst>
          </p:spPr>
        </p:pic>
        <p:pic>
          <p:nvPicPr>
            <p:cNvPr id="3100" name="Picture 28">
              <a:extLst>
                <a:ext uri="{FF2B5EF4-FFF2-40B4-BE49-F238E27FC236}">
                  <a16:creationId xmlns:a16="http://schemas.microsoft.com/office/drawing/2014/main" id="{B61741E0-9524-FAEB-2DA3-2023524D8AA2}"/>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9235" y="299"/>
              <a:ext cx="1272" cy="756"/>
            </a:xfrm>
            <a:prstGeom prst="rect">
              <a:avLst/>
            </a:prstGeom>
            <a:noFill/>
            <a:extLst>
              <a:ext uri="{909E8E84-426E-40DD-AFC4-6F175D3DCCD1}">
                <a14:hiddenFill xmlns:a14="http://schemas.microsoft.com/office/drawing/2010/main">
                  <a:solidFill>
                    <a:srgbClr val="FFFFFF"/>
                  </a:solidFill>
                </a14:hiddenFill>
              </a:ext>
            </a:extLst>
          </p:spPr>
        </p:pic>
        <p:sp>
          <p:nvSpPr>
            <p:cNvPr id="28" name="Text Box 27">
              <a:extLst>
                <a:ext uri="{FF2B5EF4-FFF2-40B4-BE49-F238E27FC236}">
                  <a16:creationId xmlns:a16="http://schemas.microsoft.com/office/drawing/2014/main" id="{C56A4C42-3FD3-3ACA-3572-1D4608CC9ACD}"/>
                </a:ext>
              </a:extLst>
            </p:cNvPr>
            <p:cNvSpPr txBox="1">
              <a:spLocks noChangeArrowheads="1"/>
            </p:cNvSpPr>
            <p:nvPr/>
          </p:nvSpPr>
          <p:spPr bwMode="auto">
            <a:xfrm>
              <a:off x="9235" y="299"/>
              <a:ext cx="1272" cy="756"/>
            </a:xfrm>
            <a:prstGeom prst="rect">
              <a:avLst/>
            </a:prstGeom>
            <a:noFill/>
            <a:ln w="9525">
              <a:solidFill>
                <a:srgbClr val="46AAC5"/>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pPr marL="0" marR="0" lvl="0" indent="96838" algn="ctr"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a typeface="Arial" panose="020B0604020202020204" pitchFamily="34" charset="0"/>
              </a:endParaRPr>
            </a:p>
            <a:p>
              <a:pPr marL="0" marR="0" lvl="0" indent="96838"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Arial" panose="020B0604020202020204" pitchFamily="34" charset="0"/>
                </a:rPr>
                <a:t>Billed Amount*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29" name="Rectangle 41">
            <a:extLst>
              <a:ext uri="{FF2B5EF4-FFF2-40B4-BE49-F238E27FC236}">
                <a16:creationId xmlns:a16="http://schemas.microsoft.com/office/drawing/2014/main" id="{AFF358C0-CD76-4FA6-8C06-126A054BB8D6}"/>
              </a:ext>
            </a:extLst>
          </p:cNvPr>
          <p:cNvSpPr>
            <a:spLocks noChangeArrowheads="1"/>
          </p:cNvSpPr>
          <p:nvPr/>
        </p:nvSpPr>
        <p:spPr bwMode="auto">
          <a:xfrm>
            <a:off x="4814462" y="1596331"/>
            <a:ext cx="14234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76176"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ea typeface="Arial" panose="020B0604020202020204" pitchFamily="34" charset="0"/>
              </a:rPr>
              <a:t>Billing Calculation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0" name="Rectangle 47">
            <a:extLst>
              <a:ext uri="{FF2B5EF4-FFF2-40B4-BE49-F238E27FC236}">
                <a16:creationId xmlns:a16="http://schemas.microsoft.com/office/drawing/2014/main" id="{49D1E22E-6796-57F0-8D76-959BC9CADF11}"/>
              </a:ext>
            </a:extLst>
          </p:cNvPr>
          <p:cNvSpPr>
            <a:spLocks noChangeArrowheads="1"/>
          </p:cNvSpPr>
          <p:nvPr/>
        </p:nvSpPr>
        <p:spPr bwMode="auto">
          <a:xfrm>
            <a:off x="2782719" y="3786117"/>
            <a:ext cx="6140148" cy="1061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100" b="0" i="0" u="none" strike="noStrike" cap="none" normalizeH="0" baseline="0" dirty="0">
                <a:ln>
                  <a:noFill/>
                </a:ln>
                <a:solidFill>
                  <a:schemeClr val="tx1"/>
                </a:solidFill>
                <a:effectLst/>
                <a:latin typeface="Arial" panose="020B0604020202020204" pitchFamily="34" charset="0"/>
                <a:ea typeface="Arial" panose="020B0604020202020204" pitchFamily="34" charset="0"/>
              </a:rPr>
            </a:b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dirty="0">
                <a:ln>
                  <a:noFill/>
                </a:ln>
                <a:solidFill>
                  <a:schemeClr val="tx1"/>
                </a:solidFill>
                <a:effectLst/>
                <a:latin typeface="Arial" panose="020B0604020202020204" pitchFamily="34" charset="0"/>
                <a:ea typeface="Arial" panose="020B0604020202020204" pitchFamily="34" charset="0"/>
              </a:rPr>
              <a:t>*Contractual agreements may exist with insurance companies that specify payment of an agreed rate per unit. Adjust the calculation above to calculate the allowed amount. There may be a difference in billed amount and allowed amount.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9027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194-F383-AA89-99AC-18184975151D}"/>
              </a:ext>
            </a:extLst>
          </p:cNvPr>
          <p:cNvSpPr>
            <a:spLocks noGrp="1"/>
          </p:cNvSpPr>
          <p:nvPr>
            <p:ph type="title"/>
          </p:nvPr>
        </p:nvSpPr>
        <p:spPr>
          <a:xfrm>
            <a:off x="1727707" y="691295"/>
            <a:ext cx="8496945" cy="577269"/>
          </a:xfrm>
          <a:noFill/>
        </p:spPr>
        <p:txBody>
          <a:bodyPr/>
          <a:lstStyle/>
          <a:p>
            <a:pPr algn="ctr"/>
            <a:r>
              <a:rPr lang="en-US" sz="2400" dirty="0"/>
              <a:t>Types of Billing Models	</a:t>
            </a:r>
            <a:r>
              <a:rPr lang="en-US" sz="2400" b="1" dirty="0">
                <a:solidFill>
                  <a:srgbClr val="FF0000"/>
                </a:solidFill>
              </a:rPr>
              <a:t>Not Practice Models</a:t>
            </a:r>
          </a:p>
        </p:txBody>
      </p:sp>
      <p:sp>
        <p:nvSpPr>
          <p:cNvPr id="4" name="Slide Number Placeholder 3">
            <a:extLst>
              <a:ext uri="{FF2B5EF4-FFF2-40B4-BE49-F238E27FC236}">
                <a16:creationId xmlns:a16="http://schemas.microsoft.com/office/drawing/2014/main" id="{27CA358F-7347-8E43-5969-D4ED73B84DD0}"/>
              </a:ext>
            </a:extLst>
          </p:cNvPr>
          <p:cNvSpPr>
            <a:spLocks noGrp="1"/>
          </p:cNvSpPr>
          <p:nvPr>
            <p:ph type="sldNum" sz="quarter" idx="7"/>
          </p:nvPr>
        </p:nvSpPr>
        <p:spPr/>
        <p:txBody>
          <a:bodyPr/>
          <a:lstStyle/>
          <a:p>
            <a:pPr marL="25977">
              <a:spcBef>
                <a:spcPts val="17"/>
              </a:spcBef>
            </a:pPr>
            <a:fld id="{81D60167-4931-47E6-BA6A-407CBD079E47}" type="slidenum">
              <a:rPr lang="en-US" smtClean="0"/>
              <a:pPr marL="25977">
                <a:spcBef>
                  <a:spcPts val="17"/>
                </a:spcBef>
              </a:pPr>
              <a:t>3</a:t>
            </a:fld>
            <a:r>
              <a:rPr lang="en-US"/>
              <a:t> </a:t>
            </a:r>
            <a:r>
              <a:rPr lang="en-US" spc="-3"/>
              <a:t>of</a:t>
            </a:r>
            <a:r>
              <a:rPr lang="en-US" spc="-44"/>
              <a:t> </a:t>
            </a:r>
            <a:r>
              <a:rPr lang="en-US"/>
              <a:t>4</a:t>
            </a:r>
            <a:endParaRPr lang="en-US" dirty="0"/>
          </a:p>
        </p:txBody>
      </p:sp>
      <p:pic>
        <p:nvPicPr>
          <p:cNvPr id="10" name="Picture 9" descr="A screenshot of a computer screen&#10;&#10;Description automatically generated">
            <a:extLst>
              <a:ext uri="{FF2B5EF4-FFF2-40B4-BE49-F238E27FC236}">
                <a16:creationId xmlns:a16="http://schemas.microsoft.com/office/drawing/2014/main" id="{62D0C96A-2F99-7F50-3AE4-C7ACE84617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9943" y="1637896"/>
            <a:ext cx="5485714" cy="4771429"/>
          </a:xfrm>
          <a:prstGeom prst="rect">
            <a:avLst/>
          </a:prstGeom>
        </p:spPr>
      </p:pic>
      <p:sp>
        <p:nvSpPr>
          <p:cNvPr id="12" name="TextBox 11">
            <a:extLst>
              <a:ext uri="{FF2B5EF4-FFF2-40B4-BE49-F238E27FC236}">
                <a16:creationId xmlns:a16="http://schemas.microsoft.com/office/drawing/2014/main" id="{EC16E5E4-58D1-A80F-7DD3-16763B867368}"/>
              </a:ext>
            </a:extLst>
          </p:cNvPr>
          <p:cNvSpPr txBox="1"/>
          <p:nvPr/>
        </p:nvSpPr>
        <p:spPr>
          <a:xfrm>
            <a:off x="3343563" y="1268564"/>
            <a:ext cx="6096000" cy="369332"/>
          </a:xfrm>
          <a:prstGeom prst="rect">
            <a:avLst/>
          </a:prstGeom>
          <a:noFill/>
        </p:spPr>
        <p:txBody>
          <a:bodyPr wrap="square">
            <a:spAutoFit/>
          </a:bodyPr>
          <a:lstStyle/>
          <a:p>
            <a:pPr marL="76200" marR="0">
              <a:spcBef>
                <a:spcPts val="925"/>
              </a:spcBef>
              <a:spcAft>
                <a:spcPts val="0"/>
              </a:spcAft>
            </a:pPr>
            <a:r>
              <a:rPr lang="en-US" b="1" kern="0" dirty="0">
                <a:latin typeface="Arial" panose="020B0604020202020204" pitchFamily="34" charset="0"/>
                <a:ea typeface="Arial" panose="020B0604020202020204" pitchFamily="34" charset="0"/>
              </a:rPr>
              <a:t>A</a:t>
            </a:r>
            <a:r>
              <a:rPr lang="en-US" sz="1800" b="1" kern="0" dirty="0">
                <a:effectLst/>
                <a:latin typeface="Arial" panose="020B0604020202020204" pitchFamily="34" charset="0"/>
                <a:ea typeface="Arial" panose="020B0604020202020204" pitchFamily="34" charset="0"/>
              </a:rPr>
              <a:t>nesthesia Services Delivery Reimbursement</a:t>
            </a:r>
          </a:p>
        </p:txBody>
      </p:sp>
      <p:sp>
        <p:nvSpPr>
          <p:cNvPr id="13" name="TextBox 12">
            <a:extLst>
              <a:ext uri="{FF2B5EF4-FFF2-40B4-BE49-F238E27FC236}">
                <a16:creationId xmlns:a16="http://schemas.microsoft.com/office/drawing/2014/main" id="{314C9994-F846-2FA2-C538-73C0ADEC7E6E}"/>
              </a:ext>
            </a:extLst>
          </p:cNvPr>
          <p:cNvSpPr txBox="1"/>
          <p:nvPr/>
        </p:nvSpPr>
        <p:spPr>
          <a:xfrm>
            <a:off x="209836" y="2721114"/>
            <a:ext cx="3466237" cy="707886"/>
          </a:xfrm>
          <a:prstGeom prst="rect">
            <a:avLst/>
          </a:prstGeom>
          <a:noFill/>
        </p:spPr>
        <p:txBody>
          <a:bodyPr wrap="square" rtlCol="0">
            <a:spAutoFit/>
          </a:bodyPr>
          <a:lstStyle/>
          <a:p>
            <a:r>
              <a:rPr lang="en-US" sz="2000" dirty="0"/>
              <a:t>In MN the ASC chooses the </a:t>
            </a:r>
          </a:p>
          <a:p>
            <a:r>
              <a:rPr lang="en-US" sz="2000" dirty="0"/>
              <a:t>Billing and Practice Models </a:t>
            </a:r>
          </a:p>
        </p:txBody>
      </p:sp>
    </p:spTree>
    <p:extLst>
      <p:ext uri="{BB962C8B-B14F-4D97-AF65-F5344CB8AC3E}">
        <p14:creationId xmlns:p14="http://schemas.microsoft.com/office/powerpoint/2010/main" val="2857513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16000">
              <a:schemeClr val="accent4"/>
            </a:gs>
            <a:gs pos="63000">
              <a:schemeClr val="accent1">
                <a:lumMod val="45000"/>
                <a:lumOff val="55000"/>
              </a:schemeClr>
            </a:gs>
            <a:gs pos="8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2AC83-F3E5-3FAB-2186-419D71D33A16}"/>
              </a:ext>
            </a:extLst>
          </p:cNvPr>
          <p:cNvSpPr>
            <a:spLocks noGrp="1"/>
          </p:cNvSpPr>
          <p:nvPr>
            <p:ph type="title"/>
          </p:nvPr>
        </p:nvSpPr>
        <p:spPr>
          <a:xfrm>
            <a:off x="1893963" y="872841"/>
            <a:ext cx="7560000" cy="370166"/>
          </a:xfrm>
        </p:spPr>
        <p:txBody>
          <a:bodyPr/>
          <a:lstStyle/>
          <a:p>
            <a:pPr algn="ctr"/>
            <a:r>
              <a:rPr lang="en-US" sz="2400" dirty="0"/>
              <a:t>Practice Model Reimbursement </a:t>
            </a:r>
          </a:p>
        </p:txBody>
      </p:sp>
      <p:sp>
        <p:nvSpPr>
          <p:cNvPr id="4" name="Slide Number Placeholder 3">
            <a:extLst>
              <a:ext uri="{FF2B5EF4-FFF2-40B4-BE49-F238E27FC236}">
                <a16:creationId xmlns:a16="http://schemas.microsoft.com/office/drawing/2014/main" id="{F9805C5A-6BDD-2BAD-2CED-3F21B691BED1}"/>
              </a:ext>
            </a:extLst>
          </p:cNvPr>
          <p:cNvSpPr>
            <a:spLocks noGrp="1"/>
          </p:cNvSpPr>
          <p:nvPr>
            <p:ph type="sldNum" sz="quarter" idx="7"/>
          </p:nvPr>
        </p:nvSpPr>
        <p:spPr/>
        <p:txBody>
          <a:bodyPr/>
          <a:lstStyle/>
          <a:p>
            <a:pPr marL="25977">
              <a:spcBef>
                <a:spcPts val="17"/>
              </a:spcBef>
            </a:pPr>
            <a:fld id="{81D60167-4931-47E6-BA6A-407CBD079E47}" type="slidenum">
              <a:rPr lang="en-US" smtClean="0"/>
              <a:pPr marL="25977">
                <a:spcBef>
                  <a:spcPts val="17"/>
                </a:spcBef>
              </a:pPr>
              <a:t>4</a:t>
            </a:fld>
            <a:r>
              <a:rPr lang="en-US"/>
              <a:t> </a:t>
            </a:r>
            <a:r>
              <a:rPr lang="en-US" spc="-3"/>
              <a:t>of</a:t>
            </a:r>
            <a:r>
              <a:rPr lang="en-US" spc="-44"/>
              <a:t> </a:t>
            </a:r>
            <a:r>
              <a:rPr lang="en-US"/>
              <a:t>4</a:t>
            </a:r>
            <a:endParaRPr lang="en-US" dirty="0"/>
          </a:p>
        </p:txBody>
      </p:sp>
      <p:graphicFrame>
        <p:nvGraphicFramePr>
          <p:cNvPr id="5" name="Table 4">
            <a:extLst>
              <a:ext uri="{FF2B5EF4-FFF2-40B4-BE49-F238E27FC236}">
                <a16:creationId xmlns:a16="http://schemas.microsoft.com/office/drawing/2014/main" id="{9F0E2796-2F51-73DC-A457-B2E14FDD828E}"/>
              </a:ext>
            </a:extLst>
          </p:cNvPr>
          <p:cNvGraphicFramePr>
            <a:graphicFrameLocks noGrp="1"/>
          </p:cNvGraphicFramePr>
          <p:nvPr>
            <p:extLst>
              <p:ext uri="{D42A27DB-BD31-4B8C-83A1-F6EECF244321}">
                <p14:modId xmlns:p14="http://schemas.microsoft.com/office/powerpoint/2010/main" val="3013494129"/>
              </p:ext>
            </p:extLst>
          </p:nvPr>
        </p:nvGraphicFramePr>
        <p:xfrm>
          <a:off x="2755063" y="1551709"/>
          <a:ext cx="5837800" cy="2111168"/>
        </p:xfrm>
        <a:graphic>
          <a:graphicData uri="http://schemas.openxmlformats.org/drawingml/2006/table">
            <a:tbl>
              <a:tblPr firstRow="1" firstCol="1" lastRow="1" lastCol="1" bandRow="1" bandCol="1">
                <a:tableStyleId>{F2DE63D5-997A-4646-A377-4702673A728D}</a:tableStyleId>
              </a:tblPr>
              <a:tblGrid>
                <a:gridCol w="2211803">
                  <a:extLst>
                    <a:ext uri="{9D8B030D-6E8A-4147-A177-3AD203B41FA5}">
                      <a16:colId xmlns:a16="http://schemas.microsoft.com/office/drawing/2014/main" val="244205041"/>
                    </a:ext>
                  </a:extLst>
                </a:gridCol>
                <a:gridCol w="2376873">
                  <a:extLst>
                    <a:ext uri="{9D8B030D-6E8A-4147-A177-3AD203B41FA5}">
                      <a16:colId xmlns:a16="http://schemas.microsoft.com/office/drawing/2014/main" val="7701649"/>
                    </a:ext>
                  </a:extLst>
                </a:gridCol>
                <a:gridCol w="1249124">
                  <a:extLst>
                    <a:ext uri="{9D8B030D-6E8A-4147-A177-3AD203B41FA5}">
                      <a16:colId xmlns:a16="http://schemas.microsoft.com/office/drawing/2014/main" val="2885774613"/>
                    </a:ext>
                  </a:extLst>
                </a:gridCol>
              </a:tblGrid>
              <a:tr h="137887">
                <a:tc>
                  <a:txBody>
                    <a:bodyPr/>
                    <a:lstStyle/>
                    <a:p>
                      <a:pPr marL="67945" marR="0">
                        <a:lnSpc>
                          <a:spcPts val="1155"/>
                        </a:lnSpc>
                        <a:spcBef>
                          <a:spcPts val="0"/>
                        </a:spcBef>
                        <a:spcAft>
                          <a:spcPts val="0"/>
                        </a:spcAft>
                      </a:pPr>
                      <a:r>
                        <a:rPr lang="en-US" sz="1100" dirty="0">
                          <a:effectLst/>
                        </a:rPr>
                        <a:t>Practice Model</a:t>
                      </a:r>
                      <a:endParaRPr lang="en-US"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307975" marR="0">
                        <a:lnSpc>
                          <a:spcPts val="1155"/>
                        </a:lnSpc>
                        <a:spcBef>
                          <a:spcPts val="0"/>
                        </a:spcBef>
                        <a:spcAft>
                          <a:spcPts val="0"/>
                        </a:spcAft>
                      </a:pPr>
                      <a:r>
                        <a:rPr lang="en-US" sz="1100">
                          <a:effectLst/>
                        </a:rPr>
                        <a:t>Anesthesiologist Allowed</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74930" marR="0">
                        <a:lnSpc>
                          <a:spcPts val="1155"/>
                        </a:lnSpc>
                        <a:spcBef>
                          <a:spcPts val="0"/>
                        </a:spcBef>
                        <a:spcAft>
                          <a:spcPts val="0"/>
                        </a:spcAft>
                      </a:pPr>
                      <a:r>
                        <a:rPr lang="en-US" sz="1100">
                          <a:effectLst/>
                        </a:rPr>
                        <a:t>CRNA Allowed</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2181931971"/>
                  </a:ext>
                </a:extLst>
              </a:tr>
              <a:tr h="558551">
                <a:tc>
                  <a:txBody>
                    <a:bodyPr/>
                    <a:lstStyle/>
                    <a:p>
                      <a:pPr marL="67945" marR="283845">
                        <a:lnSpc>
                          <a:spcPts val="1170"/>
                        </a:lnSpc>
                        <a:spcBef>
                          <a:spcPts val="10"/>
                        </a:spcBef>
                        <a:spcAft>
                          <a:spcPts val="0"/>
                        </a:spcAft>
                      </a:pPr>
                      <a:r>
                        <a:rPr lang="en-US" sz="1100">
                          <a:effectLst/>
                        </a:rPr>
                        <a:t>CRNA service; No medical direction</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307975" marR="0">
                        <a:lnSpc>
                          <a:spcPts val="1170"/>
                        </a:lnSpc>
                        <a:spcBef>
                          <a:spcPts val="10"/>
                        </a:spcBef>
                        <a:spcAft>
                          <a:spcPts val="0"/>
                        </a:spcAft>
                      </a:pPr>
                      <a:r>
                        <a:rPr lang="en-US" sz="1100">
                          <a:effectLst/>
                        </a:rPr>
                        <a:t>N/A</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74930" marR="0">
                        <a:lnSpc>
                          <a:spcPts val="1170"/>
                        </a:lnSpc>
                        <a:spcBef>
                          <a:spcPts val="10"/>
                        </a:spcBef>
                        <a:spcAft>
                          <a:spcPts val="0"/>
                        </a:spcAft>
                      </a:pPr>
                      <a:r>
                        <a:rPr lang="en-US" sz="1100">
                          <a:effectLst/>
                        </a:rPr>
                        <a:t>100%</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421722170"/>
                  </a:ext>
                </a:extLst>
              </a:tr>
              <a:tr h="309987">
                <a:tc>
                  <a:txBody>
                    <a:bodyPr/>
                    <a:lstStyle/>
                    <a:p>
                      <a:pPr marL="67945" marR="0">
                        <a:lnSpc>
                          <a:spcPts val="1170"/>
                        </a:lnSpc>
                        <a:spcBef>
                          <a:spcPts val="10"/>
                        </a:spcBef>
                        <a:spcAft>
                          <a:spcPts val="0"/>
                        </a:spcAft>
                      </a:pPr>
                      <a:r>
                        <a:rPr lang="en-US" sz="1100">
                          <a:effectLst/>
                        </a:rPr>
                        <a:t>Anesthesiologist only</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307975" marR="0">
                        <a:lnSpc>
                          <a:spcPts val="1170"/>
                        </a:lnSpc>
                        <a:spcBef>
                          <a:spcPts val="10"/>
                        </a:spcBef>
                        <a:spcAft>
                          <a:spcPts val="0"/>
                        </a:spcAft>
                      </a:pPr>
                      <a:r>
                        <a:rPr lang="en-US" sz="1100">
                          <a:effectLst/>
                        </a:rPr>
                        <a:t>100%</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74930" marR="0">
                        <a:lnSpc>
                          <a:spcPts val="1170"/>
                        </a:lnSpc>
                        <a:spcBef>
                          <a:spcPts val="10"/>
                        </a:spcBef>
                        <a:spcAft>
                          <a:spcPts val="0"/>
                        </a:spcAft>
                      </a:pPr>
                      <a:r>
                        <a:rPr lang="en-US" sz="1100">
                          <a:effectLst/>
                        </a:rPr>
                        <a:t>N/A</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3704252691"/>
                  </a:ext>
                </a:extLst>
              </a:tr>
              <a:tr h="341657">
                <a:tc>
                  <a:txBody>
                    <a:bodyPr/>
                    <a:lstStyle/>
                    <a:p>
                      <a:pPr marL="67945" marR="0">
                        <a:lnSpc>
                          <a:spcPts val="1265"/>
                        </a:lnSpc>
                        <a:spcBef>
                          <a:spcPts val="0"/>
                        </a:spcBef>
                        <a:spcAft>
                          <a:spcPts val="0"/>
                        </a:spcAft>
                      </a:pPr>
                      <a:r>
                        <a:rPr lang="en-US" sz="1100">
                          <a:effectLst/>
                        </a:rPr>
                        <a:t>Medical direction</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307975" marR="0">
                        <a:lnSpc>
                          <a:spcPts val="1265"/>
                        </a:lnSpc>
                        <a:spcBef>
                          <a:spcPts val="0"/>
                        </a:spcBef>
                        <a:spcAft>
                          <a:spcPts val="0"/>
                        </a:spcAft>
                      </a:pPr>
                      <a:r>
                        <a:rPr lang="en-US" sz="1100">
                          <a:effectLst/>
                        </a:rPr>
                        <a:t>50%</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74930" marR="0">
                        <a:lnSpc>
                          <a:spcPts val="1265"/>
                        </a:lnSpc>
                        <a:spcBef>
                          <a:spcPts val="0"/>
                        </a:spcBef>
                        <a:spcAft>
                          <a:spcPts val="0"/>
                        </a:spcAft>
                      </a:pPr>
                      <a:r>
                        <a:rPr lang="en-US" sz="1100">
                          <a:effectLst/>
                        </a:rPr>
                        <a:t>50%</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552760446"/>
                  </a:ext>
                </a:extLst>
              </a:tr>
              <a:tr h="748573">
                <a:tc>
                  <a:txBody>
                    <a:bodyPr/>
                    <a:lstStyle/>
                    <a:p>
                      <a:pPr marL="67945" marR="377190">
                        <a:lnSpc>
                          <a:spcPts val="1260"/>
                        </a:lnSpc>
                        <a:spcBef>
                          <a:spcPts val="35"/>
                        </a:spcBef>
                        <a:spcAft>
                          <a:spcPts val="0"/>
                        </a:spcAft>
                      </a:pPr>
                      <a:endParaRPr lang="en-US" sz="1100" dirty="0">
                        <a:effectLst/>
                      </a:endParaRPr>
                    </a:p>
                    <a:p>
                      <a:pPr marL="67945" marR="377190">
                        <a:lnSpc>
                          <a:spcPts val="1260"/>
                        </a:lnSpc>
                        <a:spcBef>
                          <a:spcPts val="35"/>
                        </a:spcBef>
                        <a:spcAft>
                          <a:spcPts val="0"/>
                        </a:spcAft>
                      </a:pPr>
                      <a:r>
                        <a:rPr lang="en-US" sz="1100" dirty="0">
                          <a:effectLst/>
                        </a:rPr>
                        <a:t>Payment at the medically supervised rate*</a:t>
                      </a:r>
                      <a:endParaRPr lang="en-US"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307975" marR="0">
                        <a:lnSpc>
                          <a:spcPts val="1170"/>
                        </a:lnSpc>
                        <a:spcBef>
                          <a:spcPts val="10"/>
                        </a:spcBef>
                        <a:spcAft>
                          <a:spcPts val="0"/>
                        </a:spcAft>
                      </a:pPr>
                      <a:endParaRPr lang="en-US" sz="1100" dirty="0">
                        <a:effectLst/>
                      </a:endParaRPr>
                    </a:p>
                    <a:p>
                      <a:pPr marL="307975" marR="0">
                        <a:lnSpc>
                          <a:spcPts val="1170"/>
                        </a:lnSpc>
                        <a:spcBef>
                          <a:spcPts val="10"/>
                        </a:spcBef>
                        <a:spcAft>
                          <a:spcPts val="0"/>
                        </a:spcAft>
                      </a:pPr>
                      <a:r>
                        <a:rPr lang="en-US" sz="1100" dirty="0">
                          <a:effectLst/>
                        </a:rPr>
                        <a:t>3 units (+ 1 unit for induction)</a:t>
                      </a:r>
                      <a:endParaRPr lang="en-US"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74930" marR="0">
                        <a:lnSpc>
                          <a:spcPts val="1170"/>
                        </a:lnSpc>
                        <a:spcBef>
                          <a:spcPts val="10"/>
                        </a:spcBef>
                        <a:spcAft>
                          <a:spcPts val="0"/>
                        </a:spcAft>
                      </a:pPr>
                      <a:endParaRPr lang="en-US" sz="1100" dirty="0">
                        <a:effectLst/>
                      </a:endParaRPr>
                    </a:p>
                    <a:p>
                      <a:pPr marL="74930" marR="0">
                        <a:lnSpc>
                          <a:spcPts val="1170"/>
                        </a:lnSpc>
                        <a:spcBef>
                          <a:spcPts val="10"/>
                        </a:spcBef>
                        <a:spcAft>
                          <a:spcPts val="0"/>
                        </a:spcAft>
                      </a:pPr>
                      <a:r>
                        <a:rPr lang="en-US" sz="1100" dirty="0">
                          <a:effectLst/>
                        </a:rPr>
                        <a:t>50%</a:t>
                      </a:r>
                      <a:endParaRPr lang="en-US"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90978217"/>
                  </a:ext>
                </a:extLst>
              </a:tr>
            </a:tbl>
          </a:graphicData>
        </a:graphic>
      </p:graphicFrame>
      <p:sp>
        <p:nvSpPr>
          <p:cNvPr id="7" name="TextBox 6">
            <a:extLst>
              <a:ext uri="{FF2B5EF4-FFF2-40B4-BE49-F238E27FC236}">
                <a16:creationId xmlns:a16="http://schemas.microsoft.com/office/drawing/2014/main" id="{1D73E9B2-F71D-F2A2-0681-D5051C9949B4}"/>
              </a:ext>
            </a:extLst>
          </p:cNvPr>
          <p:cNvSpPr txBox="1"/>
          <p:nvPr/>
        </p:nvSpPr>
        <p:spPr>
          <a:xfrm>
            <a:off x="1876504" y="4059857"/>
            <a:ext cx="8438992" cy="2031325"/>
          </a:xfrm>
          <a:prstGeom prst="rect">
            <a:avLst/>
          </a:prstGeom>
          <a:noFill/>
        </p:spPr>
        <p:txBody>
          <a:bodyPr wrap="square">
            <a:spAutoFit/>
          </a:bodyPr>
          <a:lstStyle/>
          <a:p>
            <a:pPr marL="76200" marR="142875" indent="-635">
              <a:spcBef>
                <a:spcPts val="0"/>
              </a:spcBef>
              <a:spcAft>
                <a:spcPts val="0"/>
              </a:spcAft>
            </a:pPr>
            <a:r>
              <a:rPr lang="en-US" sz="1800" dirty="0">
                <a:effectLst/>
                <a:latin typeface="Arial" panose="020B0604020202020204" pitchFamily="34" charset="0"/>
                <a:ea typeface="Arial" panose="020B0604020202020204" pitchFamily="34" charset="0"/>
              </a:rPr>
              <a:t>Medicare pays for </a:t>
            </a:r>
            <a:r>
              <a:rPr lang="en-US" sz="1800" b="1" dirty="0">
                <a:effectLst/>
                <a:latin typeface="Arial" panose="020B0604020202020204" pitchFamily="34" charset="0"/>
                <a:ea typeface="Arial" panose="020B0604020202020204" pitchFamily="34" charset="0"/>
              </a:rPr>
              <a:t>medical direction </a:t>
            </a:r>
            <a:r>
              <a:rPr lang="en-US" sz="1800" dirty="0">
                <a:effectLst/>
                <a:latin typeface="Arial" panose="020B0604020202020204" pitchFamily="34" charset="0"/>
                <a:ea typeface="Arial" panose="020B0604020202020204" pitchFamily="34" charset="0"/>
              </a:rPr>
              <a:t>of CRNAs at 50% of the reimbursement for the case. To meet medical direction requirements of two to four concurrent cases, the anesthesiologist must meet the TEFRA rules. No more than 4 cases (CRNAs) can be medically directed at one time. An anesthesiologist must document the seven steps, which should be present in the anesthesia record. Two separate claims need to be filed for medically directed anesthesia procedures (one for the anesthesiologist and one for the CRNA).</a:t>
            </a:r>
          </a:p>
        </p:txBody>
      </p:sp>
    </p:spTree>
    <p:extLst>
      <p:ext uri="{BB962C8B-B14F-4D97-AF65-F5344CB8AC3E}">
        <p14:creationId xmlns:p14="http://schemas.microsoft.com/office/powerpoint/2010/main" val="2184555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16000">
              <a:schemeClr val="accent4"/>
            </a:gs>
            <a:gs pos="63000">
              <a:schemeClr val="accent1">
                <a:lumMod val="45000"/>
                <a:lumOff val="55000"/>
              </a:schemeClr>
            </a:gs>
            <a:gs pos="8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79964-651A-EAFE-E127-170B0CBB956D}"/>
              </a:ext>
            </a:extLst>
          </p:cNvPr>
          <p:cNvSpPr>
            <a:spLocks noGrp="1"/>
          </p:cNvSpPr>
          <p:nvPr>
            <p:ph type="title"/>
          </p:nvPr>
        </p:nvSpPr>
        <p:spPr>
          <a:xfrm>
            <a:off x="2226473" y="712375"/>
            <a:ext cx="7560000" cy="370166"/>
          </a:xfrm>
        </p:spPr>
        <p:txBody>
          <a:bodyPr/>
          <a:lstStyle/>
          <a:p>
            <a:pPr algn="ctr"/>
            <a:r>
              <a:rPr lang="en-US" sz="2400" b="1" dirty="0" err="1"/>
              <a:t>Tefra</a:t>
            </a:r>
            <a:r>
              <a:rPr lang="en-US" sz="2400" b="1" dirty="0"/>
              <a:t> Requirements for Medical Direction</a:t>
            </a:r>
          </a:p>
        </p:txBody>
      </p:sp>
      <p:sp>
        <p:nvSpPr>
          <p:cNvPr id="3" name="Text Placeholder 2">
            <a:extLst>
              <a:ext uri="{FF2B5EF4-FFF2-40B4-BE49-F238E27FC236}">
                <a16:creationId xmlns:a16="http://schemas.microsoft.com/office/drawing/2014/main" id="{21F31030-EE42-EC36-9C22-0AE8C84D24A2}"/>
              </a:ext>
            </a:extLst>
          </p:cNvPr>
          <p:cNvSpPr>
            <a:spLocks noGrp="1"/>
          </p:cNvSpPr>
          <p:nvPr>
            <p:ph type="body" idx="1"/>
          </p:nvPr>
        </p:nvSpPr>
        <p:spPr>
          <a:xfrm>
            <a:off x="775764" y="1173605"/>
            <a:ext cx="10800000" cy="4510789"/>
          </a:xfrm>
        </p:spPr>
        <p:txBody>
          <a:bodyPr/>
          <a:lstStyle/>
          <a:p>
            <a:pPr marL="342900" marR="0" lvl="0" indent="-342900">
              <a:lnSpc>
                <a:spcPts val="1260"/>
              </a:lnSpc>
              <a:spcBef>
                <a:spcPts val="0"/>
              </a:spcBef>
              <a:spcAft>
                <a:spcPts val="0"/>
              </a:spcAft>
              <a:buSzPts val="1100"/>
              <a:buFont typeface="Arial" panose="020B0604020202020204" pitchFamily="34" charset="0"/>
              <a:buAutoNum type="arabicPeriod"/>
              <a:tabLst>
                <a:tab pos="534035" algn="l"/>
              </a:tabLst>
            </a:pPr>
            <a:endParaRPr lang="en-US" sz="1800" spc="-5" dirty="0">
              <a:effectLst/>
              <a:latin typeface="Arial" panose="020B0604020202020204" pitchFamily="34" charset="0"/>
              <a:ea typeface="Arial" panose="020B0604020202020204" pitchFamily="34" charset="0"/>
            </a:endParaRPr>
          </a:p>
          <a:p>
            <a:pPr marL="0" marR="0" lvl="0" indent="0">
              <a:lnSpc>
                <a:spcPts val="1260"/>
              </a:lnSpc>
              <a:spcBef>
                <a:spcPts val="0"/>
              </a:spcBef>
              <a:spcAft>
                <a:spcPts val="0"/>
              </a:spcAft>
              <a:buSzPts val="1100"/>
              <a:buNone/>
              <a:tabLst>
                <a:tab pos="534035" algn="l"/>
              </a:tabLst>
            </a:pPr>
            <a:endParaRPr lang="en-US" sz="1800" spc="-5" dirty="0">
              <a:latin typeface="Arial" panose="020B0604020202020204" pitchFamily="34" charset="0"/>
              <a:ea typeface="Arial" panose="020B0604020202020204" pitchFamily="34" charset="0"/>
            </a:endParaRPr>
          </a:p>
          <a:p>
            <a:pPr marL="342900" marR="0" lvl="0" indent="-342900">
              <a:lnSpc>
                <a:spcPts val="1260"/>
              </a:lnSpc>
              <a:spcBef>
                <a:spcPts val="0"/>
              </a:spcBef>
              <a:spcAft>
                <a:spcPts val="0"/>
              </a:spcAft>
              <a:buSzPts val="1100"/>
              <a:buFont typeface="Arial" panose="020B0604020202020204" pitchFamily="34" charset="0"/>
              <a:buAutoNum type="arabicPeriod"/>
              <a:tabLst>
                <a:tab pos="534035" algn="l"/>
              </a:tabLst>
            </a:pPr>
            <a:endParaRPr lang="en-US" sz="1800" spc="-5" dirty="0">
              <a:effectLst/>
              <a:latin typeface="Arial" panose="020B0604020202020204" pitchFamily="34" charset="0"/>
              <a:ea typeface="Arial" panose="020B0604020202020204" pitchFamily="34" charset="0"/>
            </a:endParaRPr>
          </a:p>
          <a:p>
            <a:pPr marL="342900" marR="0" lvl="0" indent="-342900">
              <a:lnSpc>
                <a:spcPts val="1260"/>
              </a:lnSpc>
              <a:spcBef>
                <a:spcPts val="0"/>
              </a:spcBef>
              <a:spcAft>
                <a:spcPts val="0"/>
              </a:spcAft>
              <a:buSzPts val="1100"/>
              <a:buFont typeface="Arial" panose="020B0604020202020204" pitchFamily="34" charset="0"/>
              <a:buAutoNum type="arabicPeriod"/>
              <a:tabLst>
                <a:tab pos="534035" algn="l"/>
              </a:tabLst>
            </a:pPr>
            <a:r>
              <a:rPr lang="en-US" sz="1800" spc="-5" dirty="0">
                <a:effectLst/>
                <a:latin typeface="Arial" panose="020B0604020202020204" pitchFamily="34" charset="0"/>
                <a:ea typeface="Arial" panose="020B0604020202020204" pitchFamily="34" charset="0"/>
              </a:rPr>
              <a:t>Performs a pre-anesthetic examination and</a:t>
            </a:r>
            <a:r>
              <a:rPr lang="en-US" sz="1800" spc="-25" dirty="0">
                <a:effectLst/>
                <a:latin typeface="Arial" panose="020B0604020202020204" pitchFamily="34" charset="0"/>
                <a:ea typeface="Arial" panose="020B0604020202020204" pitchFamily="34" charset="0"/>
              </a:rPr>
              <a:t> </a:t>
            </a:r>
            <a:r>
              <a:rPr lang="en-US" sz="1800" spc="-5" dirty="0">
                <a:effectLst/>
                <a:latin typeface="Arial" panose="020B0604020202020204" pitchFamily="34" charset="0"/>
                <a:ea typeface="Arial" panose="020B0604020202020204" pitchFamily="34" charset="0"/>
              </a:rPr>
              <a:t>evaluation;</a:t>
            </a:r>
          </a:p>
          <a:p>
            <a:pPr marL="342900" marR="0" lvl="0" indent="-342900">
              <a:lnSpc>
                <a:spcPts val="1260"/>
              </a:lnSpc>
              <a:spcBef>
                <a:spcPts val="0"/>
              </a:spcBef>
              <a:spcAft>
                <a:spcPts val="0"/>
              </a:spcAft>
              <a:buSzPts val="1100"/>
              <a:buFont typeface="Arial" panose="020B0604020202020204" pitchFamily="34" charset="0"/>
              <a:buAutoNum type="arabicPeriod"/>
              <a:tabLst>
                <a:tab pos="534035" algn="l"/>
              </a:tabLst>
            </a:pPr>
            <a:endParaRPr lang="en-US" sz="1800" spc="-5" dirty="0">
              <a:effectLst/>
              <a:latin typeface="Arial" panose="020B0604020202020204" pitchFamily="34" charset="0"/>
              <a:ea typeface="Arial" panose="020B0604020202020204" pitchFamily="34" charset="0"/>
            </a:endParaRPr>
          </a:p>
          <a:p>
            <a:pPr marL="342900" marR="0" lvl="0" indent="-342900">
              <a:lnSpc>
                <a:spcPts val="1260"/>
              </a:lnSpc>
              <a:spcBef>
                <a:spcPts val="10"/>
              </a:spcBef>
              <a:spcAft>
                <a:spcPts val="0"/>
              </a:spcAft>
              <a:buSzPts val="1100"/>
              <a:buFont typeface="Arial" panose="020B0604020202020204" pitchFamily="34" charset="0"/>
              <a:buAutoNum type="arabicPeriod"/>
              <a:tabLst>
                <a:tab pos="534035" algn="l"/>
              </a:tabLst>
            </a:pPr>
            <a:r>
              <a:rPr lang="en-US" sz="1800" spc="-5" dirty="0">
                <a:effectLst/>
                <a:latin typeface="Arial" panose="020B0604020202020204" pitchFamily="34" charset="0"/>
                <a:ea typeface="Arial" panose="020B0604020202020204" pitchFamily="34" charset="0"/>
              </a:rPr>
              <a:t>Prescribes the anesthesia</a:t>
            </a:r>
            <a:r>
              <a:rPr lang="en-US" sz="1800" spc="-25" dirty="0">
                <a:effectLst/>
                <a:latin typeface="Arial" panose="020B0604020202020204" pitchFamily="34" charset="0"/>
                <a:ea typeface="Arial" panose="020B0604020202020204" pitchFamily="34" charset="0"/>
              </a:rPr>
              <a:t> </a:t>
            </a:r>
            <a:r>
              <a:rPr lang="en-US" sz="1800" spc="-5" dirty="0">
                <a:effectLst/>
                <a:latin typeface="Arial" panose="020B0604020202020204" pitchFamily="34" charset="0"/>
                <a:ea typeface="Arial" panose="020B0604020202020204" pitchFamily="34" charset="0"/>
              </a:rPr>
              <a:t>plan;</a:t>
            </a:r>
          </a:p>
          <a:p>
            <a:pPr marL="342900" marR="0" lvl="0" indent="-342900">
              <a:lnSpc>
                <a:spcPts val="1260"/>
              </a:lnSpc>
              <a:spcBef>
                <a:spcPts val="10"/>
              </a:spcBef>
              <a:spcAft>
                <a:spcPts val="0"/>
              </a:spcAft>
              <a:buSzPts val="1100"/>
              <a:buFont typeface="Arial" panose="020B0604020202020204" pitchFamily="34" charset="0"/>
              <a:buAutoNum type="arabicPeriod"/>
              <a:tabLst>
                <a:tab pos="534035" algn="l"/>
              </a:tabLst>
            </a:pPr>
            <a:endParaRPr lang="en-US" sz="1800" spc="-5" dirty="0">
              <a:effectLst/>
              <a:latin typeface="Arial" panose="020B0604020202020204" pitchFamily="34" charset="0"/>
              <a:ea typeface="Arial" panose="020B0604020202020204" pitchFamily="34" charset="0"/>
            </a:endParaRPr>
          </a:p>
          <a:p>
            <a:pPr marL="342900" marR="605790" lvl="0" indent="-342900">
              <a:spcBef>
                <a:spcPts val="0"/>
              </a:spcBef>
              <a:spcAft>
                <a:spcPts val="0"/>
              </a:spcAft>
              <a:buSzPts val="1100"/>
              <a:buFont typeface="Arial" panose="020B0604020202020204" pitchFamily="34" charset="0"/>
              <a:buAutoNum type="arabicPeriod"/>
              <a:tabLst>
                <a:tab pos="534035" algn="l"/>
              </a:tabLst>
            </a:pPr>
            <a:r>
              <a:rPr lang="en-US" sz="1800" spc="-5" dirty="0">
                <a:effectLst/>
                <a:latin typeface="Arial" panose="020B0604020202020204" pitchFamily="34" charset="0"/>
                <a:ea typeface="Arial" panose="020B0604020202020204" pitchFamily="34" charset="0"/>
              </a:rPr>
              <a:t>Personally participates in the most demanding procedures in the anesthesia</a:t>
            </a:r>
            <a:r>
              <a:rPr lang="en-US" sz="1800" spc="-190" dirty="0">
                <a:effectLst/>
                <a:latin typeface="Arial" panose="020B0604020202020204" pitchFamily="34" charset="0"/>
                <a:ea typeface="Arial" panose="020B0604020202020204" pitchFamily="34" charset="0"/>
              </a:rPr>
              <a:t> </a:t>
            </a:r>
            <a:r>
              <a:rPr lang="en-US" sz="1800" spc="-5" dirty="0">
                <a:effectLst/>
                <a:latin typeface="Arial" panose="020B0604020202020204" pitchFamily="34" charset="0"/>
                <a:ea typeface="Arial" panose="020B0604020202020204" pitchFamily="34" charset="0"/>
              </a:rPr>
              <a:t>plan, including, if applicable, induction and</a:t>
            </a:r>
            <a:r>
              <a:rPr lang="en-US" sz="1800" spc="5" dirty="0">
                <a:effectLst/>
                <a:latin typeface="Arial" panose="020B0604020202020204" pitchFamily="34" charset="0"/>
                <a:ea typeface="Arial" panose="020B0604020202020204" pitchFamily="34" charset="0"/>
              </a:rPr>
              <a:t> </a:t>
            </a:r>
            <a:r>
              <a:rPr lang="en-US" sz="1800" spc="-5" dirty="0">
                <a:effectLst/>
                <a:latin typeface="Arial" panose="020B0604020202020204" pitchFamily="34" charset="0"/>
                <a:ea typeface="Arial" panose="020B0604020202020204" pitchFamily="34" charset="0"/>
              </a:rPr>
              <a:t>emergence;</a:t>
            </a:r>
          </a:p>
          <a:p>
            <a:pPr marL="342900" marR="605790" lvl="0" indent="-342900">
              <a:spcBef>
                <a:spcPts val="0"/>
              </a:spcBef>
              <a:spcAft>
                <a:spcPts val="0"/>
              </a:spcAft>
              <a:buSzPts val="1100"/>
              <a:buFont typeface="Arial" panose="020B0604020202020204" pitchFamily="34" charset="0"/>
              <a:buAutoNum type="arabicPeriod"/>
              <a:tabLst>
                <a:tab pos="534035" algn="l"/>
              </a:tabLst>
            </a:pPr>
            <a:endParaRPr lang="en-US" sz="1800" spc="-5" dirty="0">
              <a:effectLst/>
              <a:latin typeface="Arial" panose="020B0604020202020204" pitchFamily="34" charset="0"/>
              <a:ea typeface="Arial" panose="020B0604020202020204" pitchFamily="34" charset="0"/>
            </a:endParaRPr>
          </a:p>
          <a:p>
            <a:pPr marL="342900" marR="221615" lvl="0" indent="-342900">
              <a:spcBef>
                <a:spcPts val="0"/>
              </a:spcBef>
              <a:spcAft>
                <a:spcPts val="0"/>
              </a:spcAft>
              <a:buSzPts val="1100"/>
              <a:buFont typeface="Arial" panose="020B0604020202020204" pitchFamily="34" charset="0"/>
              <a:buAutoNum type="arabicPeriod"/>
              <a:tabLst>
                <a:tab pos="534035" algn="l"/>
              </a:tabLst>
            </a:pPr>
            <a:r>
              <a:rPr lang="en-US" sz="1800" spc="-5" dirty="0">
                <a:effectLst/>
                <a:latin typeface="Arial" panose="020B0604020202020204" pitchFamily="34" charset="0"/>
                <a:ea typeface="Arial" panose="020B0604020202020204" pitchFamily="34" charset="0"/>
              </a:rPr>
              <a:t>Ensures that any procedures in the anesthesia plan that he or she does not perform are performed by a qualified</a:t>
            </a:r>
            <a:r>
              <a:rPr lang="en-US" sz="1800" spc="-30" dirty="0">
                <a:effectLst/>
                <a:latin typeface="Arial" panose="020B0604020202020204" pitchFamily="34" charset="0"/>
                <a:ea typeface="Arial" panose="020B0604020202020204" pitchFamily="34" charset="0"/>
              </a:rPr>
              <a:t> </a:t>
            </a:r>
            <a:r>
              <a:rPr lang="en-US" sz="1800" spc="-5" dirty="0">
                <a:effectLst/>
                <a:latin typeface="Arial" panose="020B0604020202020204" pitchFamily="34" charset="0"/>
                <a:ea typeface="Arial" panose="020B0604020202020204" pitchFamily="34" charset="0"/>
              </a:rPr>
              <a:t>individual;</a:t>
            </a:r>
          </a:p>
          <a:p>
            <a:pPr marL="342900" marR="221615" lvl="0" indent="-342900">
              <a:spcBef>
                <a:spcPts val="0"/>
              </a:spcBef>
              <a:spcAft>
                <a:spcPts val="0"/>
              </a:spcAft>
              <a:buSzPts val="1100"/>
              <a:buFont typeface="Arial" panose="020B0604020202020204" pitchFamily="34" charset="0"/>
              <a:buAutoNum type="arabicPeriod"/>
              <a:tabLst>
                <a:tab pos="534035" algn="l"/>
              </a:tabLst>
            </a:pPr>
            <a:endParaRPr lang="en-US" sz="1800" spc="-5" dirty="0">
              <a:effectLst/>
              <a:latin typeface="Arial" panose="020B0604020202020204" pitchFamily="34" charset="0"/>
              <a:ea typeface="Arial" panose="020B0604020202020204" pitchFamily="34" charset="0"/>
            </a:endParaRPr>
          </a:p>
          <a:p>
            <a:pPr marL="342900" marR="0" lvl="0" indent="-342900">
              <a:lnSpc>
                <a:spcPts val="1260"/>
              </a:lnSpc>
              <a:spcBef>
                <a:spcPts val="0"/>
              </a:spcBef>
              <a:spcAft>
                <a:spcPts val="0"/>
              </a:spcAft>
              <a:buSzPts val="1100"/>
              <a:buFont typeface="Arial" panose="020B0604020202020204" pitchFamily="34" charset="0"/>
              <a:buAutoNum type="arabicPeriod"/>
              <a:tabLst>
                <a:tab pos="534035" algn="l"/>
              </a:tabLst>
            </a:pPr>
            <a:r>
              <a:rPr lang="en-US" sz="1800" spc="-5" dirty="0">
                <a:effectLst/>
                <a:latin typeface="Arial" panose="020B0604020202020204" pitchFamily="34" charset="0"/>
                <a:ea typeface="Arial" panose="020B0604020202020204" pitchFamily="34" charset="0"/>
              </a:rPr>
              <a:t>Monitors the course of anesthesia administration at frequent</a:t>
            </a:r>
            <a:r>
              <a:rPr lang="en-US" sz="1800" spc="-55" dirty="0">
                <a:effectLst/>
                <a:latin typeface="Arial" panose="020B0604020202020204" pitchFamily="34" charset="0"/>
                <a:ea typeface="Arial" panose="020B0604020202020204" pitchFamily="34" charset="0"/>
              </a:rPr>
              <a:t> </a:t>
            </a:r>
            <a:r>
              <a:rPr lang="en-US" sz="1800" spc="-5" dirty="0">
                <a:effectLst/>
                <a:latin typeface="Arial" panose="020B0604020202020204" pitchFamily="34" charset="0"/>
                <a:ea typeface="Arial" panose="020B0604020202020204" pitchFamily="34" charset="0"/>
              </a:rPr>
              <a:t>intervals;</a:t>
            </a:r>
          </a:p>
          <a:p>
            <a:pPr marL="342900" marR="0" lvl="0" indent="-342900">
              <a:lnSpc>
                <a:spcPts val="1260"/>
              </a:lnSpc>
              <a:spcBef>
                <a:spcPts val="0"/>
              </a:spcBef>
              <a:spcAft>
                <a:spcPts val="0"/>
              </a:spcAft>
              <a:buSzPts val="1100"/>
              <a:buFont typeface="Arial" panose="020B0604020202020204" pitchFamily="34" charset="0"/>
              <a:buAutoNum type="arabicPeriod"/>
              <a:tabLst>
                <a:tab pos="534035" algn="l"/>
              </a:tabLst>
            </a:pPr>
            <a:endParaRPr lang="en-US" sz="1800" spc="-5" dirty="0">
              <a:effectLst/>
              <a:latin typeface="Arial" panose="020B0604020202020204" pitchFamily="34" charset="0"/>
              <a:ea typeface="Arial" panose="020B0604020202020204" pitchFamily="34" charset="0"/>
            </a:endParaRPr>
          </a:p>
          <a:p>
            <a:pPr marL="342900" marR="504825" lvl="0" indent="-342900">
              <a:spcBef>
                <a:spcPts val="0"/>
              </a:spcBef>
              <a:spcAft>
                <a:spcPts val="0"/>
              </a:spcAft>
              <a:buSzPts val="1100"/>
              <a:buFont typeface="Arial" panose="020B0604020202020204" pitchFamily="34" charset="0"/>
              <a:buAutoNum type="arabicPeriod"/>
              <a:tabLst>
                <a:tab pos="533400" algn="l"/>
              </a:tabLst>
            </a:pPr>
            <a:r>
              <a:rPr lang="en-US" sz="1800" spc="-5" dirty="0">
                <a:effectLst/>
                <a:latin typeface="Arial" panose="020B0604020202020204" pitchFamily="34" charset="0"/>
                <a:ea typeface="Arial" panose="020B0604020202020204" pitchFamily="34" charset="0"/>
              </a:rPr>
              <a:t>Remains physically present and available for immediate diagnosis and treatment of emergencies;</a:t>
            </a:r>
            <a:r>
              <a:rPr lang="en-US" sz="1800" spc="5" dirty="0">
                <a:effectLst/>
                <a:latin typeface="Arial" panose="020B0604020202020204" pitchFamily="34" charset="0"/>
                <a:ea typeface="Arial" panose="020B0604020202020204" pitchFamily="34" charset="0"/>
              </a:rPr>
              <a:t> </a:t>
            </a:r>
            <a:r>
              <a:rPr lang="en-US" sz="1800" spc="-5" dirty="0">
                <a:effectLst/>
                <a:latin typeface="Arial" panose="020B0604020202020204" pitchFamily="34" charset="0"/>
                <a:ea typeface="Arial" panose="020B0604020202020204" pitchFamily="34" charset="0"/>
              </a:rPr>
              <a:t>and</a:t>
            </a:r>
          </a:p>
          <a:p>
            <a:pPr marL="342900" marR="504825" lvl="0" indent="-342900">
              <a:spcBef>
                <a:spcPts val="0"/>
              </a:spcBef>
              <a:spcAft>
                <a:spcPts val="0"/>
              </a:spcAft>
              <a:buSzPts val="1100"/>
              <a:buFont typeface="Arial" panose="020B0604020202020204" pitchFamily="34" charset="0"/>
              <a:buAutoNum type="arabicPeriod"/>
              <a:tabLst>
                <a:tab pos="533400" algn="l"/>
              </a:tabLst>
            </a:pPr>
            <a:endParaRPr lang="en-US" sz="1800" spc="-5" dirty="0">
              <a:effectLst/>
              <a:latin typeface="Arial" panose="020B0604020202020204" pitchFamily="34" charset="0"/>
              <a:ea typeface="Arial" panose="020B0604020202020204" pitchFamily="34" charset="0"/>
            </a:endParaRPr>
          </a:p>
          <a:p>
            <a:pPr marL="342900" marR="0" lvl="0" indent="-342900">
              <a:spcBef>
                <a:spcPts val="10"/>
              </a:spcBef>
              <a:spcAft>
                <a:spcPts val="0"/>
              </a:spcAft>
              <a:buSzPts val="1100"/>
              <a:buFont typeface="Arial" panose="020B0604020202020204" pitchFamily="34" charset="0"/>
              <a:buAutoNum type="arabicPeriod"/>
              <a:tabLst>
                <a:tab pos="533400" algn="l"/>
              </a:tabLst>
            </a:pPr>
            <a:r>
              <a:rPr lang="en-US" sz="1800" spc="-5" dirty="0">
                <a:effectLst/>
                <a:latin typeface="Arial" panose="020B0604020202020204" pitchFamily="34" charset="0"/>
                <a:ea typeface="Arial" panose="020B0604020202020204" pitchFamily="34" charset="0"/>
              </a:rPr>
              <a:t>Provides indicated-post-anesthesia care.</a:t>
            </a:r>
          </a:p>
          <a:p>
            <a:endParaRPr lang="en-US" dirty="0"/>
          </a:p>
        </p:txBody>
      </p:sp>
      <p:sp>
        <p:nvSpPr>
          <p:cNvPr id="4" name="Slide Number Placeholder 3">
            <a:extLst>
              <a:ext uri="{FF2B5EF4-FFF2-40B4-BE49-F238E27FC236}">
                <a16:creationId xmlns:a16="http://schemas.microsoft.com/office/drawing/2014/main" id="{17D9E311-3A57-D972-83F9-B5D5CDFF652C}"/>
              </a:ext>
            </a:extLst>
          </p:cNvPr>
          <p:cNvSpPr>
            <a:spLocks noGrp="1"/>
          </p:cNvSpPr>
          <p:nvPr>
            <p:ph type="sldNum" sz="quarter" idx="7"/>
          </p:nvPr>
        </p:nvSpPr>
        <p:spPr/>
        <p:txBody>
          <a:bodyPr/>
          <a:lstStyle/>
          <a:p>
            <a:pPr marL="25977">
              <a:spcBef>
                <a:spcPts val="17"/>
              </a:spcBef>
            </a:pPr>
            <a:fld id="{81D60167-4931-47E6-BA6A-407CBD079E47}" type="slidenum">
              <a:rPr lang="en-US" smtClean="0"/>
              <a:pPr marL="25977">
                <a:spcBef>
                  <a:spcPts val="17"/>
                </a:spcBef>
              </a:pPr>
              <a:t>5</a:t>
            </a:fld>
            <a:r>
              <a:rPr lang="en-US"/>
              <a:t> </a:t>
            </a:r>
            <a:r>
              <a:rPr lang="en-US" spc="-3"/>
              <a:t>of</a:t>
            </a:r>
            <a:r>
              <a:rPr lang="en-US" spc="-44"/>
              <a:t> </a:t>
            </a:r>
            <a:r>
              <a:rPr lang="en-US"/>
              <a:t>4</a:t>
            </a:r>
            <a:endParaRPr lang="en-US" dirty="0"/>
          </a:p>
        </p:txBody>
      </p:sp>
    </p:spTree>
    <p:extLst>
      <p:ext uri="{BB962C8B-B14F-4D97-AF65-F5344CB8AC3E}">
        <p14:creationId xmlns:p14="http://schemas.microsoft.com/office/powerpoint/2010/main" val="1702117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alpha val="80000"/>
          </a:schemeClr>
        </a:solidFill>
        <a:effectLst/>
      </p:bgPr>
    </p:bg>
    <p:spTree>
      <p:nvGrpSpPr>
        <p:cNvPr id="1" name=""/>
        <p:cNvGrpSpPr/>
        <p:nvPr/>
      </p:nvGrpSpPr>
      <p:grpSpPr>
        <a:xfrm>
          <a:off x="0" y="0"/>
          <a:ext cx="0" cy="0"/>
          <a:chOff x="0" y="0"/>
          <a:chExt cx="0" cy="0"/>
        </a:xfrm>
      </p:grpSpPr>
      <p:pic>
        <p:nvPicPr>
          <p:cNvPr id="14" name="Picture Placeholder 13" descr="Doctor pointing on a large display">
            <a:extLst>
              <a:ext uri="{FF2B5EF4-FFF2-40B4-BE49-F238E27FC236}">
                <a16:creationId xmlns:a16="http://schemas.microsoft.com/office/drawing/2014/main" id="{8F02F647-7DBC-4618-AFF3-8CED69C5CDEF}"/>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a:stretch>
            <a:fillRect/>
          </a:stretch>
        </p:blipFill>
        <p:spPr>
          <a:xfrm>
            <a:off x="0" y="0"/>
            <a:ext cx="12192000" cy="6858000"/>
          </a:xfrm>
        </p:spPr>
      </p:pic>
      <p:sp>
        <p:nvSpPr>
          <p:cNvPr id="3" name="Title 2">
            <a:extLst>
              <a:ext uri="{FF2B5EF4-FFF2-40B4-BE49-F238E27FC236}">
                <a16:creationId xmlns:a16="http://schemas.microsoft.com/office/drawing/2014/main" id="{B8D8E648-93B0-47FF-A306-492EFF7FC499}"/>
              </a:ext>
            </a:extLst>
          </p:cNvPr>
          <p:cNvSpPr>
            <a:spLocks noGrp="1"/>
          </p:cNvSpPr>
          <p:nvPr>
            <p:ph type="ctrTitle"/>
          </p:nvPr>
        </p:nvSpPr>
        <p:spPr/>
        <p:txBody>
          <a:bodyPr/>
          <a:lstStyle/>
          <a:p>
            <a:r>
              <a:rPr lang="en-US" sz="4200" b="0" i="0" dirty="0">
                <a:effectLst/>
                <a:latin typeface="var(--font-secondary)"/>
              </a:rPr>
              <a:t>The American Association of Nurse Anesthesiology recently developed Efficiency-driven Anesthesia Modeling, a new way of approaching anesthesia staffing.</a:t>
            </a:r>
            <a:br>
              <a:rPr lang="en-US" b="0" i="0" dirty="0">
                <a:solidFill>
                  <a:srgbClr val="101F2E"/>
                </a:solidFill>
                <a:effectLst/>
                <a:latin typeface="var(--font-secondary)"/>
              </a:rPr>
            </a:br>
            <a:endParaRPr lang="en-US" dirty="0"/>
          </a:p>
        </p:txBody>
      </p:sp>
      <p:sp>
        <p:nvSpPr>
          <p:cNvPr id="4" name="Subtitle 3">
            <a:extLst>
              <a:ext uri="{FF2B5EF4-FFF2-40B4-BE49-F238E27FC236}">
                <a16:creationId xmlns:a16="http://schemas.microsoft.com/office/drawing/2014/main" id="{64857D70-F12B-4E1B-99F8-92DAD4349846}"/>
              </a:ext>
            </a:extLst>
          </p:cNvPr>
          <p:cNvSpPr>
            <a:spLocks noGrp="1"/>
          </p:cNvSpPr>
          <p:nvPr>
            <p:ph type="subTitle" idx="1"/>
          </p:nvPr>
        </p:nvSpPr>
        <p:spPr>
          <a:xfrm>
            <a:off x="3688387" y="4822524"/>
            <a:ext cx="6934391" cy="1189969"/>
          </a:xfrm>
          <a:gradFill>
            <a:gsLst>
              <a:gs pos="8000">
                <a:schemeClr val="tx2"/>
              </a:gs>
              <a:gs pos="100000">
                <a:schemeClr val="accent2"/>
              </a:gs>
            </a:gsLst>
            <a:lin ang="14400000" scaled="0"/>
          </a:gradFill>
        </p:spPr>
        <p:txBody>
          <a:bodyPr/>
          <a:lstStyle/>
          <a:p>
            <a:r>
              <a:rPr lang="en-US" sz="3200" b="1" i="0" u="sng" dirty="0">
                <a:solidFill>
                  <a:schemeClr val="bg1"/>
                </a:solidFill>
                <a:effectLst/>
                <a:latin typeface="var(--font-secondary)"/>
              </a:rPr>
              <a:t>Efficiency-driven Anesthesia Modeling (EDAM)</a:t>
            </a:r>
            <a:endParaRPr lang="en-US" sz="3200" u="sng" dirty="0">
              <a:solidFill>
                <a:schemeClr val="bg1"/>
              </a:solidFill>
            </a:endParaRPr>
          </a:p>
        </p:txBody>
      </p:sp>
    </p:spTree>
    <p:extLst>
      <p:ext uri="{BB962C8B-B14F-4D97-AF65-F5344CB8AC3E}">
        <p14:creationId xmlns:p14="http://schemas.microsoft.com/office/powerpoint/2010/main" val="850593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D3927B38-2109-4A32-9B61-7046301BA0E5}"/>
              </a:ext>
            </a:extLst>
          </p:cNvPr>
          <p:cNvSpPr>
            <a:spLocks noGrp="1"/>
          </p:cNvSpPr>
          <p:nvPr>
            <p:ph type="sldNum" sz="quarter" idx="11"/>
          </p:nvPr>
        </p:nvSpPr>
        <p:spPr/>
        <p:txBody>
          <a:bodyPr/>
          <a:lstStyle/>
          <a:p>
            <a:fld id="{EECC7194-A4D0-457B-9D3E-53681723AFF7}" type="slidenum">
              <a:rPr lang="en-US" smtClean="0"/>
              <a:pPr/>
              <a:t>7</a:t>
            </a:fld>
            <a:endParaRPr lang="en-US" dirty="0"/>
          </a:p>
        </p:txBody>
      </p:sp>
      <p:sp>
        <p:nvSpPr>
          <p:cNvPr id="11" name="object 7" descr="Beige rectangle">
            <a:extLst>
              <a:ext uri="{FF2B5EF4-FFF2-40B4-BE49-F238E27FC236}">
                <a16:creationId xmlns:a16="http://schemas.microsoft.com/office/drawing/2014/main" id="{0EF37AB9-30F5-41E6-9478-F4DEF99FA9B7}"/>
              </a:ext>
            </a:extLst>
          </p:cNvPr>
          <p:cNvSpPr/>
          <p:nvPr/>
        </p:nvSpPr>
        <p:spPr bwMode="white">
          <a:xfrm flipV="1">
            <a:off x="609365" y="588136"/>
            <a:ext cx="3470764" cy="45719"/>
          </a:xfrm>
          <a:custGeom>
            <a:avLst/>
            <a:gdLst/>
            <a:ahLst/>
            <a:cxnLst/>
            <a:rect l="l" t="t" r="r" b="b"/>
            <a:pathLst>
              <a:path w="3935729">
                <a:moveTo>
                  <a:pt x="0" y="0"/>
                </a:moveTo>
                <a:lnTo>
                  <a:pt x="3935349" y="0"/>
                </a:lnTo>
              </a:path>
            </a:pathLst>
          </a:custGeom>
          <a:ln w="54863">
            <a:solidFill>
              <a:schemeClr val="accent1"/>
            </a:solidFill>
          </a:ln>
        </p:spPr>
        <p:txBody>
          <a:bodyPr wrap="square" lIns="0" tIns="0" rIns="0" bIns="0" rtlCol="0"/>
          <a:lstStyle/>
          <a:p>
            <a:endParaRPr lang="en-US" dirty="0"/>
          </a:p>
        </p:txBody>
      </p:sp>
      <p:sp>
        <p:nvSpPr>
          <p:cNvPr id="23" name="TextBox 22">
            <a:extLst>
              <a:ext uri="{FF2B5EF4-FFF2-40B4-BE49-F238E27FC236}">
                <a16:creationId xmlns:a16="http://schemas.microsoft.com/office/drawing/2014/main" id="{84270307-3C21-7A48-04CD-C833BA28394F}"/>
              </a:ext>
            </a:extLst>
          </p:cNvPr>
          <p:cNvSpPr txBox="1"/>
          <p:nvPr/>
        </p:nvSpPr>
        <p:spPr>
          <a:xfrm>
            <a:off x="391434" y="961606"/>
            <a:ext cx="11454803" cy="5016758"/>
          </a:xfrm>
          <a:prstGeom prst="rect">
            <a:avLst/>
          </a:prstGeom>
          <a:noFill/>
        </p:spPr>
        <p:txBody>
          <a:bodyPr wrap="square">
            <a:spAutoFit/>
          </a:bodyPr>
          <a:lstStyle/>
          <a:p>
            <a:pPr algn="l" fontAlgn="t"/>
            <a:r>
              <a:rPr lang="en-US" sz="2000" b="1" i="0" cap="all" dirty="0">
                <a:solidFill>
                  <a:srgbClr val="101F2E"/>
                </a:solidFill>
                <a:effectLst/>
                <a:latin typeface="Montserrat" panose="00000500000000000000" pitchFamily="2" charset="0"/>
              </a:rPr>
              <a:t>EFFECTIVENESS</a:t>
            </a:r>
            <a:endParaRPr lang="en-US" sz="2000" b="0" i="0" dirty="0">
              <a:solidFill>
                <a:srgbClr val="101F2E"/>
              </a:solidFill>
              <a:effectLst/>
              <a:latin typeface="Montserrat" panose="00000500000000000000" pitchFamily="2" charset="0"/>
            </a:endParaRPr>
          </a:p>
          <a:p>
            <a:pPr algn="l" fontAlgn="t"/>
            <a:r>
              <a:rPr lang="en-US" sz="2000" b="0" i="0" dirty="0">
                <a:solidFill>
                  <a:srgbClr val="101F2E"/>
                </a:solidFill>
                <a:effectLst/>
                <a:latin typeface="Montserrat" panose="00000500000000000000" pitchFamily="2" charset="0"/>
              </a:rPr>
              <a:t>Studies show that increasing CRNA involvement and reducing restrictions on CRNA-provided services results in care as safe and equitable to that delivered by physician anesthesiologists or in more restrictive models.</a:t>
            </a:r>
          </a:p>
          <a:p>
            <a:pPr algn="l" fontAlgn="t"/>
            <a:endParaRPr lang="en-US" sz="2000" b="0" i="0" dirty="0">
              <a:solidFill>
                <a:srgbClr val="101F2E"/>
              </a:solidFill>
              <a:effectLst/>
              <a:latin typeface="Montserrat" panose="00000500000000000000" pitchFamily="2" charset="0"/>
            </a:endParaRPr>
          </a:p>
          <a:p>
            <a:pPr algn="l" fontAlgn="t"/>
            <a:r>
              <a:rPr lang="en-US" sz="2000" b="1" i="0" cap="all" dirty="0">
                <a:solidFill>
                  <a:srgbClr val="101F2E"/>
                </a:solidFill>
                <a:effectLst/>
                <a:latin typeface="Montserrat" panose="00000500000000000000" pitchFamily="2" charset="0"/>
              </a:rPr>
              <a:t>EFFICIENCY</a:t>
            </a:r>
            <a:endParaRPr lang="en-US" sz="2000" b="0" i="0" dirty="0">
              <a:solidFill>
                <a:srgbClr val="101F2E"/>
              </a:solidFill>
              <a:effectLst/>
              <a:latin typeface="Montserrat" panose="00000500000000000000" pitchFamily="2" charset="0"/>
            </a:endParaRPr>
          </a:p>
          <a:p>
            <a:pPr algn="l" fontAlgn="t"/>
            <a:r>
              <a:rPr lang="en-US" sz="2000" b="0" i="0" dirty="0">
                <a:solidFill>
                  <a:srgbClr val="101F2E"/>
                </a:solidFill>
                <a:effectLst/>
                <a:latin typeface="Montserrat" panose="00000500000000000000" pitchFamily="2" charset="0"/>
              </a:rPr>
              <a:t>Because Efficiency-driven Anesthesia Modeling uses CRNA providers, it may reduce (or even eliminate) the financial burden placed on facilities, help reduce unnecessary healthcare spending and reflect appropriate anesthesia staffing to meet a facility’s patient and surgical needs.</a:t>
            </a:r>
            <a:endParaRPr lang="en-US" sz="2000" dirty="0">
              <a:solidFill>
                <a:srgbClr val="101F2E"/>
              </a:solidFill>
              <a:latin typeface="Montserrat" panose="00000500000000000000" pitchFamily="2" charset="0"/>
            </a:endParaRPr>
          </a:p>
          <a:p>
            <a:pPr algn="l" fontAlgn="t"/>
            <a:endParaRPr lang="en-US" sz="2000" b="0" i="0" dirty="0">
              <a:solidFill>
                <a:srgbClr val="101F2E"/>
              </a:solidFill>
              <a:effectLst/>
              <a:latin typeface="Montserrat" panose="00000500000000000000" pitchFamily="2" charset="0"/>
            </a:endParaRPr>
          </a:p>
          <a:p>
            <a:pPr algn="l" fontAlgn="t"/>
            <a:r>
              <a:rPr lang="en-US" sz="2000" b="1" i="0" cap="all" dirty="0">
                <a:solidFill>
                  <a:srgbClr val="101F2E"/>
                </a:solidFill>
                <a:effectLst/>
                <a:latin typeface="Montserrat" panose="00000500000000000000" pitchFamily="2" charset="0"/>
              </a:rPr>
              <a:t>EQUITY</a:t>
            </a:r>
            <a:r>
              <a:rPr lang="en-US" sz="2000" b="0" i="0" dirty="0">
                <a:solidFill>
                  <a:srgbClr val="101F2E"/>
                </a:solidFill>
                <a:effectLst/>
                <a:latin typeface="Montserrat" panose="00000500000000000000" pitchFamily="2" charset="0"/>
              </a:rPr>
              <a:t> </a:t>
            </a:r>
          </a:p>
          <a:p>
            <a:pPr algn="l" fontAlgn="t"/>
            <a:r>
              <a:rPr lang="en-US" sz="2000" b="0" i="0" dirty="0">
                <a:solidFill>
                  <a:srgbClr val="101F2E"/>
                </a:solidFill>
                <a:effectLst/>
                <a:latin typeface="Montserrat" panose="00000500000000000000" pitchFamily="2" charset="0"/>
              </a:rPr>
              <a:t>CRNAs provide most anesthesia services in rural America and often work in areas with vulnerable populations. CRNA care may result in cost savings and reallocation of budget dollars to additional coverage for anesthesia services and/or other crucial healthcare areas.</a:t>
            </a:r>
          </a:p>
        </p:txBody>
      </p:sp>
    </p:spTree>
    <p:extLst>
      <p:ext uri="{BB962C8B-B14F-4D97-AF65-F5344CB8AC3E}">
        <p14:creationId xmlns:p14="http://schemas.microsoft.com/office/powerpoint/2010/main" val="1110891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object 2"/>
          <p:cNvSpPr/>
          <p:nvPr/>
        </p:nvSpPr>
        <p:spPr>
          <a:xfrm>
            <a:off x="6693367" y="58260"/>
            <a:ext cx="2048138" cy="1858066"/>
          </a:xfrm>
          <a:prstGeom prst="rect">
            <a:avLst/>
          </a:prstGeom>
          <a:blipFill>
            <a:blip r:embed="rId2" cstate="print"/>
            <a:stretch>
              <a:fillRect/>
            </a:stretch>
          </a:blipFill>
        </p:spPr>
        <p:txBody>
          <a:bodyPr wrap="square" lIns="0" tIns="0" rIns="0" bIns="0" rtlCol="0"/>
          <a:lstStyle/>
          <a:p>
            <a:endParaRPr sz="1227"/>
          </a:p>
        </p:txBody>
      </p:sp>
      <p:sp>
        <p:nvSpPr>
          <p:cNvPr id="3" name="object 3"/>
          <p:cNvSpPr/>
          <p:nvPr/>
        </p:nvSpPr>
        <p:spPr>
          <a:xfrm>
            <a:off x="8383497" y="6059000"/>
            <a:ext cx="358008" cy="258007"/>
          </a:xfrm>
          <a:prstGeom prst="rect">
            <a:avLst/>
          </a:prstGeom>
          <a:blipFill>
            <a:blip r:embed="rId3" cstate="print"/>
            <a:stretch>
              <a:fillRect/>
            </a:stretch>
          </a:blipFill>
        </p:spPr>
        <p:txBody>
          <a:bodyPr wrap="square" lIns="0" tIns="0" rIns="0" bIns="0" rtlCol="0"/>
          <a:lstStyle/>
          <a:p>
            <a:endParaRPr sz="1227"/>
          </a:p>
        </p:txBody>
      </p:sp>
      <p:sp>
        <p:nvSpPr>
          <p:cNvPr id="4" name="object 4"/>
          <p:cNvSpPr/>
          <p:nvPr/>
        </p:nvSpPr>
        <p:spPr>
          <a:xfrm>
            <a:off x="5937805" y="2172251"/>
            <a:ext cx="0" cy="3578802"/>
          </a:xfrm>
          <a:custGeom>
            <a:avLst/>
            <a:gdLst/>
            <a:ahLst/>
            <a:cxnLst/>
            <a:rect l="l" t="t" r="r" b="b"/>
            <a:pathLst>
              <a:path h="5248909">
                <a:moveTo>
                  <a:pt x="0" y="5248913"/>
                </a:moveTo>
                <a:lnTo>
                  <a:pt x="0" y="0"/>
                </a:lnTo>
              </a:path>
            </a:pathLst>
          </a:custGeom>
          <a:ln w="15263">
            <a:solidFill>
              <a:srgbClr val="000000"/>
            </a:solidFill>
          </a:ln>
        </p:spPr>
        <p:txBody>
          <a:bodyPr wrap="square" lIns="0" tIns="0" rIns="0" bIns="0" rtlCol="0"/>
          <a:lstStyle/>
          <a:p>
            <a:endParaRPr sz="1227"/>
          </a:p>
        </p:txBody>
      </p:sp>
      <p:sp>
        <p:nvSpPr>
          <p:cNvPr id="5" name="object 5"/>
          <p:cNvSpPr/>
          <p:nvPr/>
        </p:nvSpPr>
        <p:spPr>
          <a:xfrm>
            <a:off x="8516712" y="2172252"/>
            <a:ext cx="0" cy="3021590"/>
          </a:xfrm>
          <a:custGeom>
            <a:avLst/>
            <a:gdLst/>
            <a:ahLst/>
            <a:cxnLst/>
            <a:rect l="l" t="t" r="r" b="b"/>
            <a:pathLst>
              <a:path h="4431665">
                <a:moveTo>
                  <a:pt x="0" y="4431059"/>
                </a:moveTo>
                <a:lnTo>
                  <a:pt x="0" y="0"/>
                </a:lnTo>
              </a:path>
            </a:pathLst>
          </a:custGeom>
          <a:ln w="3175">
            <a:solidFill>
              <a:srgbClr val="000000"/>
            </a:solidFill>
          </a:ln>
        </p:spPr>
        <p:txBody>
          <a:bodyPr wrap="square" lIns="0" tIns="0" rIns="0" bIns="0" rtlCol="0"/>
          <a:lstStyle/>
          <a:p>
            <a:endParaRPr sz="1227"/>
          </a:p>
        </p:txBody>
      </p:sp>
      <p:sp>
        <p:nvSpPr>
          <p:cNvPr id="6" name="object 6"/>
          <p:cNvSpPr/>
          <p:nvPr/>
        </p:nvSpPr>
        <p:spPr>
          <a:xfrm>
            <a:off x="3446318" y="1883034"/>
            <a:ext cx="3247159" cy="0"/>
          </a:xfrm>
          <a:custGeom>
            <a:avLst/>
            <a:gdLst/>
            <a:ahLst/>
            <a:cxnLst/>
            <a:rect l="l" t="t" r="r" b="b"/>
            <a:pathLst>
              <a:path w="4762500">
                <a:moveTo>
                  <a:pt x="0" y="0"/>
                </a:moveTo>
                <a:lnTo>
                  <a:pt x="4762340" y="0"/>
                </a:lnTo>
              </a:path>
            </a:pathLst>
          </a:custGeom>
          <a:ln w="76292">
            <a:solidFill>
              <a:srgbClr val="000000"/>
            </a:solidFill>
          </a:ln>
        </p:spPr>
        <p:txBody>
          <a:bodyPr wrap="square" lIns="0" tIns="0" rIns="0" bIns="0" rtlCol="0"/>
          <a:lstStyle/>
          <a:p>
            <a:endParaRPr sz="1227"/>
          </a:p>
        </p:txBody>
      </p:sp>
      <p:sp>
        <p:nvSpPr>
          <p:cNvPr id="7" name="object 7"/>
          <p:cNvSpPr/>
          <p:nvPr/>
        </p:nvSpPr>
        <p:spPr>
          <a:xfrm>
            <a:off x="5927397" y="2178493"/>
            <a:ext cx="2597727" cy="0"/>
          </a:xfrm>
          <a:custGeom>
            <a:avLst/>
            <a:gdLst/>
            <a:ahLst/>
            <a:cxnLst/>
            <a:rect l="l" t="t" r="r" b="b"/>
            <a:pathLst>
              <a:path w="3810000">
                <a:moveTo>
                  <a:pt x="0" y="0"/>
                </a:moveTo>
                <a:lnTo>
                  <a:pt x="3809872" y="0"/>
                </a:lnTo>
              </a:path>
            </a:pathLst>
          </a:custGeom>
          <a:ln w="3175">
            <a:solidFill>
              <a:srgbClr val="000000"/>
            </a:solidFill>
          </a:ln>
        </p:spPr>
        <p:txBody>
          <a:bodyPr wrap="square" lIns="0" tIns="0" rIns="0" bIns="0" rtlCol="0"/>
          <a:lstStyle/>
          <a:p>
            <a:endParaRPr sz="1227"/>
          </a:p>
        </p:txBody>
      </p:sp>
      <p:sp>
        <p:nvSpPr>
          <p:cNvPr id="8" name="object 8"/>
          <p:cNvSpPr/>
          <p:nvPr/>
        </p:nvSpPr>
        <p:spPr>
          <a:xfrm>
            <a:off x="5927397" y="5744814"/>
            <a:ext cx="2597727" cy="0"/>
          </a:xfrm>
          <a:custGeom>
            <a:avLst/>
            <a:gdLst/>
            <a:ahLst/>
            <a:cxnLst/>
            <a:rect l="l" t="t" r="r" b="b"/>
            <a:pathLst>
              <a:path w="3810000">
                <a:moveTo>
                  <a:pt x="0" y="0"/>
                </a:moveTo>
                <a:lnTo>
                  <a:pt x="3809872" y="0"/>
                </a:lnTo>
              </a:path>
            </a:pathLst>
          </a:custGeom>
          <a:ln w="12206">
            <a:solidFill>
              <a:srgbClr val="000000"/>
            </a:solidFill>
          </a:ln>
        </p:spPr>
        <p:txBody>
          <a:bodyPr wrap="square" lIns="0" tIns="0" rIns="0" bIns="0" rtlCol="0"/>
          <a:lstStyle/>
          <a:p>
            <a:endParaRPr sz="1227"/>
          </a:p>
        </p:txBody>
      </p:sp>
      <p:sp>
        <p:nvSpPr>
          <p:cNvPr id="9" name="object 9"/>
          <p:cNvSpPr txBox="1">
            <a:spLocks noGrp="1"/>
          </p:cNvSpPr>
          <p:nvPr>
            <p:ph type="title"/>
          </p:nvPr>
        </p:nvSpPr>
        <p:spPr>
          <a:xfrm>
            <a:off x="4738352" y="340899"/>
            <a:ext cx="2001116" cy="689111"/>
          </a:xfrm>
          <a:prstGeom prst="rect">
            <a:avLst/>
          </a:prstGeom>
        </p:spPr>
        <p:txBody>
          <a:bodyPr vert="horz" wrap="square" lIns="0" tIns="9092" rIns="0" bIns="0" rtlCol="0" anchor="t">
            <a:spAutoFit/>
          </a:bodyPr>
          <a:lstStyle/>
          <a:p>
            <a:pPr marL="8659">
              <a:spcBef>
                <a:spcPts val="72"/>
              </a:spcBef>
            </a:pPr>
            <a:r>
              <a:rPr sz="4909" spc="355" dirty="0">
                <a:solidFill>
                  <a:srgbClr val="08365D"/>
                </a:solidFill>
              </a:rPr>
              <a:t>CRNA</a:t>
            </a:r>
            <a:endParaRPr sz="4909"/>
          </a:p>
        </p:txBody>
      </p:sp>
      <p:sp>
        <p:nvSpPr>
          <p:cNvPr id="10" name="object 10"/>
          <p:cNvSpPr txBox="1"/>
          <p:nvPr/>
        </p:nvSpPr>
        <p:spPr>
          <a:xfrm>
            <a:off x="3772655" y="977073"/>
            <a:ext cx="2926340" cy="528554"/>
          </a:xfrm>
          <a:prstGeom prst="rect">
            <a:avLst/>
          </a:prstGeom>
        </p:spPr>
        <p:txBody>
          <a:bodyPr vert="horz" wrap="square" lIns="0" tIns="9092" rIns="0" bIns="0" rtlCol="0">
            <a:spAutoFit/>
          </a:bodyPr>
          <a:lstStyle/>
          <a:p>
            <a:pPr marL="8659">
              <a:spcBef>
                <a:spcPts val="72"/>
              </a:spcBef>
            </a:pPr>
            <a:r>
              <a:rPr sz="3375" b="1" spc="177" dirty="0">
                <a:solidFill>
                  <a:srgbClr val="006070"/>
                </a:solidFill>
                <a:latin typeface="Arial"/>
                <a:cs typeface="Arial"/>
              </a:rPr>
              <a:t>FAST</a:t>
            </a:r>
            <a:r>
              <a:rPr sz="3375" b="1" spc="239" dirty="0">
                <a:solidFill>
                  <a:srgbClr val="006070"/>
                </a:solidFill>
                <a:latin typeface="Arial"/>
                <a:cs typeface="Arial"/>
              </a:rPr>
              <a:t> </a:t>
            </a:r>
            <a:r>
              <a:rPr sz="3375" b="1" spc="177" dirty="0">
                <a:solidFill>
                  <a:srgbClr val="006070"/>
                </a:solidFill>
                <a:latin typeface="Arial"/>
                <a:cs typeface="Arial"/>
              </a:rPr>
              <a:t>FACTS</a:t>
            </a:r>
            <a:endParaRPr sz="3375">
              <a:latin typeface="Arial"/>
              <a:cs typeface="Arial"/>
            </a:endParaRPr>
          </a:p>
        </p:txBody>
      </p:sp>
      <p:sp>
        <p:nvSpPr>
          <p:cNvPr id="11" name="object 11"/>
          <p:cNvSpPr txBox="1"/>
          <p:nvPr/>
        </p:nvSpPr>
        <p:spPr>
          <a:xfrm>
            <a:off x="4116019" y="498153"/>
            <a:ext cx="465426" cy="108275"/>
          </a:xfrm>
          <a:prstGeom prst="rect">
            <a:avLst/>
          </a:prstGeom>
          <a:solidFill>
            <a:srgbClr val="002F56"/>
          </a:solidFill>
        </p:spPr>
        <p:txBody>
          <a:bodyPr vert="horz" wrap="square" lIns="0" tIns="5628" rIns="0" bIns="0" rtlCol="0">
            <a:spAutoFit/>
          </a:bodyPr>
          <a:lstStyle/>
          <a:p>
            <a:pPr>
              <a:lnSpc>
                <a:spcPts val="774"/>
              </a:lnSpc>
              <a:spcBef>
                <a:spcPts val="44"/>
              </a:spcBef>
            </a:pPr>
            <a:r>
              <a:rPr sz="784" b="1" spc="41" dirty="0">
                <a:solidFill>
                  <a:srgbClr val="B5DBDF"/>
                </a:solidFill>
                <a:latin typeface="Arial"/>
                <a:cs typeface="Arial"/>
              </a:rPr>
              <a:t>Certified</a:t>
            </a:r>
            <a:endParaRPr sz="784">
              <a:latin typeface="Arial"/>
              <a:cs typeface="Arial"/>
            </a:endParaRPr>
          </a:p>
        </p:txBody>
      </p:sp>
      <p:sp>
        <p:nvSpPr>
          <p:cNvPr id="12" name="object 12"/>
          <p:cNvSpPr txBox="1"/>
          <p:nvPr/>
        </p:nvSpPr>
        <p:spPr>
          <a:xfrm>
            <a:off x="3989056" y="602189"/>
            <a:ext cx="583623" cy="108275"/>
          </a:xfrm>
          <a:prstGeom prst="rect">
            <a:avLst/>
          </a:prstGeom>
          <a:solidFill>
            <a:srgbClr val="002F56"/>
          </a:solidFill>
        </p:spPr>
        <p:txBody>
          <a:bodyPr vert="horz" wrap="square" lIns="0" tIns="5628" rIns="0" bIns="0" rtlCol="0">
            <a:spAutoFit/>
          </a:bodyPr>
          <a:lstStyle/>
          <a:p>
            <a:pPr marL="11689">
              <a:lnSpc>
                <a:spcPts val="774"/>
              </a:lnSpc>
              <a:spcBef>
                <a:spcPts val="44"/>
              </a:spcBef>
            </a:pPr>
            <a:r>
              <a:rPr sz="784" b="1" spc="37" dirty="0">
                <a:solidFill>
                  <a:srgbClr val="B5DBDF"/>
                </a:solidFill>
                <a:latin typeface="Arial"/>
                <a:cs typeface="Arial"/>
              </a:rPr>
              <a:t>Registered</a:t>
            </a:r>
            <a:endParaRPr sz="784">
              <a:latin typeface="Arial"/>
              <a:cs typeface="Arial"/>
            </a:endParaRPr>
          </a:p>
        </p:txBody>
      </p:sp>
      <p:sp>
        <p:nvSpPr>
          <p:cNvPr id="13" name="object 13"/>
          <p:cNvSpPr txBox="1"/>
          <p:nvPr/>
        </p:nvSpPr>
        <p:spPr>
          <a:xfrm>
            <a:off x="4271615" y="744973"/>
            <a:ext cx="309563" cy="70981"/>
          </a:xfrm>
          <a:prstGeom prst="rect">
            <a:avLst/>
          </a:prstGeom>
          <a:solidFill>
            <a:srgbClr val="002F56"/>
          </a:solidFill>
        </p:spPr>
        <p:txBody>
          <a:bodyPr vert="horz" wrap="square" lIns="0" tIns="0" rIns="0" bIns="0" rtlCol="0">
            <a:spAutoFit/>
          </a:bodyPr>
          <a:lstStyle/>
          <a:p>
            <a:pPr>
              <a:lnSpc>
                <a:spcPts val="515"/>
              </a:lnSpc>
            </a:pPr>
            <a:r>
              <a:rPr sz="784" b="1" spc="27" dirty="0">
                <a:solidFill>
                  <a:srgbClr val="B5DBDF"/>
                </a:solidFill>
                <a:latin typeface="Arial"/>
                <a:cs typeface="Arial"/>
              </a:rPr>
              <a:t>Nurse</a:t>
            </a:r>
            <a:endParaRPr sz="784">
              <a:latin typeface="Arial"/>
              <a:cs typeface="Arial"/>
            </a:endParaRPr>
          </a:p>
        </p:txBody>
      </p:sp>
      <p:sp>
        <p:nvSpPr>
          <p:cNvPr id="14" name="object 14"/>
          <p:cNvSpPr txBox="1"/>
          <p:nvPr/>
        </p:nvSpPr>
        <p:spPr>
          <a:xfrm>
            <a:off x="3989056" y="810259"/>
            <a:ext cx="583623" cy="126357"/>
          </a:xfrm>
          <a:prstGeom prst="rect">
            <a:avLst/>
          </a:prstGeom>
          <a:solidFill>
            <a:srgbClr val="002F56"/>
          </a:solidFill>
        </p:spPr>
        <p:txBody>
          <a:bodyPr vert="horz" wrap="square" lIns="0" tIns="5628" rIns="0" bIns="0" rtlCol="0">
            <a:spAutoFit/>
          </a:bodyPr>
          <a:lstStyle/>
          <a:p>
            <a:pPr>
              <a:spcBef>
                <a:spcPts val="44"/>
              </a:spcBef>
            </a:pPr>
            <a:r>
              <a:rPr sz="784" b="1" spc="27" dirty="0">
                <a:solidFill>
                  <a:srgbClr val="B5DBDF"/>
                </a:solidFill>
                <a:latin typeface="Arial"/>
                <a:cs typeface="Arial"/>
              </a:rPr>
              <a:t>Anesthetist</a:t>
            </a:r>
            <a:endParaRPr sz="784">
              <a:latin typeface="Arial"/>
              <a:cs typeface="Arial"/>
            </a:endParaRPr>
          </a:p>
        </p:txBody>
      </p:sp>
      <p:sp>
        <p:nvSpPr>
          <p:cNvPr id="15" name="object 15"/>
          <p:cNvSpPr txBox="1"/>
          <p:nvPr/>
        </p:nvSpPr>
        <p:spPr>
          <a:xfrm>
            <a:off x="4215255" y="2143652"/>
            <a:ext cx="1475509" cy="658904"/>
          </a:xfrm>
          <a:prstGeom prst="rect">
            <a:avLst/>
          </a:prstGeom>
        </p:spPr>
        <p:txBody>
          <a:bodyPr vert="horz" wrap="square" lIns="0" tIns="16452" rIns="0" bIns="0" rtlCol="0">
            <a:spAutoFit/>
          </a:bodyPr>
          <a:lstStyle/>
          <a:p>
            <a:pPr marL="9957" marR="3464" indent="-866">
              <a:lnSpc>
                <a:spcPct val="92000"/>
              </a:lnSpc>
              <a:spcBef>
                <a:spcPts val="130"/>
              </a:spcBef>
            </a:pPr>
            <a:r>
              <a:rPr sz="648" spc="37" dirty="0">
                <a:solidFill>
                  <a:srgbClr val="030303"/>
                </a:solidFill>
                <a:latin typeface="Arial"/>
                <a:cs typeface="Arial"/>
              </a:rPr>
              <a:t>There </a:t>
            </a:r>
            <a:r>
              <a:rPr sz="648" spc="7" dirty="0">
                <a:solidFill>
                  <a:srgbClr val="030303"/>
                </a:solidFill>
                <a:latin typeface="Arial"/>
                <a:cs typeface="Arial"/>
              </a:rPr>
              <a:t>is </a:t>
            </a:r>
            <a:r>
              <a:rPr sz="648" spc="10" dirty="0">
                <a:solidFill>
                  <a:srgbClr val="030303"/>
                </a:solidFill>
                <a:latin typeface="Arial"/>
                <a:cs typeface="Arial"/>
              </a:rPr>
              <a:t>no </a:t>
            </a:r>
            <a:r>
              <a:rPr sz="648" spc="41" dirty="0">
                <a:solidFill>
                  <a:srgbClr val="030303"/>
                </a:solidFill>
                <a:latin typeface="Arial"/>
                <a:cs typeface="Arial"/>
              </a:rPr>
              <a:t>statistically </a:t>
            </a:r>
            <a:r>
              <a:rPr sz="648" spc="44" dirty="0">
                <a:solidFill>
                  <a:srgbClr val="030303"/>
                </a:solidFill>
                <a:latin typeface="Arial"/>
                <a:cs typeface="Arial"/>
              </a:rPr>
              <a:t>significant  </a:t>
            </a:r>
            <a:r>
              <a:rPr sz="648" spc="48" dirty="0">
                <a:solidFill>
                  <a:srgbClr val="030303"/>
                </a:solidFill>
                <a:latin typeface="Arial"/>
                <a:cs typeface="Arial"/>
              </a:rPr>
              <a:t>difference </a:t>
            </a:r>
            <a:r>
              <a:rPr sz="648" spc="41" dirty="0">
                <a:solidFill>
                  <a:srgbClr val="030303"/>
                </a:solidFill>
                <a:latin typeface="Arial"/>
                <a:cs typeface="Arial"/>
              </a:rPr>
              <a:t>in </a:t>
            </a:r>
            <a:r>
              <a:rPr sz="648" spc="51" dirty="0">
                <a:solidFill>
                  <a:srgbClr val="030303"/>
                </a:solidFill>
                <a:latin typeface="Arial"/>
                <a:cs typeface="Arial"/>
              </a:rPr>
              <a:t>the </a:t>
            </a:r>
            <a:r>
              <a:rPr sz="648" spc="34" dirty="0">
                <a:solidFill>
                  <a:srgbClr val="030303"/>
                </a:solidFill>
                <a:latin typeface="Arial"/>
                <a:cs typeface="Arial"/>
              </a:rPr>
              <a:t>risk of </a:t>
            </a:r>
            <a:r>
              <a:rPr sz="648" spc="31" dirty="0">
                <a:solidFill>
                  <a:srgbClr val="030303"/>
                </a:solidFill>
                <a:latin typeface="Arial"/>
                <a:cs typeface="Arial"/>
              </a:rPr>
              <a:t>anesthesia  </a:t>
            </a:r>
            <a:r>
              <a:rPr sz="648" spc="55" dirty="0">
                <a:solidFill>
                  <a:srgbClr val="030303"/>
                </a:solidFill>
                <a:latin typeface="Arial"/>
                <a:cs typeface="Arial"/>
              </a:rPr>
              <a:t>complications </a:t>
            </a:r>
            <a:r>
              <a:rPr sz="648" spc="41" dirty="0">
                <a:solidFill>
                  <a:srgbClr val="030303"/>
                </a:solidFill>
                <a:latin typeface="Arial"/>
                <a:cs typeface="Arial"/>
              </a:rPr>
              <a:t>based </a:t>
            </a:r>
            <a:r>
              <a:rPr sz="648" spc="44" dirty="0">
                <a:solidFill>
                  <a:srgbClr val="030303"/>
                </a:solidFill>
                <a:latin typeface="Arial"/>
                <a:cs typeface="Arial"/>
              </a:rPr>
              <a:t>on </a:t>
            </a:r>
            <a:r>
              <a:rPr sz="648" spc="34" dirty="0">
                <a:solidFill>
                  <a:srgbClr val="030303"/>
                </a:solidFill>
                <a:latin typeface="Arial"/>
                <a:cs typeface="Arial"/>
              </a:rPr>
              <a:t>the  </a:t>
            </a:r>
            <a:r>
              <a:rPr sz="648" spc="51" dirty="0">
                <a:solidFill>
                  <a:srgbClr val="030303"/>
                </a:solidFill>
                <a:latin typeface="Arial"/>
                <a:cs typeface="Arial"/>
              </a:rPr>
              <a:t>degree </a:t>
            </a:r>
            <a:r>
              <a:rPr sz="648" spc="41" dirty="0">
                <a:solidFill>
                  <a:srgbClr val="030303"/>
                </a:solidFill>
                <a:latin typeface="Arial"/>
                <a:cs typeface="Arial"/>
              </a:rPr>
              <a:t>of </a:t>
            </a:r>
            <a:r>
              <a:rPr sz="648" spc="48" dirty="0">
                <a:solidFill>
                  <a:srgbClr val="030303"/>
                </a:solidFill>
                <a:latin typeface="Arial"/>
                <a:cs typeface="Arial"/>
              </a:rPr>
              <a:t>restrictions</a:t>
            </a:r>
            <a:r>
              <a:rPr sz="648" spc="106" dirty="0">
                <a:solidFill>
                  <a:srgbClr val="030303"/>
                </a:solidFill>
                <a:latin typeface="Arial"/>
                <a:cs typeface="Arial"/>
              </a:rPr>
              <a:t> </a:t>
            </a:r>
            <a:r>
              <a:rPr sz="648" spc="51" dirty="0">
                <a:solidFill>
                  <a:srgbClr val="030303"/>
                </a:solidFill>
                <a:latin typeface="Arial"/>
                <a:cs typeface="Arial"/>
              </a:rPr>
              <a:t>placed</a:t>
            </a:r>
            <a:endParaRPr sz="648">
              <a:latin typeface="Arial"/>
              <a:cs typeface="Arial"/>
            </a:endParaRPr>
          </a:p>
          <a:p>
            <a:pPr marL="8659" marR="197855" indent="2165">
              <a:lnSpc>
                <a:spcPct val="91700"/>
              </a:lnSpc>
              <a:spcBef>
                <a:spcPts val="10"/>
              </a:spcBef>
            </a:pPr>
            <a:r>
              <a:rPr sz="648" spc="61" dirty="0">
                <a:solidFill>
                  <a:srgbClr val="030303"/>
                </a:solidFill>
                <a:latin typeface="Arial"/>
                <a:cs typeface="Arial"/>
              </a:rPr>
              <a:t>on </a:t>
            </a:r>
            <a:r>
              <a:rPr sz="648" spc="34" dirty="0">
                <a:solidFill>
                  <a:srgbClr val="030303"/>
                </a:solidFill>
                <a:latin typeface="Arial"/>
                <a:cs typeface="Arial"/>
              </a:rPr>
              <a:t>CRNAs </a:t>
            </a:r>
            <a:r>
              <a:rPr sz="648" spc="27" dirty="0">
                <a:solidFill>
                  <a:srgbClr val="030303"/>
                </a:solidFill>
                <a:latin typeface="Arial"/>
                <a:cs typeface="Arial"/>
              </a:rPr>
              <a:t>by </a:t>
            </a:r>
            <a:r>
              <a:rPr sz="648" spc="51" dirty="0">
                <a:solidFill>
                  <a:srgbClr val="030303"/>
                </a:solidFill>
                <a:latin typeface="Arial"/>
                <a:cs typeface="Arial"/>
              </a:rPr>
              <a:t>state </a:t>
            </a:r>
            <a:r>
              <a:rPr sz="648" spc="24" dirty="0">
                <a:solidFill>
                  <a:srgbClr val="030303"/>
                </a:solidFill>
                <a:latin typeface="Arial"/>
                <a:cs typeface="Arial"/>
              </a:rPr>
              <a:t>SOP </a:t>
            </a:r>
            <a:r>
              <a:rPr sz="648" spc="27" dirty="0">
                <a:solidFill>
                  <a:srgbClr val="030303"/>
                </a:solidFill>
                <a:latin typeface="Arial"/>
                <a:cs typeface="Arial"/>
              </a:rPr>
              <a:t>laws.  </a:t>
            </a:r>
            <a:r>
              <a:rPr sz="648" spc="48" dirty="0">
                <a:solidFill>
                  <a:srgbClr val="030303"/>
                </a:solidFill>
                <a:latin typeface="Arial"/>
                <a:cs typeface="Arial"/>
              </a:rPr>
              <a:t>(Negrusa </a:t>
            </a:r>
            <a:r>
              <a:rPr sz="648" spc="37" dirty="0">
                <a:solidFill>
                  <a:srgbClr val="030303"/>
                </a:solidFill>
                <a:latin typeface="Arial"/>
                <a:cs typeface="Arial"/>
              </a:rPr>
              <a:t>et </a:t>
            </a:r>
            <a:r>
              <a:rPr sz="648" spc="31" dirty="0">
                <a:solidFill>
                  <a:srgbClr val="030303"/>
                </a:solidFill>
                <a:latin typeface="Arial"/>
                <a:cs typeface="Arial"/>
              </a:rPr>
              <a:t>al, </a:t>
            </a:r>
            <a:r>
              <a:rPr sz="648" spc="44" dirty="0">
                <a:solidFill>
                  <a:srgbClr val="030303"/>
                </a:solidFill>
                <a:latin typeface="Arial"/>
                <a:cs typeface="Arial"/>
              </a:rPr>
              <a:t>Medical </a:t>
            </a:r>
            <a:r>
              <a:rPr sz="648" spc="31" dirty="0">
                <a:solidFill>
                  <a:srgbClr val="030303"/>
                </a:solidFill>
                <a:latin typeface="Arial"/>
                <a:cs typeface="Arial"/>
              </a:rPr>
              <a:t>Care  </a:t>
            </a:r>
            <a:r>
              <a:rPr sz="648" spc="41" dirty="0">
                <a:solidFill>
                  <a:srgbClr val="030303"/>
                </a:solidFill>
                <a:latin typeface="Arial"/>
                <a:cs typeface="Arial"/>
              </a:rPr>
              <a:t>Journal,</a:t>
            </a:r>
            <a:r>
              <a:rPr sz="648" spc="27" dirty="0">
                <a:solidFill>
                  <a:srgbClr val="030303"/>
                </a:solidFill>
                <a:latin typeface="Arial"/>
                <a:cs typeface="Arial"/>
              </a:rPr>
              <a:t> </a:t>
            </a:r>
            <a:r>
              <a:rPr sz="648" spc="31" dirty="0">
                <a:solidFill>
                  <a:srgbClr val="030303"/>
                </a:solidFill>
                <a:latin typeface="Arial"/>
                <a:cs typeface="Arial"/>
              </a:rPr>
              <a:t>2016)</a:t>
            </a:r>
            <a:endParaRPr sz="648">
              <a:latin typeface="Arial"/>
              <a:cs typeface="Arial"/>
            </a:endParaRPr>
          </a:p>
        </p:txBody>
      </p:sp>
      <p:sp>
        <p:nvSpPr>
          <p:cNvPr id="16" name="object 16"/>
          <p:cNvSpPr txBox="1"/>
          <p:nvPr/>
        </p:nvSpPr>
        <p:spPr>
          <a:xfrm>
            <a:off x="3725393" y="1832956"/>
            <a:ext cx="369310" cy="3933897"/>
          </a:xfrm>
          <a:prstGeom prst="rect">
            <a:avLst/>
          </a:prstGeom>
        </p:spPr>
        <p:txBody>
          <a:bodyPr vert="horz" wrap="square" lIns="0" tIns="261937" rIns="0" bIns="0" rtlCol="0">
            <a:spAutoFit/>
          </a:bodyPr>
          <a:lstStyle/>
          <a:p>
            <a:pPr marL="8659">
              <a:spcBef>
                <a:spcPts val="2062"/>
              </a:spcBef>
            </a:pPr>
            <a:r>
              <a:rPr sz="3886" b="1" spc="68" dirty="0">
                <a:solidFill>
                  <a:srgbClr val="08365D"/>
                </a:solidFill>
                <a:latin typeface="Arial"/>
                <a:cs typeface="Arial"/>
              </a:rPr>
              <a:t>1</a:t>
            </a:r>
            <a:endParaRPr sz="3886">
              <a:latin typeface="Arial"/>
              <a:cs typeface="Arial"/>
            </a:endParaRPr>
          </a:p>
          <a:p>
            <a:pPr marL="47191">
              <a:spcBef>
                <a:spcPts val="2062"/>
              </a:spcBef>
            </a:pPr>
            <a:r>
              <a:rPr sz="4023" b="1" spc="225" dirty="0">
                <a:solidFill>
                  <a:srgbClr val="006070"/>
                </a:solidFill>
                <a:latin typeface="Arial"/>
                <a:cs typeface="Arial"/>
              </a:rPr>
              <a:t>2</a:t>
            </a:r>
            <a:endParaRPr sz="4023">
              <a:latin typeface="Arial"/>
              <a:cs typeface="Arial"/>
            </a:endParaRPr>
          </a:p>
          <a:p>
            <a:pPr marL="36800">
              <a:spcBef>
                <a:spcPts val="1237"/>
              </a:spcBef>
            </a:pPr>
            <a:r>
              <a:rPr sz="3954" b="1" spc="222" dirty="0">
                <a:solidFill>
                  <a:srgbClr val="08365D"/>
                </a:solidFill>
                <a:latin typeface="Arial"/>
                <a:cs typeface="Arial"/>
              </a:rPr>
              <a:t>3</a:t>
            </a:r>
            <a:endParaRPr sz="3954">
              <a:latin typeface="Arial"/>
              <a:cs typeface="Arial"/>
            </a:endParaRPr>
          </a:p>
          <a:p>
            <a:pPr marL="41995">
              <a:spcBef>
                <a:spcPts val="333"/>
              </a:spcBef>
            </a:pPr>
            <a:r>
              <a:rPr sz="3989" b="1" spc="225" dirty="0">
                <a:solidFill>
                  <a:srgbClr val="006070"/>
                </a:solidFill>
                <a:latin typeface="Arial"/>
                <a:cs typeface="Arial"/>
              </a:rPr>
              <a:t>4</a:t>
            </a:r>
            <a:endParaRPr sz="3989">
              <a:latin typeface="Arial"/>
              <a:cs typeface="Arial"/>
            </a:endParaRPr>
          </a:p>
          <a:p>
            <a:pPr marL="43727">
              <a:spcBef>
                <a:spcPts val="123"/>
              </a:spcBef>
            </a:pPr>
            <a:r>
              <a:rPr sz="4909" b="1" spc="-242" dirty="0">
                <a:solidFill>
                  <a:srgbClr val="08365D"/>
                </a:solidFill>
                <a:latin typeface="Arial"/>
                <a:cs typeface="Arial"/>
              </a:rPr>
              <a:t>s</a:t>
            </a:r>
            <a:endParaRPr sz="4909">
              <a:latin typeface="Arial"/>
              <a:cs typeface="Arial"/>
            </a:endParaRPr>
          </a:p>
        </p:txBody>
      </p:sp>
      <p:sp>
        <p:nvSpPr>
          <p:cNvPr id="17" name="object 17"/>
          <p:cNvSpPr txBox="1"/>
          <p:nvPr/>
        </p:nvSpPr>
        <p:spPr>
          <a:xfrm>
            <a:off x="4216925" y="3013385"/>
            <a:ext cx="1425286" cy="567148"/>
          </a:xfrm>
          <a:prstGeom prst="rect">
            <a:avLst/>
          </a:prstGeom>
        </p:spPr>
        <p:txBody>
          <a:bodyPr vert="horz" wrap="square" lIns="0" tIns="16452" rIns="0" bIns="0" rtlCol="0">
            <a:spAutoFit/>
          </a:bodyPr>
          <a:lstStyle/>
          <a:p>
            <a:pPr marL="8659" marR="3464" indent="1299">
              <a:lnSpc>
                <a:spcPct val="91900"/>
              </a:lnSpc>
              <a:spcBef>
                <a:spcPts val="130"/>
              </a:spcBef>
            </a:pPr>
            <a:r>
              <a:rPr sz="648" spc="37" dirty="0">
                <a:solidFill>
                  <a:srgbClr val="030303"/>
                </a:solidFill>
                <a:latin typeface="Arial"/>
                <a:cs typeface="Arial"/>
              </a:rPr>
              <a:t>There </a:t>
            </a:r>
            <a:r>
              <a:rPr sz="648" spc="17" dirty="0">
                <a:solidFill>
                  <a:srgbClr val="030303"/>
                </a:solidFill>
                <a:latin typeface="Arial"/>
                <a:cs typeface="Arial"/>
              </a:rPr>
              <a:t>is </a:t>
            </a:r>
            <a:r>
              <a:rPr sz="648" spc="27" dirty="0">
                <a:solidFill>
                  <a:srgbClr val="030303"/>
                </a:solidFill>
                <a:latin typeface="Arial"/>
                <a:cs typeface="Arial"/>
              </a:rPr>
              <a:t>no </a:t>
            </a:r>
            <a:r>
              <a:rPr sz="648" spc="48" dirty="0">
                <a:solidFill>
                  <a:srgbClr val="030303"/>
                </a:solidFill>
                <a:latin typeface="Arial"/>
                <a:cs typeface="Arial"/>
              </a:rPr>
              <a:t>difference </a:t>
            </a:r>
            <a:r>
              <a:rPr sz="648" spc="41" dirty="0">
                <a:solidFill>
                  <a:srgbClr val="030303"/>
                </a:solidFill>
                <a:latin typeface="Arial"/>
                <a:cs typeface="Arial"/>
              </a:rPr>
              <a:t>in </a:t>
            </a:r>
            <a:r>
              <a:rPr sz="648" spc="55" dirty="0">
                <a:solidFill>
                  <a:srgbClr val="030303"/>
                </a:solidFill>
                <a:latin typeface="Arial"/>
                <a:cs typeface="Arial"/>
              </a:rPr>
              <a:t>patient  outcomes when </a:t>
            </a:r>
            <a:r>
              <a:rPr sz="648" spc="34" dirty="0">
                <a:solidFill>
                  <a:srgbClr val="030303"/>
                </a:solidFill>
                <a:latin typeface="Arial"/>
                <a:cs typeface="Arial"/>
              </a:rPr>
              <a:t>anesthesia  services are </a:t>
            </a:r>
            <a:r>
              <a:rPr sz="648" spc="65" dirty="0">
                <a:solidFill>
                  <a:srgbClr val="030303"/>
                </a:solidFill>
                <a:latin typeface="Arial"/>
                <a:cs typeface="Arial"/>
              </a:rPr>
              <a:t>provided </a:t>
            </a:r>
            <a:r>
              <a:rPr sz="648" spc="72" dirty="0">
                <a:solidFill>
                  <a:srgbClr val="030303"/>
                </a:solidFill>
                <a:latin typeface="Arial"/>
                <a:cs typeface="Arial"/>
              </a:rPr>
              <a:t>by </a:t>
            </a:r>
            <a:r>
              <a:rPr sz="648" spc="31" dirty="0">
                <a:solidFill>
                  <a:srgbClr val="030303"/>
                </a:solidFill>
                <a:latin typeface="Arial"/>
                <a:cs typeface="Arial"/>
              </a:rPr>
              <a:t>CRNAs,  </a:t>
            </a:r>
            <a:r>
              <a:rPr sz="648" spc="34" dirty="0">
                <a:solidFill>
                  <a:srgbClr val="030303"/>
                </a:solidFill>
                <a:latin typeface="Arial"/>
                <a:cs typeface="Arial"/>
              </a:rPr>
              <a:t>physicians, or CRNAs </a:t>
            </a:r>
            <a:r>
              <a:rPr sz="648" spc="44" dirty="0">
                <a:solidFill>
                  <a:srgbClr val="030303"/>
                </a:solidFill>
                <a:latin typeface="Arial"/>
                <a:cs typeface="Arial"/>
              </a:rPr>
              <a:t>supervised  </a:t>
            </a:r>
            <a:r>
              <a:rPr sz="648" spc="48" dirty="0">
                <a:solidFill>
                  <a:srgbClr val="030303"/>
                </a:solidFill>
                <a:latin typeface="Arial"/>
                <a:cs typeface="Arial"/>
              </a:rPr>
              <a:t>by </a:t>
            </a:r>
            <a:r>
              <a:rPr sz="648" spc="34" dirty="0">
                <a:solidFill>
                  <a:srgbClr val="030303"/>
                </a:solidFill>
                <a:latin typeface="Arial"/>
                <a:cs typeface="Arial"/>
              </a:rPr>
              <a:t>physicians. (Dulisse, </a:t>
            </a:r>
            <a:r>
              <a:rPr sz="648" spc="37" dirty="0">
                <a:solidFill>
                  <a:srgbClr val="030303"/>
                </a:solidFill>
                <a:latin typeface="Arial"/>
                <a:cs typeface="Arial"/>
              </a:rPr>
              <a:t>2010 </a:t>
            </a:r>
            <a:r>
              <a:rPr sz="648" spc="24" dirty="0">
                <a:solidFill>
                  <a:srgbClr val="030303"/>
                </a:solidFill>
                <a:latin typeface="Arial"/>
                <a:cs typeface="Arial"/>
              </a:rPr>
              <a:t>-  </a:t>
            </a:r>
            <a:r>
              <a:rPr sz="648" spc="44" dirty="0">
                <a:solidFill>
                  <a:srgbClr val="030303"/>
                </a:solidFill>
                <a:latin typeface="Arial"/>
                <a:cs typeface="Arial"/>
              </a:rPr>
              <a:t>Health</a:t>
            </a:r>
            <a:r>
              <a:rPr sz="648" spc="72" dirty="0">
                <a:solidFill>
                  <a:srgbClr val="030303"/>
                </a:solidFill>
                <a:latin typeface="Arial"/>
                <a:cs typeface="Arial"/>
              </a:rPr>
              <a:t> </a:t>
            </a:r>
            <a:r>
              <a:rPr sz="648" spc="44" dirty="0">
                <a:solidFill>
                  <a:srgbClr val="030303"/>
                </a:solidFill>
                <a:latin typeface="Arial"/>
                <a:cs typeface="Arial"/>
              </a:rPr>
              <a:t>Affairs)</a:t>
            </a:r>
            <a:endParaRPr sz="648">
              <a:latin typeface="Arial"/>
              <a:cs typeface="Arial"/>
            </a:endParaRPr>
          </a:p>
        </p:txBody>
      </p:sp>
      <p:sp>
        <p:nvSpPr>
          <p:cNvPr id="18" name="object 18"/>
          <p:cNvSpPr txBox="1"/>
          <p:nvPr/>
        </p:nvSpPr>
        <p:spPr>
          <a:xfrm>
            <a:off x="4216100" y="3777004"/>
            <a:ext cx="1422689" cy="475830"/>
          </a:xfrm>
          <a:prstGeom prst="rect">
            <a:avLst/>
          </a:prstGeom>
        </p:spPr>
        <p:txBody>
          <a:bodyPr vert="horz" wrap="square" lIns="0" tIns="16885" rIns="0" bIns="0" rtlCol="0">
            <a:spAutoFit/>
          </a:bodyPr>
          <a:lstStyle/>
          <a:p>
            <a:pPr marL="8659" marR="3464">
              <a:lnSpc>
                <a:spcPct val="91700"/>
              </a:lnSpc>
              <a:spcBef>
                <a:spcPts val="133"/>
              </a:spcBef>
            </a:pPr>
            <a:r>
              <a:rPr sz="648" spc="41" dirty="0">
                <a:solidFill>
                  <a:srgbClr val="030303"/>
                </a:solidFill>
                <a:latin typeface="Arial"/>
                <a:cs typeface="Arial"/>
              </a:rPr>
              <a:t>Nurse </a:t>
            </a:r>
            <a:r>
              <a:rPr sz="648" spc="31" dirty="0">
                <a:solidFill>
                  <a:srgbClr val="030303"/>
                </a:solidFill>
                <a:latin typeface="Arial"/>
                <a:cs typeface="Arial"/>
              </a:rPr>
              <a:t>anesthesia </a:t>
            </a:r>
            <a:r>
              <a:rPr sz="648" spc="48" dirty="0">
                <a:solidFill>
                  <a:srgbClr val="030303"/>
                </a:solidFill>
                <a:latin typeface="Arial"/>
                <a:cs typeface="Arial"/>
              </a:rPr>
              <a:t>care </a:t>
            </a:r>
            <a:r>
              <a:rPr sz="648" spc="7" dirty="0">
                <a:solidFill>
                  <a:srgbClr val="030303"/>
                </a:solidFill>
                <a:latin typeface="Arial"/>
                <a:cs typeface="Arial"/>
              </a:rPr>
              <a:t>is </a:t>
            </a:r>
            <a:r>
              <a:rPr sz="648" spc="10" dirty="0">
                <a:solidFill>
                  <a:srgbClr val="030303"/>
                </a:solidFill>
                <a:latin typeface="Arial"/>
                <a:cs typeface="Arial"/>
              </a:rPr>
              <a:t>25  </a:t>
            </a:r>
            <a:r>
              <a:rPr sz="648" spc="51" dirty="0">
                <a:solidFill>
                  <a:srgbClr val="030303"/>
                </a:solidFill>
                <a:latin typeface="Arial"/>
                <a:cs typeface="Arial"/>
              </a:rPr>
              <a:t>percent </a:t>
            </a:r>
            <a:r>
              <a:rPr sz="648" spc="61" dirty="0">
                <a:solidFill>
                  <a:srgbClr val="030303"/>
                </a:solidFill>
                <a:latin typeface="Arial"/>
                <a:cs typeface="Arial"/>
              </a:rPr>
              <a:t>more </a:t>
            </a:r>
            <a:r>
              <a:rPr sz="648" spc="51" dirty="0">
                <a:solidFill>
                  <a:srgbClr val="030303"/>
                </a:solidFill>
                <a:latin typeface="Arial"/>
                <a:cs typeface="Arial"/>
              </a:rPr>
              <a:t>cost </a:t>
            </a:r>
            <a:r>
              <a:rPr sz="648" spc="48" dirty="0">
                <a:solidFill>
                  <a:srgbClr val="030303"/>
                </a:solidFill>
                <a:latin typeface="Arial"/>
                <a:cs typeface="Arial"/>
              </a:rPr>
              <a:t>effective </a:t>
            </a:r>
            <a:r>
              <a:rPr sz="648" spc="51" dirty="0">
                <a:solidFill>
                  <a:srgbClr val="030303"/>
                </a:solidFill>
                <a:latin typeface="Arial"/>
                <a:cs typeface="Arial"/>
              </a:rPr>
              <a:t>than  the next </a:t>
            </a:r>
            <a:r>
              <a:rPr sz="648" spc="27" dirty="0">
                <a:solidFill>
                  <a:srgbClr val="030303"/>
                </a:solidFill>
                <a:latin typeface="Arial"/>
                <a:cs typeface="Arial"/>
              </a:rPr>
              <a:t>least </a:t>
            </a:r>
            <a:r>
              <a:rPr sz="648" spc="55" dirty="0">
                <a:solidFill>
                  <a:srgbClr val="030303"/>
                </a:solidFill>
                <a:latin typeface="Arial"/>
                <a:cs typeface="Arial"/>
              </a:rPr>
              <a:t>costly </a:t>
            </a:r>
            <a:r>
              <a:rPr sz="648" spc="31" dirty="0">
                <a:solidFill>
                  <a:srgbClr val="030303"/>
                </a:solidFill>
                <a:latin typeface="Arial"/>
                <a:cs typeface="Arial"/>
              </a:rPr>
              <a:t>anesthesia  </a:t>
            </a:r>
            <a:r>
              <a:rPr sz="648" spc="48" dirty="0">
                <a:solidFill>
                  <a:srgbClr val="030303"/>
                </a:solidFill>
                <a:latin typeface="Arial"/>
                <a:cs typeface="Arial"/>
              </a:rPr>
              <a:t>delivery </a:t>
            </a:r>
            <a:r>
              <a:rPr sz="648" spc="55" dirty="0">
                <a:solidFill>
                  <a:srgbClr val="030303"/>
                </a:solidFill>
                <a:latin typeface="Arial"/>
                <a:cs typeface="Arial"/>
              </a:rPr>
              <a:t>model. </a:t>
            </a:r>
            <a:r>
              <a:rPr sz="648" spc="48" dirty="0">
                <a:solidFill>
                  <a:srgbClr val="030303"/>
                </a:solidFill>
                <a:latin typeface="Arial"/>
                <a:cs typeface="Arial"/>
              </a:rPr>
              <a:t>(Hogan, </a:t>
            </a:r>
            <a:r>
              <a:rPr sz="648" spc="41" dirty="0">
                <a:solidFill>
                  <a:srgbClr val="030303"/>
                </a:solidFill>
                <a:latin typeface="Arial"/>
                <a:cs typeface="Arial"/>
              </a:rPr>
              <a:t>2016-  </a:t>
            </a:r>
            <a:r>
              <a:rPr sz="648" spc="44" dirty="0">
                <a:solidFill>
                  <a:srgbClr val="030303"/>
                </a:solidFill>
                <a:latin typeface="Arial"/>
                <a:cs typeface="Arial"/>
              </a:rPr>
              <a:t>Nursing</a:t>
            </a:r>
            <a:r>
              <a:rPr sz="648" spc="61" dirty="0">
                <a:solidFill>
                  <a:srgbClr val="030303"/>
                </a:solidFill>
                <a:latin typeface="Arial"/>
                <a:cs typeface="Arial"/>
              </a:rPr>
              <a:t> </a:t>
            </a:r>
            <a:r>
              <a:rPr sz="648" spc="55" dirty="0">
                <a:solidFill>
                  <a:srgbClr val="030303"/>
                </a:solidFill>
                <a:latin typeface="Arial"/>
                <a:cs typeface="Arial"/>
              </a:rPr>
              <a:t>Economic$)</a:t>
            </a:r>
            <a:endParaRPr sz="648">
              <a:latin typeface="Arial"/>
              <a:cs typeface="Arial"/>
            </a:endParaRPr>
          </a:p>
        </p:txBody>
      </p:sp>
      <p:sp>
        <p:nvSpPr>
          <p:cNvPr id="19" name="object 19"/>
          <p:cNvSpPr txBox="1"/>
          <p:nvPr/>
        </p:nvSpPr>
        <p:spPr>
          <a:xfrm>
            <a:off x="4215234" y="4434504"/>
            <a:ext cx="1368569" cy="566711"/>
          </a:xfrm>
          <a:prstGeom prst="rect">
            <a:avLst/>
          </a:prstGeom>
        </p:spPr>
        <p:txBody>
          <a:bodyPr vert="horz" wrap="square" lIns="0" tIns="16019" rIns="0" bIns="0" rtlCol="0">
            <a:spAutoFit/>
          </a:bodyPr>
          <a:lstStyle/>
          <a:p>
            <a:pPr marL="8659" marR="3464" indent="433">
              <a:lnSpc>
                <a:spcPct val="92300"/>
              </a:lnSpc>
              <a:spcBef>
                <a:spcPts val="126"/>
              </a:spcBef>
            </a:pPr>
            <a:r>
              <a:rPr sz="648" spc="48" dirty="0">
                <a:solidFill>
                  <a:srgbClr val="030303"/>
                </a:solidFill>
                <a:latin typeface="Arial"/>
                <a:cs typeface="Arial"/>
              </a:rPr>
              <a:t>Practicing </a:t>
            </a:r>
            <a:r>
              <a:rPr sz="648" spc="41" dirty="0">
                <a:solidFill>
                  <a:srgbClr val="030303"/>
                </a:solidFill>
                <a:latin typeface="Arial"/>
                <a:cs typeface="Arial"/>
              </a:rPr>
              <a:t>in </a:t>
            </a:r>
            <a:r>
              <a:rPr sz="648" spc="44" dirty="0">
                <a:solidFill>
                  <a:srgbClr val="030303"/>
                </a:solidFill>
                <a:latin typeface="Arial"/>
                <a:cs typeface="Arial"/>
              </a:rPr>
              <a:t>every </a:t>
            </a:r>
            <a:r>
              <a:rPr sz="648" spc="48" dirty="0">
                <a:solidFill>
                  <a:srgbClr val="030303"/>
                </a:solidFill>
                <a:latin typeface="Arial"/>
                <a:cs typeface="Arial"/>
              </a:rPr>
              <a:t>setting, </a:t>
            </a:r>
            <a:r>
              <a:rPr sz="648" spc="58" dirty="0">
                <a:solidFill>
                  <a:srgbClr val="030303"/>
                </a:solidFill>
                <a:latin typeface="Arial"/>
                <a:cs typeface="Arial"/>
              </a:rPr>
              <a:t>with  </a:t>
            </a:r>
            <a:r>
              <a:rPr sz="648" spc="75" dirty="0">
                <a:solidFill>
                  <a:srgbClr val="030303"/>
                </a:solidFill>
                <a:latin typeface="Arial"/>
                <a:cs typeface="Arial"/>
              </a:rPr>
              <a:t>and </a:t>
            </a:r>
            <a:r>
              <a:rPr sz="648" spc="61" dirty="0">
                <a:solidFill>
                  <a:srgbClr val="030303"/>
                </a:solidFill>
                <a:latin typeface="Arial"/>
                <a:cs typeface="Arial"/>
              </a:rPr>
              <a:t>without </a:t>
            </a:r>
            <a:r>
              <a:rPr sz="648" spc="44" dirty="0">
                <a:solidFill>
                  <a:srgbClr val="030303"/>
                </a:solidFill>
                <a:latin typeface="Arial"/>
                <a:cs typeface="Arial"/>
              </a:rPr>
              <a:t>anesthesiologists,  </a:t>
            </a:r>
            <a:r>
              <a:rPr sz="648" spc="34" dirty="0">
                <a:solidFill>
                  <a:srgbClr val="030303"/>
                </a:solidFill>
                <a:latin typeface="Arial"/>
                <a:cs typeface="Arial"/>
              </a:rPr>
              <a:t>CRNAs ensure </a:t>
            </a:r>
            <a:r>
              <a:rPr sz="648" spc="55" dirty="0">
                <a:solidFill>
                  <a:srgbClr val="030303"/>
                </a:solidFill>
                <a:latin typeface="Arial"/>
                <a:cs typeface="Arial"/>
              </a:rPr>
              <a:t>patient </a:t>
            </a:r>
            <a:r>
              <a:rPr sz="648" spc="27" dirty="0">
                <a:solidFill>
                  <a:srgbClr val="030303"/>
                </a:solidFill>
                <a:latin typeface="Arial"/>
                <a:cs typeface="Arial"/>
              </a:rPr>
              <a:t>access  </a:t>
            </a:r>
            <a:r>
              <a:rPr sz="648" spc="20" dirty="0">
                <a:solidFill>
                  <a:srgbClr val="030303"/>
                </a:solidFill>
                <a:latin typeface="Arial"/>
                <a:cs typeface="Arial"/>
              </a:rPr>
              <a:t>to </a:t>
            </a:r>
            <a:r>
              <a:rPr sz="648" spc="41" dirty="0">
                <a:solidFill>
                  <a:srgbClr val="030303"/>
                </a:solidFill>
                <a:latin typeface="Arial"/>
                <a:cs typeface="Arial"/>
              </a:rPr>
              <a:t>healthcare </a:t>
            </a:r>
            <a:r>
              <a:rPr sz="648" spc="51" dirty="0">
                <a:solidFill>
                  <a:srgbClr val="030303"/>
                </a:solidFill>
                <a:latin typeface="Arial"/>
                <a:cs typeface="Arial"/>
              </a:rPr>
              <a:t>and </a:t>
            </a:r>
            <a:r>
              <a:rPr sz="648" spc="58" dirty="0">
                <a:solidFill>
                  <a:srgbClr val="030303"/>
                </a:solidFill>
                <a:latin typeface="Arial"/>
                <a:cs typeface="Arial"/>
              </a:rPr>
              <a:t>predominate  </a:t>
            </a:r>
            <a:r>
              <a:rPr sz="648" spc="44" dirty="0">
                <a:solidFill>
                  <a:srgbClr val="030303"/>
                </a:solidFill>
                <a:latin typeface="Arial"/>
                <a:cs typeface="Arial"/>
              </a:rPr>
              <a:t>in rural </a:t>
            </a:r>
            <a:r>
              <a:rPr sz="648" spc="58" dirty="0">
                <a:solidFill>
                  <a:srgbClr val="030303"/>
                </a:solidFill>
                <a:latin typeface="Arial"/>
                <a:cs typeface="Arial"/>
              </a:rPr>
              <a:t>and </a:t>
            </a:r>
            <a:r>
              <a:rPr sz="648" spc="51" dirty="0">
                <a:solidFill>
                  <a:srgbClr val="030303"/>
                </a:solidFill>
                <a:latin typeface="Arial"/>
                <a:cs typeface="Arial"/>
              </a:rPr>
              <a:t>other medically  </a:t>
            </a:r>
            <a:r>
              <a:rPr sz="648" spc="48" dirty="0">
                <a:solidFill>
                  <a:srgbClr val="030303"/>
                </a:solidFill>
                <a:latin typeface="Arial"/>
                <a:cs typeface="Arial"/>
              </a:rPr>
              <a:t>underserved</a:t>
            </a:r>
            <a:r>
              <a:rPr sz="648" spc="75" dirty="0">
                <a:solidFill>
                  <a:srgbClr val="030303"/>
                </a:solidFill>
                <a:latin typeface="Arial"/>
                <a:cs typeface="Arial"/>
              </a:rPr>
              <a:t> </a:t>
            </a:r>
            <a:r>
              <a:rPr sz="648" spc="20" dirty="0">
                <a:solidFill>
                  <a:srgbClr val="030303"/>
                </a:solidFill>
                <a:latin typeface="Arial"/>
                <a:cs typeface="Arial"/>
              </a:rPr>
              <a:t>areas.</a:t>
            </a:r>
            <a:endParaRPr sz="648">
              <a:latin typeface="Arial"/>
              <a:cs typeface="Arial"/>
            </a:endParaRPr>
          </a:p>
        </p:txBody>
      </p:sp>
      <p:sp>
        <p:nvSpPr>
          <p:cNvPr id="20" name="object 20"/>
          <p:cNvSpPr txBox="1"/>
          <p:nvPr/>
        </p:nvSpPr>
        <p:spPr>
          <a:xfrm>
            <a:off x="4215233" y="5181476"/>
            <a:ext cx="1461655" cy="562129"/>
          </a:xfrm>
          <a:prstGeom prst="rect">
            <a:avLst/>
          </a:prstGeom>
        </p:spPr>
        <p:txBody>
          <a:bodyPr vert="horz" wrap="square" lIns="0" tIns="19483" rIns="0" bIns="0" rtlCol="0">
            <a:spAutoFit/>
          </a:bodyPr>
          <a:lstStyle/>
          <a:p>
            <a:pPr marL="10824" marR="55850" indent="-2165">
              <a:lnSpc>
                <a:spcPts val="702"/>
              </a:lnSpc>
              <a:spcBef>
                <a:spcPts val="153"/>
              </a:spcBef>
            </a:pPr>
            <a:r>
              <a:rPr sz="648" spc="31" dirty="0">
                <a:solidFill>
                  <a:srgbClr val="030303"/>
                </a:solidFill>
                <a:latin typeface="Arial"/>
                <a:cs typeface="Arial"/>
              </a:rPr>
              <a:t>Researchers </a:t>
            </a:r>
            <a:r>
              <a:rPr sz="648" spc="55" dirty="0">
                <a:solidFill>
                  <a:srgbClr val="030303"/>
                </a:solidFill>
                <a:latin typeface="Arial"/>
                <a:cs typeface="Arial"/>
              </a:rPr>
              <a:t>studying </a:t>
            </a:r>
            <a:r>
              <a:rPr sz="648" spc="31" dirty="0">
                <a:solidFill>
                  <a:srgbClr val="030303"/>
                </a:solidFill>
                <a:latin typeface="Arial"/>
                <a:cs typeface="Arial"/>
              </a:rPr>
              <a:t>anesthesia  </a:t>
            </a:r>
            <a:r>
              <a:rPr sz="648" spc="41" dirty="0">
                <a:solidFill>
                  <a:srgbClr val="030303"/>
                </a:solidFill>
                <a:latin typeface="Arial"/>
                <a:cs typeface="Arial"/>
              </a:rPr>
              <a:t>safety </a:t>
            </a:r>
            <a:r>
              <a:rPr sz="648" spc="61" dirty="0">
                <a:solidFill>
                  <a:srgbClr val="030303"/>
                </a:solidFill>
                <a:latin typeface="Arial"/>
                <a:cs typeface="Arial"/>
              </a:rPr>
              <a:t>found </a:t>
            </a:r>
            <a:r>
              <a:rPr sz="648" spc="68" dirty="0">
                <a:solidFill>
                  <a:srgbClr val="030303"/>
                </a:solidFill>
                <a:latin typeface="Arial"/>
                <a:cs typeface="Arial"/>
              </a:rPr>
              <a:t>no</a:t>
            </a:r>
            <a:r>
              <a:rPr sz="648" spc="51" dirty="0">
                <a:solidFill>
                  <a:srgbClr val="030303"/>
                </a:solidFill>
                <a:latin typeface="Arial"/>
                <a:cs typeface="Arial"/>
              </a:rPr>
              <a:t> </a:t>
            </a:r>
            <a:r>
              <a:rPr sz="648" spc="41" dirty="0">
                <a:solidFill>
                  <a:srgbClr val="030303"/>
                </a:solidFill>
                <a:latin typeface="Arial"/>
                <a:cs typeface="Arial"/>
              </a:rPr>
              <a:t>differences</a:t>
            </a:r>
            <a:endParaRPr sz="648">
              <a:latin typeface="Arial"/>
              <a:cs typeface="Arial"/>
            </a:endParaRPr>
          </a:p>
          <a:p>
            <a:pPr marL="8659" marR="3464" indent="1299">
              <a:lnSpc>
                <a:spcPct val="91300"/>
              </a:lnSpc>
              <a:spcBef>
                <a:spcPts val="20"/>
              </a:spcBef>
            </a:pPr>
            <a:r>
              <a:rPr sz="648" spc="37" dirty="0">
                <a:solidFill>
                  <a:srgbClr val="030303"/>
                </a:solidFill>
                <a:latin typeface="Arial"/>
                <a:cs typeface="Arial"/>
              </a:rPr>
              <a:t>in </a:t>
            </a:r>
            <a:r>
              <a:rPr sz="648" spc="41" dirty="0">
                <a:solidFill>
                  <a:srgbClr val="030303"/>
                </a:solidFill>
                <a:latin typeface="Arial"/>
                <a:cs typeface="Arial"/>
              </a:rPr>
              <a:t>care </a:t>
            </a:r>
            <a:r>
              <a:rPr sz="648" spc="61" dirty="0">
                <a:solidFill>
                  <a:srgbClr val="030303"/>
                </a:solidFill>
                <a:latin typeface="Arial"/>
                <a:cs typeface="Arial"/>
              </a:rPr>
              <a:t>between </a:t>
            </a:r>
            <a:r>
              <a:rPr sz="648" spc="34" dirty="0">
                <a:solidFill>
                  <a:srgbClr val="030303"/>
                </a:solidFill>
                <a:latin typeface="Arial"/>
                <a:cs typeface="Arial"/>
              </a:rPr>
              <a:t>CRNAs </a:t>
            </a:r>
            <a:r>
              <a:rPr sz="648" spc="27" dirty="0">
                <a:solidFill>
                  <a:srgbClr val="030303"/>
                </a:solidFill>
                <a:latin typeface="Arial"/>
                <a:cs typeface="Arial"/>
              </a:rPr>
              <a:t>and  </a:t>
            </a:r>
            <a:r>
              <a:rPr sz="648" spc="41" dirty="0">
                <a:solidFill>
                  <a:srgbClr val="030303"/>
                </a:solidFill>
                <a:latin typeface="Arial"/>
                <a:cs typeface="Arial"/>
              </a:rPr>
              <a:t>anesthesiologists. </a:t>
            </a:r>
            <a:r>
              <a:rPr sz="648" spc="44" dirty="0">
                <a:solidFill>
                  <a:srgbClr val="030303"/>
                </a:solidFill>
                <a:latin typeface="Arial"/>
                <a:cs typeface="Arial"/>
              </a:rPr>
              <a:t>(Lewis, </a:t>
            </a:r>
            <a:r>
              <a:rPr sz="648" spc="24" dirty="0">
                <a:solidFill>
                  <a:srgbClr val="030303"/>
                </a:solidFill>
                <a:latin typeface="Arial"/>
                <a:cs typeface="Arial"/>
              </a:rPr>
              <a:t>2014-  </a:t>
            </a:r>
            <a:r>
              <a:rPr sz="648" spc="44" dirty="0">
                <a:solidFill>
                  <a:srgbClr val="030303"/>
                </a:solidFill>
                <a:latin typeface="Arial"/>
                <a:cs typeface="Arial"/>
              </a:rPr>
              <a:t>Cochrane </a:t>
            </a:r>
            <a:r>
              <a:rPr sz="648" spc="41" dirty="0">
                <a:solidFill>
                  <a:srgbClr val="030303"/>
                </a:solidFill>
                <a:latin typeface="Arial"/>
                <a:cs typeface="Arial"/>
              </a:rPr>
              <a:t>Database </a:t>
            </a:r>
            <a:r>
              <a:rPr sz="648" spc="31" dirty="0">
                <a:solidFill>
                  <a:srgbClr val="030303"/>
                </a:solidFill>
                <a:latin typeface="Arial"/>
                <a:cs typeface="Arial"/>
              </a:rPr>
              <a:t>of </a:t>
            </a:r>
            <a:r>
              <a:rPr sz="648" spc="44" dirty="0">
                <a:solidFill>
                  <a:srgbClr val="030303"/>
                </a:solidFill>
                <a:latin typeface="Arial"/>
                <a:cs typeface="Arial"/>
              </a:rPr>
              <a:t>Systematic  </a:t>
            </a:r>
            <a:r>
              <a:rPr sz="648" spc="41" dirty="0">
                <a:solidFill>
                  <a:srgbClr val="030303"/>
                </a:solidFill>
                <a:latin typeface="Arial"/>
                <a:cs typeface="Arial"/>
              </a:rPr>
              <a:t>Reviews)</a:t>
            </a:r>
            <a:endParaRPr sz="648">
              <a:latin typeface="Arial"/>
              <a:cs typeface="Arial"/>
            </a:endParaRPr>
          </a:p>
        </p:txBody>
      </p:sp>
      <p:sp>
        <p:nvSpPr>
          <p:cNvPr id="21" name="object 21"/>
          <p:cNvSpPr txBox="1"/>
          <p:nvPr/>
        </p:nvSpPr>
        <p:spPr>
          <a:xfrm>
            <a:off x="6053556" y="2284099"/>
            <a:ext cx="1934441" cy="336853"/>
          </a:xfrm>
          <a:prstGeom prst="rect">
            <a:avLst/>
          </a:prstGeom>
        </p:spPr>
        <p:txBody>
          <a:bodyPr vert="horz" wrap="square" lIns="0" tIns="10824" rIns="0" bIns="0" rtlCol="0">
            <a:spAutoFit/>
          </a:bodyPr>
          <a:lstStyle/>
          <a:p>
            <a:pPr marL="114730" marR="3464" indent="-106504">
              <a:lnSpc>
                <a:spcPct val="109500"/>
              </a:lnSpc>
              <a:spcBef>
                <a:spcPts val="85"/>
              </a:spcBef>
              <a:buSzPct val="78947"/>
              <a:buChar char="■"/>
              <a:tabLst>
                <a:tab pos="117760" algn="l"/>
              </a:tabLst>
            </a:pPr>
            <a:r>
              <a:rPr sz="648" spc="41" dirty="0">
                <a:solidFill>
                  <a:srgbClr val="030303"/>
                </a:solidFill>
                <a:latin typeface="Arial"/>
                <a:cs typeface="Arial"/>
              </a:rPr>
              <a:t>Nurse </a:t>
            </a:r>
            <a:r>
              <a:rPr sz="648" spc="37" dirty="0">
                <a:solidFill>
                  <a:srgbClr val="030303"/>
                </a:solidFill>
                <a:latin typeface="Arial"/>
                <a:cs typeface="Arial"/>
              </a:rPr>
              <a:t>anesthetists </a:t>
            </a:r>
            <a:r>
              <a:rPr sz="648" spc="41" dirty="0">
                <a:solidFill>
                  <a:srgbClr val="030303"/>
                </a:solidFill>
                <a:latin typeface="Arial"/>
                <a:cs typeface="Arial"/>
              </a:rPr>
              <a:t>have </a:t>
            </a:r>
            <a:r>
              <a:rPr sz="648" spc="48" dirty="0">
                <a:solidFill>
                  <a:srgbClr val="030303"/>
                </a:solidFill>
                <a:latin typeface="Arial"/>
                <a:cs typeface="Arial"/>
              </a:rPr>
              <a:t>been </a:t>
            </a:r>
            <a:r>
              <a:rPr sz="648" spc="61" dirty="0">
                <a:solidFill>
                  <a:srgbClr val="030303"/>
                </a:solidFill>
                <a:latin typeface="Arial"/>
                <a:cs typeface="Arial"/>
              </a:rPr>
              <a:t>providing  </a:t>
            </a:r>
            <a:r>
              <a:rPr sz="648" spc="31" dirty="0">
                <a:solidFill>
                  <a:srgbClr val="030303"/>
                </a:solidFill>
                <a:latin typeface="Arial"/>
                <a:cs typeface="Arial"/>
              </a:rPr>
              <a:t>anesthesia </a:t>
            </a:r>
            <a:r>
              <a:rPr sz="648" spc="27" dirty="0">
                <a:solidFill>
                  <a:srgbClr val="030303"/>
                </a:solidFill>
                <a:latin typeface="Arial"/>
                <a:cs typeface="Arial"/>
              </a:rPr>
              <a:t>to </a:t>
            </a:r>
            <a:r>
              <a:rPr sz="648" spc="51" dirty="0">
                <a:solidFill>
                  <a:srgbClr val="030303"/>
                </a:solidFill>
                <a:latin typeface="Arial"/>
                <a:cs typeface="Arial"/>
              </a:rPr>
              <a:t>patients </a:t>
            </a:r>
            <a:r>
              <a:rPr sz="648" spc="44" dirty="0">
                <a:solidFill>
                  <a:srgbClr val="030303"/>
                </a:solidFill>
                <a:latin typeface="Arial"/>
                <a:cs typeface="Arial"/>
              </a:rPr>
              <a:t>in </a:t>
            </a:r>
            <a:r>
              <a:rPr sz="648" spc="55" dirty="0">
                <a:solidFill>
                  <a:srgbClr val="030303"/>
                </a:solidFill>
                <a:latin typeface="Arial"/>
                <a:cs typeface="Arial"/>
              </a:rPr>
              <a:t>the United </a:t>
            </a:r>
            <a:r>
              <a:rPr sz="648" spc="34" dirty="0">
                <a:solidFill>
                  <a:srgbClr val="030303"/>
                </a:solidFill>
                <a:latin typeface="Arial"/>
                <a:cs typeface="Arial"/>
              </a:rPr>
              <a:t>States  </a:t>
            </a:r>
            <a:r>
              <a:rPr sz="682" b="1" i="1" spc="27" dirty="0">
                <a:solidFill>
                  <a:srgbClr val="030303"/>
                </a:solidFill>
                <a:latin typeface="Arial"/>
                <a:cs typeface="Arial"/>
              </a:rPr>
              <a:t>for more </a:t>
            </a:r>
            <a:r>
              <a:rPr sz="682" b="1" i="1" spc="17" dirty="0">
                <a:solidFill>
                  <a:srgbClr val="030303"/>
                </a:solidFill>
                <a:latin typeface="Arial"/>
                <a:cs typeface="Arial"/>
              </a:rPr>
              <a:t>than 150</a:t>
            </a:r>
            <a:r>
              <a:rPr sz="682" b="1" i="1" spc="-7" dirty="0">
                <a:solidFill>
                  <a:srgbClr val="030303"/>
                </a:solidFill>
                <a:latin typeface="Arial"/>
                <a:cs typeface="Arial"/>
              </a:rPr>
              <a:t> </a:t>
            </a:r>
            <a:r>
              <a:rPr sz="682" b="1" i="1" spc="3" dirty="0">
                <a:solidFill>
                  <a:srgbClr val="030303"/>
                </a:solidFill>
                <a:latin typeface="Arial"/>
                <a:cs typeface="Arial"/>
              </a:rPr>
              <a:t>years.</a:t>
            </a:r>
            <a:endParaRPr sz="682">
              <a:latin typeface="Arial"/>
              <a:cs typeface="Arial"/>
            </a:endParaRPr>
          </a:p>
        </p:txBody>
      </p:sp>
      <p:sp>
        <p:nvSpPr>
          <p:cNvPr id="22" name="object 22"/>
          <p:cNvSpPr txBox="1"/>
          <p:nvPr/>
        </p:nvSpPr>
        <p:spPr>
          <a:xfrm>
            <a:off x="6053556" y="2721576"/>
            <a:ext cx="2287298" cy="664710"/>
          </a:xfrm>
          <a:prstGeom prst="rect">
            <a:avLst/>
          </a:prstGeom>
        </p:spPr>
        <p:txBody>
          <a:bodyPr vert="horz" wrap="square" lIns="0" tIns="5628" rIns="0" bIns="0" rtlCol="0">
            <a:spAutoFit/>
          </a:bodyPr>
          <a:lstStyle/>
          <a:p>
            <a:pPr marL="116462" marR="3464" indent="-108236">
              <a:lnSpc>
                <a:spcPct val="109800"/>
              </a:lnSpc>
              <a:spcBef>
                <a:spcPts val="44"/>
              </a:spcBef>
              <a:buSzPct val="78947"/>
              <a:buChar char="■"/>
              <a:tabLst>
                <a:tab pos="117760" algn="l"/>
              </a:tabLst>
            </a:pPr>
            <a:r>
              <a:rPr sz="648" spc="34" dirty="0">
                <a:solidFill>
                  <a:srgbClr val="030303"/>
                </a:solidFill>
                <a:latin typeface="Arial"/>
                <a:cs typeface="Arial"/>
              </a:rPr>
              <a:t>CRNAs </a:t>
            </a:r>
            <a:r>
              <a:rPr sz="648" spc="24" dirty="0">
                <a:solidFill>
                  <a:srgbClr val="030303"/>
                </a:solidFill>
                <a:latin typeface="Arial"/>
                <a:cs typeface="Arial"/>
              </a:rPr>
              <a:t>are </a:t>
            </a:r>
            <a:r>
              <a:rPr sz="648" spc="51" dirty="0">
                <a:solidFill>
                  <a:srgbClr val="030303"/>
                </a:solidFill>
                <a:latin typeface="Arial"/>
                <a:cs typeface="Arial"/>
              </a:rPr>
              <a:t>advanced practice registered </a:t>
            </a:r>
            <a:r>
              <a:rPr sz="648" spc="27" dirty="0">
                <a:solidFill>
                  <a:srgbClr val="030303"/>
                </a:solidFill>
                <a:latin typeface="Arial"/>
                <a:cs typeface="Arial"/>
              </a:rPr>
              <a:t>nurses  </a:t>
            </a:r>
            <a:r>
              <a:rPr sz="648" spc="37" dirty="0">
                <a:solidFill>
                  <a:srgbClr val="030303"/>
                </a:solidFill>
                <a:latin typeface="Arial"/>
                <a:cs typeface="Arial"/>
              </a:rPr>
              <a:t>who </a:t>
            </a:r>
            <a:r>
              <a:rPr sz="648" spc="44" dirty="0">
                <a:solidFill>
                  <a:srgbClr val="030303"/>
                </a:solidFill>
                <a:latin typeface="Arial"/>
                <a:cs typeface="Arial"/>
              </a:rPr>
              <a:t>administer </a:t>
            </a:r>
            <a:r>
              <a:rPr sz="648" spc="68" dirty="0">
                <a:solidFill>
                  <a:srgbClr val="030303"/>
                </a:solidFill>
                <a:latin typeface="Arial"/>
                <a:cs typeface="Arial"/>
              </a:rPr>
              <a:t>more </a:t>
            </a:r>
            <a:r>
              <a:rPr sz="648" spc="55" dirty="0">
                <a:solidFill>
                  <a:srgbClr val="030303"/>
                </a:solidFill>
                <a:latin typeface="Arial"/>
                <a:cs typeface="Arial"/>
              </a:rPr>
              <a:t>than </a:t>
            </a:r>
            <a:r>
              <a:rPr sz="682" b="1" i="1" spc="65" dirty="0">
                <a:solidFill>
                  <a:srgbClr val="030303"/>
                </a:solidFill>
                <a:latin typeface="Arial"/>
                <a:cs typeface="Arial"/>
              </a:rPr>
              <a:t>50 </a:t>
            </a:r>
            <a:r>
              <a:rPr sz="682" b="1" i="1" spc="14" dirty="0">
                <a:solidFill>
                  <a:srgbClr val="030303"/>
                </a:solidFill>
                <a:latin typeface="Arial"/>
                <a:cs typeface="Arial"/>
              </a:rPr>
              <a:t>million </a:t>
            </a:r>
            <a:r>
              <a:rPr sz="682" b="1" i="1" spc="7" dirty="0">
                <a:solidFill>
                  <a:srgbClr val="030303"/>
                </a:solidFill>
                <a:latin typeface="Arial"/>
                <a:cs typeface="Arial"/>
              </a:rPr>
              <a:t>anesthetics  </a:t>
            </a:r>
            <a:r>
              <a:rPr sz="648" spc="7" dirty="0">
                <a:solidFill>
                  <a:srgbClr val="030303"/>
                </a:solidFill>
                <a:latin typeface="Arial"/>
                <a:cs typeface="Arial"/>
              </a:rPr>
              <a:t>to </a:t>
            </a:r>
            <a:r>
              <a:rPr sz="648" spc="51" dirty="0">
                <a:solidFill>
                  <a:srgbClr val="030303"/>
                </a:solidFill>
                <a:latin typeface="Arial"/>
                <a:cs typeface="Arial"/>
              </a:rPr>
              <a:t>patients </a:t>
            </a:r>
            <a:r>
              <a:rPr sz="648" spc="37" dirty="0">
                <a:solidFill>
                  <a:srgbClr val="030303"/>
                </a:solidFill>
                <a:latin typeface="Arial"/>
                <a:cs typeface="Arial"/>
              </a:rPr>
              <a:t>each </a:t>
            </a:r>
            <a:r>
              <a:rPr sz="648" spc="34" dirty="0">
                <a:solidFill>
                  <a:srgbClr val="030303"/>
                </a:solidFill>
                <a:latin typeface="Arial"/>
                <a:cs typeface="Arial"/>
              </a:rPr>
              <a:t>year. </a:t>
            </a:r>
            <a:r>
              <a:rPr sz="648" spc="51" dirty="0">
                <a:solidFill>
                  <a:srgbClr val="030303"/>
                </a:solidFill>
                <a:latin typeface="Arial"/>
                <a:cs typeface="Arial"/>
              </a:rPr>
              <a:t>More </a:t>
            </a:r>
            <a:r>
              <a:rPr sz="648" spc="55" dirty="0">
                <a:solidFill>
                  <a:srgbClr val="030303"/>
                </a:solidFill>
                <a:latin typeface="Arial"/>
                <a:cs typeface="Arial"/>
              </a:rPr>
              <a:t>than </a:t>
            </a:r>
            <a:r>
              <a:rPr sz="648" spc="41" dirty="0">
                <a:solidFill>
                  <a:srgbClr val="030303"/>
                </a:solidFill>
                <a:latin typeface="Arial"/>
                <a:cs typeface="Arial"/>
              </a:rPr>
              <a:t>61,000 </a:t>
            </a:r>
            <a:r>
              <a:rPr sz="648" dirty="0">
                <a:solidFill>
                  <a:srgbClr val="030303"/>
                </a:solidFill>
                <a:latin typeface="Arial"/>
                <a:cs typeface="Arial"/>
              </a:rPr>
              <a:t>U.S</a:t>
            </a:r>
            <a:r>
              <a:rPr sz="648" dirty="0">
                <a:solidFill>
                  <a:srgbClr val="363838"/>
                </a:solidFill>
                <a:latin typeface="Arial"/>
                <a:cs typeface="Arial"/>
              </a:rPr>
              <a:t>. </a:t>
            </a:r>
            <a:r>
              <a:rPr sz="648" spc="37" dirty="0">
                <a:solidFill>
                  <a:srgbClr val="030303"/>
                </a:solidFill>
                <a:latin typeface="Arial"/>
                <a:cs typeface="Arial"/>
              </a:rPr>
              <a:t>nurse  </a:t>
            </a:r>
            <a:r>
              <a:rPr sz="648" spc="41" dirty="0">
                <a:solidFill>
                  <a:srgbClr val="030303"/>
                </a:solidFill>
                <a:latin typeface="Arial"/>
                <a:cs typeface="Arial"/>
              </a:rPr>
              <a:t>anesthetists </a:t>
            </a:r>
            <a:r>
              <a:rPr sz="648" spc="55" dirty="0">
                <a:solidFill>
                  <a:srgbClr val="030303"/>
                </a:solidFill>
                <a:latin typeface="Arial"/>
                <a:cs typeface="Arial"/>
              </a:rPr>
              <a:t>and </a:t>
            </a:r>
            <a:r>
              <a:rPr sz="648" spc="58" dirty="0">
                <a:solidFill>
                  <a:srgbClr val="030303"/>
                </a:solidFill>
                <a:latin typeface="Arial"/>
                <a:cs typeface="Arial"/>
              </a:rPr>
              <a:t>student </a:t>
            </a:r>
            <a:r>
              <a:rPr sz="648" spc="37" dirty="0">
                <a:solidFill>
                  <a:srgbClr val="030303"/>
                </a:solidFill>
                <a:latin typeface="Arial"/>
                <a:cs typeface="Arial"/>
              </a:rPr>
              <a:t>nurse</a:t>
            </a:r>
            <a:r>
              <a:rPr sz="648" spc="89" dirty="0">
                <a:solidFill>
                  <a:srgbClr val="030303"/>
                </a:solidFill>
                <a:latin typeface="Arial"/>
                <a:cs typeface="Arial"/>
              </a:rPr>
              <a:t> </a:t>
            </a:r>
            <a:r>
              <a:rPr sz="648" spc="41" dirty="0">
                <a:solidFill>
                  <a:srgbClr val="030303"/>
                </a:solidFill>
                <a:latin typeface="Arial"/>
                <a:cs typeface="Arial"/>
              </a:rPr>
              <a:t>anesthetists</a:t>
            </a:r>
            <a:endParaRPr sz="648">
              <a:latin typeface="Arial"/>
              <a:cs typeface="Arial"/>
            </a:endParaRPr>
          </a:p>
          <a:p>
            <a:pPr marL="118626" marR="369300" indent="-2598">
              <a:lnSpc>
                <a:spcPct val="111700"/>
              </a:lnSpc>
            </a:pPr>
            <a:r>
              <a:rPr sz="648" spc="48" dirty="0">
                <a:solidFill>
                  <a:srgbClr val="030303"/>
                </a:solidFill>
                <a:latin typeface="Arial"/>
                <a:cs typeface="Arial"/>
              </a:rPr>
              <a:t>are </a:t>
            </a:r>
            <a:r>
              <a:rPr sz="648" spc="58" dirty="0">
                <a:solidFill>
                  <a:srgbClr val="030303"/>
                </a:solidFill>
                <a:latin typeface="Arial"/>
                <a:cs typeface="Arial"/>
              </a:rPr>
              <a:t>members </a:t>
            </a:r>
            <a:r>
              <a:rPr sz="648" spc="37" dirty="0">
                <a:solidFill>
                  <a:srgbClr val="030303"/>
                </a:solidFill>
                <a:latin typeface="Arial"/>
                <a:cs typeface="Arial"/>
              </a:rPr>
              <a:t>of </a:t>
            </a:r>
            <a:r>
              <a:rPr sz="648" spc="41" dirty="0">
                <a:solidFill>
                  <a:srgbClr val="030303"/>
                </a:solidFill>
                <a:latin typeface="Arial"/>
                <a:cs typeface="Arial"/>
              </a:rPr>
              <a:t>the </a:t>
            </a:r>
            <a:r>
              <a:rPr sz="648" spc="48" dirty="0">
                <a:solidFill>
                  <a:srgbClr val="030303"/>
                </a:solidFill>
                <a:latin typeface="Arial"/>
                <a:cs typeface="Arial"/>
              </a:rPr>
              <a:t>American </a:t>
            </a:r>
            <a:r>
              <a:rPr sz="648" spc="44" dirty="0">
                <a:solidFill>
                  <a:srgbClr val="030303"/>
                </a:solidFill>
                <a:latin typeface="Arial"/>
                <a:cs typeface="Arial"/>
              </a:rPr>
              <a:t>Association  </a:t>
            </a:r>
            <a:r>
              <a:rPr sz="648" spc="41" dirty="0">
                <a:solidFill>
                  <a:srgbClr val="030303"/>
                </a:solidFill>
                <a:latin typeface="Arial"/>
                <a:cs typeface="Arial"/>
              </a:rPr>
              <a:t>of</a:t>
            </a:r>
            <a:r>
              <a:rPr sz="648" spc="78" dirty="0">
                <a:solidFill>
                  <a:srgbClr val="030303"/>
                </a:solidFill>
                <a:latin typeface="Arial"/>
                <a:cs typeface="Arial"/>
              </a:rPr>
              <a:t> </a:t>
            </a:r>
            <a:r>
              <a:rPr sz="648" spc="41" dirty="0">
                <a:solidFill>
                  <a:srgbClr val="030303"/>
                </a:solidFill>
                <a:latin typeface="Arial"/>
                <a:cs typeface="Arial"/>
              </a:rPr>
              <a:t>Nurse</a:t>
            </a:r>
            <a:r>
              <a:rPr sz="648" spc="61" dirty="0">
                <a:solidFill>
                  <a:srgbClr val="030303"/>
                </a:solidFill>
                <a:latin typeface="Arial"/>
                <a:cs typeface="Arial"/>
              </a:rPr>
              <a:t> </a:t>
            </a:r>
            <a:r>
              <a:rPr sz="648" spc="51" dirty="0">
                <a:solidFill>
                  <a:srgbClr val="030303"/>
                </a:solidFill>
                <a:latin typeface="Arial"/>
                <a:cs typeface="Arial"/>
              </a:rPr>
              <a:t>Anesthesiology</a:t>
            </a:r>
            <a:r>
              <a:rPr sz="648" spc="37" dirty="0">
                <a:solidFill>
                  <a:srgbClr val="030303"/>
                </a:solidFill>
                <a:latin typeface="Arial"/>
                <a:cs typeface="Arial"/>
              </a:rPr>
              <a:t> (</a:t>
            </a:r>
            <a:r>
              <a:rPr sz="648" spc="-102" dirty="0">
                <a:solidFill>
                  <a:srgbClr val="030303"/>
                </a:solidFill>
                <a:latin typeface="Arial"/>
                <a:cs typeface="Arial"/>
              </a:rPr>
              <a:t> </a:t>
            </a:r>
            <a:r>
              <a:rPr sz="648" spc="58" dirty="0">
                <a:solidFill>
                  <a:srgbClr val="030303"/>
                </a:solidFill>
                <a:latin typeface="Arial"/>
                <a:cs typeface="Arial"/>
              </a:rPr>
              <a:t>AANA</a:t>
            </a:r>
            <a:r>
              <a:rPr sz="648" spc="-89" dirty="0">
                <a:solidFill>
                  <a:srgbClr val="030303"/>
                </a:solidFill>
                <a:latin typeface="Arial"/>
                <a:cs typeface="Arial"/>
              </a:rPr>
              <a:t> </a:t>
            </a:r>
            <a:r>
              <a:rPr sz="648" spc="41" dirty="0">
                <a:solidFill>
                  <a:srgbClr val="030303"/>
                </a:solidFill>
                <a:latin typeface="Arial"/>
                <a:cs typeface="Arial"/>
              </a:rPr>
              <a:t>)</a:t>
            </a:r>
            <a:r>
              <a:rPr sz="648" spc="41" dirty="0">
                <a:solidFill>
                  <a:srgbClr val="363838"/>
                </a:solidFill>
                <a:latin typeface="Arial"/>
                <a:cs typeface="Arial"/>
              </a:rPr>
              <a:t>.</a:t>
            </a:r>
            <a:endParaRPr sz="648">
              <a:latin typeface="Arial"/>
              <a:cs typeface="Arial"/>
            </a:endParaRPr>
          </a:p>
        </p:txBody>
      </p:sp>
      <p:sp>
        <p:nvSpPr>
          <p:cNvPr id="23" name="object 23"/>
          <p:cNvSpPr txBox="1"/>
          <p:nvPr/>
        </p:nvSpPr>
        <p:spPr>
          <a:xfrm>
            <a:off x="6053557" y="3491774"/>
            <a:ext cx="2371292" cy="443186"/>
          </a:xfrm>
          <a:prstGeom prst="rect">
            <a:avLst/>
          </a:prstGeom>
        </p:spPr>
        <p:txBody>
          <a:bodyPr vert="horz" wrap="square" lIns="0" tIns="5195" rIns="0" bIns="0" rtlCol="0">
            <a:spAutoFit/>
          </a:bodyPr>
          <a:lstStyle/>
          <a:p>
            <a:pPr marL="113431" marR="3464" indent="-105205">
              <a:lnSpc>
                <a:spcPct val="109400"/>
              </a:lnSpc>
              <a:spcBef>
                <a:spcPts val="41"/>
              </a:spcBef>
              <a:buSzPct val="78947"/>
              <a:buChar char="■"/>
              <a:tabLst>
                <a:tab pos="118193" algn="l"/>
              </a:tabLst>
            </a:pPr>
            <a:r>
              <a:rPr sz="648" spc="-17" dirty="0">
                <a:solidFill>
                  <a:srgbClr val="030303"/>
                </a:solidFill>
                <a:latin typeface="Arial"/>
                <a:cs typeface="Arial"/>
              </a:rPr>
              <a:t>In </a:t>
            </a:r>
            <a:r>
              <a:rPr sz="648" spc="51" dirty="0">
                <a:solidFill>
                  <a:srgbClr val="030303"/>
                </a:solidFill>
                <a:latin typeface="Arial"/>
                <a:cs typeface="Arial"/>
              </a:rPr>
              <a:t>some </a:t>
            </a:r>
            <a:r>
              <a:rPr sz="648" spc="37" dirty="0">
                <a:solidFill>
                  <a:srgbClr val="030303"/>
                </a:solidFill>
                <a:latin typeface="Arial"/>
                <a:cs typeface="Arial"/>
              </a:rPr>
              <a:t>states, </a:t>
            </a:r>
            <a:r>
              <a:rPr sz="648" spc="34" dirty="0">
                <a:solidFill>
                  <a:srgbClr val="030303"/>
                </a:solidFill>
                <a:latin typeface="Arial"/>
                <a:cs typeface="Arial"/>
              </a:rPr>
              <a:t>CRNAs </a:t>
            </a:r>
            <a:r>
              <a:rPr sz="648" spc="24" dirty="0">
                <a:solidFill>
                  <a:srgbClr val="030303"/>
                </a:solidFill>
                <a:latin typeface="Arial"/>
                <a:cs typeface="Arial"/>
              </a:rPr>
              <a:t>are the </a:t>
            </a:r>
            <a:r>
              <a:rPr sz="682" b="1" i="1" spc="3" dirty="0">
                <a:solidFill>
                  <a:srgbClr val="030303"/>
                </a:solidFill>
                <a:latin typeface="Arial"/>
                <a:cs typeface="Arial"/>
              </a:rPr>
              <a:t>sole anesthesia  professionals </a:t>
            </a:r>
            <a:r>
              <a:rPr sz="682" b="1" i="1" spc="14" dirty="0">
                <a:solidFill>
                  <a:srgbClr val="030303"/>
                </a:solidFill>
                <a:latin typeface="Arial"/>
                <a:cs typeface="Arial"/>
              </a:rPr>
              <a:t>in nearly </a:t>
            </a:r>
            <a:r>
              <a:rPr sz="682" b="1" spc="17" dirty="0">
                <a:solidFill>
                  <a:srgbClr val="030303"/>
                </a:solidFill>
                <a:latin typeface="Arial"/>
                <a:cs typeface="Arial"/>
              </a:rPr>
              <a:t>700% </a:t>
            </a:r>
            <a:r>
              <a:rPr sz="682" b="1" i="1" spc="17" dirty="0">
                <a:solidFill>
                  <a:srgbClr val="030303"/>
                </a:solidFill>
                <a:latin typeface="Arial"/>
                <a:cs typeface="Arial"/>
              </a:rPr>
              <a:t>of </a:t>
            </a:r>
            <a:r>
              <a:rPr sz="682" b="1" i="1" spc="10" dirty="0">
                <a:solidFill>
                  <a:srgbClr val="030303"/>
                </a:solidFill>
                <a:latin typeface="Arial"/>
                <a:cs typeface="Arial"/>
              </a:rPr>
              <a:t>rural </a:t>
            </a:r>
            <a:r>
              <a:rPr sz="682" b="1" i="1" dirty="0">
                <a:solidFill>
                  <a:srgbClr val="030303"/>
                </a:solidFill>
                <a:latin typeface="Arial"/>
                <a:cs typeface="Arial"/>
              </a:rPr>
              <a:t>hospitals,  </a:t>
            </a:r>
            <a:r>
              <a:rPr sz="648" spc="41" dirty="0">
                <a:solidFill>
                  <a:srgbClr val="030303"/>
                </a:solidFill>
                <a:latin typeface="Arial"/>
                <a:cs typeface="Arial"/>
              </a:rPr>
              <a:t>ensuring </a:t>
            </a:r>
            <a:r>
              <a:rPr sz="648" spc="55" dirty="0">
                <a:solidFill>
                  <a:srgbClr val="030303"/>
                </a:solidFill>
                <a:latin typeface="Arial"/>
                <a:cs typeface="Arial"/>
              </a:rPr>
              <a:t>patient </a:t>
            </a:r>
            <a:r>
              <a:rPr sz="648" spc="27" dirty="0">
                <a:solidFill>
                  <a:srgbClr val="030303"/>
                </a:solidFill>
                <a:latin typeface="Arial"/>
                <a:cs typeface="Arial"/>
              </a:rPr>
              <a:t>access </a:t>
            </a:r>
            <a:r>
              <a:rPr sz="648" spc="20" dirty="0">
                <a:solidFill>
                  <a:srgbClr val="030303"/>
                </a:solidFill>
                <a:latin typeface="Arial"/>
                <a:cs typeface="Arial"/>
              </a:rPr>
              <a:t>to </a:t>
            </a:r>
            <a:r>
              <a:rPr sz="648" spc="44" dirty="0">
                <a:solidFill>
                  <a:srgbClr val="030303"/>
                </a:solidFill>
                <a:latin typeface="Arial"/>
                <a:cs typeface="Arial"/>
              </a:rPr>
              <a:t>obstetrical, </a:t>
            </a:r>
            <a:r>
              <a:rPr sz="648" spc="37" dirty="0">
                <a:solidFill>
                  <a:srgbClr val="030303"/>
                </a:solidFill>
                <a:latin typeface="Arial"/>
                <a:cs typeface="Arial"/>
              </a:rPr>
              <a:t>surgical,  </a:t>
            </a:r>
            <a:r>
              <a:rPr sz="648" spc="51" dirty="0">
                <a:solidFill>
                  <a:srgbClr val="030303"/>
                </a:solidFill>
                <a:latin typeface="Arial"/>
                <a:cs typeface="Arial"/>
              </a:rPr>
              <a:t>trauma stabilization, </a:t>
            </a:r>
            <a:r>
              <a:rPr sz="648" spc="68" dirty="0">
                <a:solidFill>
                  <a:srgbClr val="030303"/>
                </a:solidFill>
                <a:latin typeface="Arial"/>
                <a:cs typeface="Arial"/>
              </a:rPr>
              <a:t>and </a:t>
            </a:r>
            <a:r>
              <a:rPr sz="648" spc="48" dirty="0">
                <a:solidFill>
                  <a:srgbClr val="030303"/>
                </a:solidFill>
                <a:latin typeface="Arial"/>
                <a:cs typeface="Arial"/>
              </a:rPr>
              <a:t>pain </a:t>
            </a:r>
            <a:r>
              <a:rPr sz="648" spc="55" dirty="0">
                <a:solidFill>
                  <a:srgbClr val="030303"/>
                </a:solidFill>
                <a:latin typeface="Arial"/>
                <a:cs typeface="Arial"/>
              </a:rPr>
              <a:t>management</a:t>
            </a:r>
            <a:r>
              <a:rPr sz="648" spc="-44" dirty="0">
                <a:solidFill>
                  <a:srgbClr val="030303"/>
                </a:solidFill>
                <a:latin typeface="Arial"/>
                <a:cs typeface="Arial"/>
              </a:rPr>
              <a:t> </a:t>
            </a:r>
            <a:r>
              <a:rPr sz="648" spc="34" dirty="0">
                <a:solidFill>
                  <a:srgbClr val="030303"/>
                </a:solidFill>
                <a:latin typeface="Arial"/>
                <a:cs typeface="Arial"/>
              </a:rPr>
              <a:t>services.</a:t>
            </a:r>
            <a:endParaRPr sz="648">
              <a:latin typeface="Arial"/>
              <a:cs typeface="Arial"/>
            </a:endParaRPr>
          </a:p>
        </p:txBody>
      </p:sp>
      <p:sp>
        <p:nvSpPr>
          <p:cNvPr id="24" name="object 24"/>
          <p:cNvSpPr txBox="1"/>
          <p:nvPr/>
        </p:nvSpPr>
        <p:spPr>
          <a:xfrm>
            <a:off x="6053556" y="4043159"/>
            <a:ext cx="1753466" cy="223354"/>
          </a:xfrm>
          <a:prstGeom prst="rect">
            <a:avLst/>
          </a:prstGeom>
        </p:spPr>
        <p:txBody>
          <a:bodyPr vert="horz" wrap="square" lIns="0" tIns="8659" rIns="0" bIns="0" rtlCol="0">
            <a:spAutoFit/>
          </a:bodyPr>
          <a:lstStyle/>
          <a:p>
            <a:pPr marL="113431" marR="3464" indent="-105205">
              <a:lnSpc>
                <a:spcPct val="106100"/>
              </a:lnSpc>
              <a:spcBef>
                <a:spcPts val="68"/>
              </a:spcBef>
              <a:buSzPct val="78947"/>
              <a:buChar char="■"/>
              <a:tabLst>
                <a:tab pos="117760" algn="l"/>
              </a:tabLst>
            </a:pPr>
            <a:r>
              <a:rPr sz="648" spc="34" dirty="0">
                <a:solidFill>
                  <a:srgbClr val="030303"/>
                </a:solidFill>
                <a:latin typeface="Arial"/>
                <a:cs typeface="Arial"/>
              </a:rPr>
              <a:t>CRNAs </a:t>
            </a:r>
            <a:r>
              <a:rPr sz="648" spc="41" dirty="0">
                <a:solidFill>
                  <a:srgbClr val="030303"/>
                </a:solidFill>
                <a:latin typeface="Arial"/>
                <a:cs typeface="Arial"/>
              </a:rPr>
              <a:t>have </a:t>
            </a:r>
            <a:r>
              <a:rPr sz="648" spc="48" dirty="0">
                <a:solidFill>
                  <a:srgbClr val="030303"/>
                </a:solidFill>
                <a:latin typeface="Arial"/>
                <a:cs typeface="Arial"/>
              </a:rPr>
              <a:t>been </a:t>
            </a:r>
            <a:r>
              <a:rPr sz="682" b="1" i="1" spc="17" dirty="0">
                <a:solidFill>
                  <a:srgbClr val="030303"/>
                </a:solidFill>
                <a:latin typeface="Arial"/>
                <a:cs typeface="Arial"/>
              </a:rPr>
              <a:t>recognized  Medicare Part </a:t>
            </a:r>
            <a:r>
              <a:rPr sz="682" b="1" i="1" spc="24" dirty="0">
                <a:solidFill>
                  <a:srgbClr val="030303"/>
                </a:solidFill>
                <a:latin typeface="Arial"/>
                <a:cs typeface="Arial"/>
              </a:rPr>
              <a:t>B </a:t>
            </a:r>
            <a:r>
              <a:rPr sz="682" b="1" i="1" spc="14" dirty="0">
                <a:solidFill>
                  <a:srgbClr val="030303"/>
                </a:solidFill>
                <a:latin typeface="Arial"/>
                <a:cs typeface="Arial"/>
              </a:rPr>
              <a:t>providers </a:t>
            </a:r>
            <a:r>
              <a:rPr sz="648" spc="37" dirty="0">
                <a:solidFill>
                  <a:srgbClr val="030303"/>
                </a:solidFill>
                <a:latin typeface="Arial"/>
                <a:cs typeface="Arial"/>
              </a:rPr>
              <a:t>since </a:t>
            </a:r>
            <a:r>
              <a:rPr sz="648" spc="10" dirty="0">
                <a:solidFill>
                  <a:srgbClr val="030303"/>
                </a:solidFill>
                <a:latin typeface="Arial"/>
                <a:cs typeface="Arial"/>
              </a:rPr>
              <a:t>1986</a:t>
            </a:r>
            <a:r>
              <a:rPr sz="648" spc="-99" dirty="0">
                <a:solidFill>
                  <a:srgbClr val="030303"/>
                </a:solidFill>
                <a:latin typeface="Arial"/>
                <a:cs typeface="Arial"/>
              </a:rPr>
              <a:t> </a:t>
            </a:r>
            <a:r>
              <a:rPr sz="648" spc="3" dirty="0">
                <a:solidFill>
                  <a:srgbClr val="363838"/>
                </a:solidFill>
                <a:latin typeface="Arial"/>
                <a:cs typeface="Arial"/>
              </a:rPr>
              <a:t>.</a:t>
            </a:r>
            <a:endParaRPr sz="648">
              <a:latin typeface="Arial"/>
              <a:cs typeface="Arial"/>
            </a:endParaRPr>
          </a:p>
        </p:txBody>
      </p:sp>
      <p:sp>
        <p:nvSpPr>
          <p:cNvPr id="25" name="object 25"/>
          <p:cNvSpPr txBox="1"/>
          <p:nvPr/>
        </p:nvSpPr>
        <p:spPr>
          <a:xfrm>
            <a:off x="6053556" y="4376070"/>
            <a:ext cx="2346614" cy="332993"/>
          </a:xfrm>
          <a:prstGeom prst="rect">
            <a:avLst/>
          </a:prstGeom>
        </p:spPr>
        <p:txBody>
          <a:bodyPr vert="horz" wrap="square" lIns="0" tIns="6494" rIns="0" bIns="0" rtlCol="0">
            <a:spAutoFit/>
          </a:bodyPr>
          <a:lstStyle/>
          <a:p>
            <a:pPr marL="114297" marR="3464" indent="-106071">
              <a:lnSpc>
                <a:spcPct val="108200"/>
              </a:lnSpc>
              <a:spcBef>
                <a:spcPts val="51"/>
              </a:spcBef>
              <a:buSzPct val="75000"/>
              <a:buFont typeface="Arial"/>
              <a:buChar char="■"/>
              <a:tabLst>
                <a:tab pos="113431" algn="l"/>
              </a:tabLst>
            </a:pPr>
            <a:r>
              <a:rPr sz="682" b="1" i="1" dirty="0">
                <a:solidFill>
                  <a:srgbClr val="030303"/>
                </a:solidFill>
                <a:latin typeface="Arial"/>
                <a:cs typeface="Arial"/>
              </a:rPr>
              <a:t>CRNAs </a:t>
            </a:r>
            <a:r>
              <a:rPr sz="682" b="1" i="1" spc="17" dirty="0">
                <a:solidFill>
                  <a:srgbClr val="030303"/>
                </a:solidFill>
                <a:latin typeface="Arial"/>
                <a:cs typeface="Arial"/>
              </a:rPr>
              <a:t>work </a:t>
            </a:r>
            <a:r>
              <a:rPr sz="682" b="1" i="1" spc="20" dirty="0">
                <a:solidFill>
                  <a:srgbClr val="030303"/>
                </a:solidFill>
                <a:latin typeface="Arial"/>
                <a:cs typeface="Arial"/>
              </a:rPr>
              <a:t>in </a:t>
            </a:r>
            <a:r>
              <a:rPr sz="682" b="1" i="1" spc="17" dirty="0">
                <a:solidFill>
                  <a:srgbClr val="030303"/>
                </a:solidFill>
                <a:latin typeface="Arial"/>
                <a:cs typeface="Arial"/>
              </a:rPr>
              <a:t>every setting </a:t>
            </a:r>
            <a:r>
              <a:rPr sz="682" b="1" i="1" spc="14" dirty="0">
                <a:solidFill>
                  <a:srgbClr val="030303"/>
                </a:solidFill>
                <a:latin typeface="Arial"/>
                <a:cs typeface="Arial"/>
              </a:rPr>
              <a:t>in </a:t>
            </a:r>
            <a:r>
              <a:rPr sz="682" b="1" i="1" spc="3" dirty="0">
                <a:solidFill>
                  <a:srgbClr val="030303"/>
                </a:solidFill>
                <a:latin typeface="Arial"/>
                <a:cs typeface="Arial"/>
              </a:rPr>
              <a:t>which anesthesia </a:t>
            </a:r>
            <a:r>
              <a:rPr sz="682" b="1" i="1" dirty="0">
                <a:solidFill>
                  <a:srgbClr val="030303"/>
                </a:solidFill>
                <a:latin typeface="Arial"/>
                <a:cs typeface="Arial"/>
              </a:rPr>
              <a:t>is  </a:t>
            </a:r>
            <a:r>
              <a:rPr sz="682" b="1" i="1" spc="14" dirty="0">
                <a:solidFill>
                  <a:srgbClr val="030303"/>
                </a:solidFill>
                <a:latin typeface="Arial"/>
                <a:cs typeface="Arial"/>
              </a:rPr>
              <a:t>delivered, </a:t>
            </a:r>
            <a:r>
              <a:rPr sz="648" spc="51" dirty="0">
                <a:solidFill>
                  <a:srgbClr val="030303"/>
                </a:solidFill>
                <a:latin typeface="Arial"/>
                <a:cs typeface="Arial"/>
              </a:rPr>
              <a:t>including </a:t>
            </a:r>
            <a:r>
              <a:rPr sz="648" spc="37" dirty="0">
                <a:solidFill>
                  <a:srgbClr val="030303"/>
                </a:solidFill>
                <a:latin typeface="Arial"/>
                <a:cs typeface="Arial"/>
              </a:rPr>
              <a:t>hospitals, </a:t>
            </a:r>
            <a:r>
              <a:rPr sz="648" spc="55" dirty="0">
                <a:solidFill>
                  <a:srgbClr val="030303"/>
                </a:solidFill>
                <a:latin typeface="Arial"/>
                <a:cs typeface="Arial"/>
              </a:rPr>
              <a:t>ambulatory </a:t>
            </a:r>
            <a:r>
              <a:rPr sz="648" spc="41" dirty="0">
                <a:solidFill>
                  <a:srgbClr val="030303"/>
                </a:solidFill>
                <a:latin typeface="Arial"/>
                <a:cs typeface="Arial"/>
              </a:rPr>
              <a:t>surgical  </a:t>
            </a:r>
            <a:r>
              <a:rPr sz="648" spc="44" dirty="0">
                <a:solidFill>
                  <a:srgbClr val="030303"/>
                </a:solidFill>
                <a:latin typeface="Arial"/>
                <a:cs typeface="Arial"/>
              </a:rPr>
              <a:t>centers </a:t>
            </a:r>
            <a:r>
              <a:rPr sz="648" spc="51" dirty="0">
                <a:solidFill>
                  <a:srgbClr val="030303"/>
                </a:solidFill>
                <a:latin typeface="Arial"/>
                <a:cs typeface="Arial"/>
              </a:rPr>
              <a:t>and </a:t>
            </a:r>
            <a:r>
              <a:rPr sz="648" spc="44" dirty="0">
                <a:solidFill>
                  <a:srgbClr val="030303"/>
                </a:solidFill>
                <a:latin typeface="Arial"/>
                <a:cs typeface="Arial"/>
              </a:rPr>
              <a:t>physician</a:t>
            </a:r>
            <a:r>
              <a:rPr sz="648" spc="72" dirty="0">
                <a:solidFill>
                  <a:srgbClr val="030303"/>
                </a:solidFill>
                <a:latin typeface="Arial"/>
                <a:cs typeface="Arial"/>
              </a:rPr>
              <a:t> </a:t>
            </a:r>
            <a:r>
              <a:rPr sz="648" spc="37" dirty="0">
                <a:solidFill>
                  <a:srgbClr val="030303"/>
                </a:solidFill>
                <a:latin typeface="Arial"/>
                <a:cs typeface="Arial"/>
              </a:rPr>
              <a:t>offices.</a:t>
            </a:r>
            <a:endParaRPr sz="648">
              <a:latin typeface="Arial"/>
              <a:cs typeface="Arial"/>
            </a:endParaRPr>
          </a:p>
        </p:txBody>
      </p:sp>
      <p:sp>
        <p:nvSpPr>
          <p:cNvPr id="26" name="object 26"/>
          <p:cNvSpPr txBox="1"/>
          <p:nvPr/>
        </p:nvSpPr>
        <p:spPr>
          <a:xfrm>
            <a:off x="6053557" y="4817180"/>
            <a:ext cx="1997219" cy="223354"/>
          </a:xfrm>
          <a:prstGeom prst="rect">
            <a:avLst/>
          </a:prstGeom>
        </p:spPr>
        <p:txBody>
          <a:bodyPr vert="horz" wrap="square" lIns="0" tIns="8659" rIns="0" bIns="0" rtlCol="0">
            <a:spAutoFit/>
          </a:bodyPr>
          <a:lstStyle/>
          <a:p>
            <a:pPr marL="113431" marR="3464" indent="-105205">
              <a:lnSpc>
                <a:spcPct val="106100"/>
              </a:lnSpc>
              <a:spcBef>
                <a:spcPts val="68"/>
              </a:spcBef>
              <a:buSzPct val="78947"/>
              <a:buChar char="■"/>
              <a:tabLst>
                <a:tab pos="117760" algn="l"/>
              </a:tabLst>
            </a:pPr>
            <a:r>
              <a:rPr sz="648" spc="41" dirty="0">
                <a:solidFill>
                  <a:srgbClr val="030303"/>
                </a:solidFill>
                <a:latin typeface="Arial"/>
                <a:cs typeface="Arial"/>
              </a:rPr>
              <a:t>Nurse </a:t>
            </a:r>
            <a:r>
              <a:rPr sz="648" spc="31" dirty="0">
                <a:solidFill>
                  <a:srgbClr val="030303"/>
                </a:solidFill>
                <a:latin typeface="Arial"/>
                <a:cs typeface="Arial"/>
              </a:rPr>
              <a:t>anesthesia </a:t>
            </a:r>
            <a:r>
              <a:rPr sz="682" b="1" i="1" spc="14" dirty="0">
                <a:solidFill>
                  <a:srgbClr val="030303"/>
                </a:solidFill>
                <a:latin typeface="Arial"/>
                <a:cs typeface="Arial"/>
              </a:rPr>
              <a:t>predominates in </a:t>
            </a:r>
            <a:r>
              <a:rPr sz="682" b="1" i="1" spc="10" dirty="0">
                <a:solidFill>
                  <a:srgbClr val="030303"/>
                </a:solidFill>
                <a:latin typeface="Arial"/>
                <a:cs typeface="Arial"/>
              </a:rPr>
              <a:t>Veterans  </a:t>
            </a:r>
            <a:r>
              <a:rPr sz="682" b="1" i="1" spc="7" dirty="0">
                <a:solidFill>
                  <a:srgbClr val="030303"/>
                </a:solidFill>
                <a:latin typeface="Arial"/>
                <a:cs typeface="Arial"/>
              </a:rPr>
              <a:t>Hospitals </a:t>
            </a:r>
            <a:r>
              <a:rPr sz="682" b="1" i="1" spc="31" dirty="0">
                <a:solidFill>
                  <a:srgbClr val="030303"/>
                </a:solidFill>
                <a:latin typeface="Arial"/>
                <a:cs typeface="Arial"/>
              </a:rPr>
              <a:t>and </a:t>
            </a:r>
            <a:r>
              <a:rPr sz="682" b="1" i="1" spc="14" dirty="0">
                <a:solidFill>
                  <a:srgbClr val="030303"/>
                </a:solidFill>
                <a:latin typeface="Arial"/>
                <a:cs typeface="Arial"/>
              </a:rPr>
              <a:t>in </a:t>
            </a:r>
            <a:r>
              <a:rPr sz="682" b="1" i="1" spc="31" dirty="0">
                <a:solidFill>
                  <a:srgbClr val="030303"/>
                </a:solidFill>
                <a:latin typeface="Arial"/>
                <a:cs typeface="Arial"/>
              </a:rPr>
              <a:t>the </a:t>
            </a:r>
            <a:r>
              <a:rPr sz="682" b="1" i="1" spc="-3" dirty="0">
                <a:solidFill>
                  <a:srgbClr val="030303"/>
                </a:solidFill>
                <a:latin typeface="Arial"/>
                <a:cs typeface="Arial"/>
              </a:rPr>
              <a:t>U.S. </a:t>
            </a:r>
            <a:r>
              <a:rPr sz="682" b="1" i="1" spc="27" dirty="0">
                <a:solidFill>
                  <a:srgbClr val="030303"/>
                </a:solidFill>
                <a:latin typeface="Arial"/>
                <a:cs typeface="Arial"/>
              </a:rPr>
              <a:t>Armed</a:t>
            </a:r>
            <a:r>
              <a:rPr sz="682" b="1" i="1" spc="-20" dirty="0">
                <a:solidFill>
                  <a:srgbClr val="030303"/>
                </a:solidFill>
                <a:latin typeface="Arial"/>
                <a:cs typeface="Arial"/>
              </a:rPr>
              <a:t> </a:t>
            </a:r>
            <a:r>
              <a:rPr sz="682" b="1" i="1" dirty="0">
                <a:solidFill>
                  <a:srgbClr val="030303"/>
                </a:solidFill>
                <a:latin typeface="Arial"/>
                <a:cs typeface="Arial"/>
              </a:rPr>
              <a:t>Forces.</a:t>
            </a:r>
            <a:endParaRPr sz="682">
              <a:latin typeface="Arial"/>
              <a:cs typeface="Arial"/>
            </a:endParaRPr>
          </a:p>
        </p:txBody>
      </p:sp>
      <p:sp>
        <p:nvSpPr>
          <p:cNvPr id="27" name="object 27"/>
          <p:cNvSpPr txBox="1"/>
          <p:nvPr/>
        </p:nvSpPr>
        <p:spPr>
          <a:xfrm>
            <a:off x="6053557" y="5153524"/>
            <a:ext cx="2357438" cy="461384"/>
          </a:xfrm>
          <a:prstGeom prst="rect">
            <a:avLst/>
          </a:prstGeom>
        </p:spPr>
        <p:txBody>
          <a:bodyPr vert="horz" wrap="square" lIns="0" tIns="19915" rIns="0" bIns="0" rtlCol="0">
            <a:spAutoFit/>
          </a:bodyPr>
          <a:lstStyle/>
          <a:p>
            <a:pPr marL="121224" indent="-112998">
              <a:spcBef>
                <a:spcPts val="156"/>
              </a:spcBef>
              <a:buSzPct val="75000"/>
              <a:buFont typeface="Arial"/>
              <a:buChar char="■"/>
              <a:tabLst>
                <a:tab pos="121657" algn="l"/>
              </a:tabLst>
            </a:pPr>
            <a:r>
              <a:rPr sz="682" b="1" i="1" spc="10" dirty="0">
                <a:solidFill>
                  <a:srgbClr val="030303"/>
                </a:solidFill>
                <a:latin typeface="Arial"/>
                <a:cs typeface="Arial"/>
              </a:rPr>
              <a:t>CRNA </a:t>
            </a:r>
            <a:r>
              <a:rPr sz="682" b="1" i="1" dirty="0">
                <a:solidFill>
                  <a:srgbClr val="030303"/>
                </a:solidFill>
                <a:latin typeface="Arial"/>
                <a:cs typeface="Arial"/>
              </a:rPr>
              <a:t>services </a:t>
            </a:r>
            <a:r>
              <a:rPr sz="682" b="1" i="1" spc="10" dirty="0">
                <a:solidFill>
                  <a:srgbClr val="030303"/>
                </a:solidFill>
                <a:latin typeface="Arial"/>
                <a:cs typeface="Arial"/>
              </a:rPr>
              <a:t>include</a:t>
            </a:r>
            <a:r>
              <a:rPr sz="682" b="1" i="1" spc="109" dirty="0">
                <a:solidFill>
                  <a:srgbClr val="030303"/>
                </a:solidFill>
                <a:latin typeface="Arial"/>
                <a:cs typeface="Arial"/>
              </a:rPr>
              <a:t> </a:t>
            </a:r>
            <a:r>
              <a:rPr sz="648" spc="44" dirty="0">
                <a:solidFill>
                  <a:srgbClr val="030303"/>
                </a:solidFill>
                <a:latin typeface="Arial"/>
                <a:cs typeface="Arial"/>
              </a:rPr>
              <a:t>pre-anesthesia</a:t>
            </a:r>
            <a:endParaRPr sz="648">
              <a:latin typeface="Arial"/>
              <a:cs typeface="Arial"/>
            </a:endParaRPr>
          </a:p>
          <a:p>
            <a:pPr marL="124688" marR="3464" indent="1732">
              <a:lnSpc>
                <a:spcPts val="866"/>
              </a:lnSpc>
              <a:spcBef>
                <a:spcPts val="37"/>
              </a:spcBef>
            </a:pPr>
            <a:r>
              <a:rPr sz="648" spc="37" dirty="0">
                <a:solidFill>
                  <a:srgbClr val="030303"/>
                </a:solidFill>
                <a:latin typeface="Arial"/>
                <a:cs typeface="Arial"/>
              </a:rPr>
              <a:t>evaluation, </a:t>
            </a:r>
            <a:r>
              <a:rPr sz="648" spc="48" dirty="0">
                <a:solidFill>
                  <a:srgbClr val="030303"/>
                </a:solidFill>
                <a:latin typeface="Arial"/>
                <a:cs typeface="Arial"/>
              </a:rPr>
              <a:t>administering </a:t>
            </a:r>
            <a:r>
              <a:rPr sz="648" spc="51" dirty="0">
                <a:solidFill>
                  <a:srgbClr val="030303"/>
                </a:solidFill>
                <a:latin typeface="Arial"/>
                <a:cs typeface="Arial"/>
              </a:rPr>
              <a:t>the </a:t>
            </a:r>
            <a:r>
              <a:rPr sz="648" spc="37" dirty="0">
                <a:solidFill>
                  <a:srgbClr val="030303"/>
                </a:solidFill>
                <a:latin typeface="Arial"/>
                <a:cs typeface="Arial"/>
              </a:rPr>
              <a:t>anesthetic, </a:t>
            </a:r>
            <a:r>
              <a:rPr sz="648" spc="61" dirty="0">
                <a:solidFill>
                  <a:srgbClr val="030303"/>
                </a:solidFill>
                <a:latin typeface="Arial"/>
                <a:cs typeface="Arial"/>
              </a:rPr>
              <a:t>monitoring  </a:t>
            </a:r>
            <a:r>
              <a:rPr sz="648" spc="72" dirty="0">
                <a:solidFill>
                  <a:srgbClr val="030303"/>
                </a:solidFill>
                <a:latin typeface="Arial"/>
                <a:cs typeface="Arial"/>
              </a:rPr>
              <a:t>and </a:t>
            </a:r>
            <a:r>
              <a:rPr sz="648" spc="55" dirty="0">
                <a:solidFill>
                  <a:srgbClr val="030303"/>
                </a:solidFill>
                <a:latin typeface="Arial"/>
                <a:cs typeface="Arial"/>
              </a:rPr>
              <a:t>interpreting </a:t>
            </a:r>
            <a:r>
              <a:rPr sz="648" spc="61" dirty="0">
                <a:solidFill>
                  <a:srgbClr val="030303"/>
                </a:solidFill>
                <a:latin typeface="Arial"/>
                <a:cs typeface="Arial"/>
              </a:rPr>
              <a:t>the </a:t>
            </a:r>
            <a:r>
              <a:rPr sz="648" spc="48" dirty="0">
                <a:solidFill>
                  <a:srgbClr val="030303"/>
                </a:solidFill>
                <a:latin typeface="Arial"/>
                <a:cs typeface="Arial"/>
              </a:rPr>
              <a:t>patient's </a:t>
            </a:r>
            <a:r>
              <a:rPr sz="648" spc="44" dirty="0">
                <a:solidFill>
                  <a:srgbClr val="030303"/>
                </a:solidFill>
                <a:latin typeface="Arial"/>
                <a:cs typeface="Arial"/>
              </a:rPr>
              <a:t>vital </a:t>
            </a:r>
            <a:r>
              <a:rPr sz="648" spc="31" dirty="0">
                <a:solidFill>
                  <a:srgbClr val="030303"/>
                </a:solidFill>
                <a:latin typeface="Arial"/>
                <a:cs typeface="Arial"/>
              </a:rPr>
              <a:t>signs </a:t>
            </a:r>
            <a:r>
              <a:rPr sz="648" spc="34" dirty="0">
                <a:solidFill>
                  <a:srgbClr val="030303"/>
                </a:solidFill>
                <a:latin typeface="Arial"/>
                <a:cs typeface="Arial"/>
              </a:rPr>
              <a:t>and  </a:t>
            </a:r>
            <a:r>
              <a:rPr sz="648" spc="55" dirty="0">
                <a:solidFill>
                  <a:srgbClr val="030303"/>
                </a:solidFill>
                <a:latin typeface="Arial"/>
                <a:cs typeface="Arial"/>
              </a:rPr>
              <a:t>managing </a:t>
            </a:r>
            <a:r>
              <a:rPr sz="648" spc="44" dirty="0">
                <a:solidFill>
                  <a:srgbClr val="030303"/>
                </a:solidFill>
                <a:latin typeface="Arial"/>
                <a:cs typeface="Arial"/>
              </a:rPr>
              <a:t>the </a:t>
            </a:r>
            <a:r>
              <a:rPr sz="648" spc="55" dirty="0">
                <a:solidFill>
                  <a:srgbClr val="030303"/>
                </a:solidFill>
                <a:latin typeface="Arial"/>
                <a:cs typeface="Arial"/>
              </a:rPr>
              <a:t>patient </a:t>
            </a:r>
            <a:r>
              <a:rPr sz="648" spc="61" dirty="0">
                <a:solidFill>
                  <a:srgbClr val="030303"/>
                </a:solidFill>
                <a:latin typeface="Arial"/>
                <a:cs typeface="Arial"/>
              </a:rPr>
              <a:t>throughout</a:t>
            </a:r>
            <a:r>
              <a:rPr sz="648" spc="143" dirty="0">
                <a:solidFill>
                  <a:srgbClr val="030303"/>
                </a:solidFill>
                <a:latin typeface="Arial"/>
                <a:cs typeface="Arial"/>
              </a:rPr>
              <a:t> </a:t>
            </a:r>
            <a:r>
              <a:rPr sz="648" spc="44" dirty="0">
                <a:solidFill>
                  <a:srgbClr val="030303"/>
                </a:solidFill>
                <a:latin typeface="Arial"/>
                <a:cs typeface="Arial"/>
              </a:rPr>
              <a:t>surgery.</a:t>
            </a:r>
            <a:endParaRPr sz="648">
              <a:latin typeface="Arial"/>
              <a:cs typeface="Arial"/>
            </a:endParaRPr>
          </a:p>
        </p:txBody>
      </p:sp>
      <p:sp>
        <p:nvSpPr>
          <p:cNvPr id="28" name="object 28"/>
          <p:cNvSpPr txBox="1"/>
          <p:nvPr/>
        </p:nvSpPr>
        <p:spPr>
          <a:xfrm>
            <a:off x="3761084" y="6079443"/>
            <a:ext cx="3136323" cy="197578"/>
          </a:xfrm>
          <a:prstGeom prst="rect">
            <a:avLst/>
          </a:prstGeom>
          <a:solidFill>
            <a:srgbClr val="002F56"/>
          </a:solidFill>
        </p:spPr>
        <p:txBody>
          <a:bodyPr vert="horz" wrap="square" lIns="0" tIns="8659" rIns="0" bIns="0" rtlCol="0">
            <a:spAutoFit/>
          </a:bodyPr>
          <a:lstStyle/>
          <a:p>
            <a:pPr>
              <a:spcBef>
                <a:spcPts val="68"/>
              </a:spcBef>
            </a:pPr>
            <a:r>
              <a:rPr sz="1227" b="1" spc="24" dirty="0">
                <a:solidFill>
                  <a:srgbClr val="FDFDFD"/>
                </a:solidFill>
                <a:latin typeface="Arial"/>
                <a:cs typeface="Arial"/>
              </a:rPr>
              <a:t>Learn </a:t>
            </a:r>
            <a:r>
              <a:rPr sz="1227" b="1" spc="51" dirty="0">
                <a:solidFill>
                  <a:srgbClr val="FDFDFD"/>
                </a:solidFill>
                <a:latin typeface="Arial"/>
                <a:cs typeface="Arial"/>
              </a:rPr>
              <a:t>more </a:t>
            </a:r>
            <a:r>
              <a:rPr sz="1227" b="1" spc="44" dirty="0">
                <a:solidFill>
                  <a:srgbClr val="FDFDFD"/>
                </a:solidFill>
                <a:latin typeface="Arial"/>
                <a:cs typeface="Arial"/>
              </a:rPr>
              <a:t>about </a:t>
            </a:r>
            <a:r>
              <a:rPr sz="1227" b="1" spc="14" dirty="0">
                <a:solidFill>
                  <a:srgbClr val="FDFDFD"/>
                </a:solidFill>
                <a:latin typeface="Arial"/>
                <a:cs typeface="Arial"/>
              </a:rPr>
              <a:t>CRNAs </a:t>
            </a:r>
            <a:r>
              <a:rPr sz="1227" b="1" spc="7" dirty="0">
                <a:solidFill>
                  <a:srgbClr val="FDFDFD"/>
                </a:solidFill>
                <a:latin typeface="Arial"/>
                <a:cs typeface="Arial"/>
              </a:rPr>
              <a:t>at</a:t>
            </a:r>
            <a:r>
              <a:rPr sz="1227" b="1" spc="300" dirty="0">
                <a:solidFill>
                  <a:srgbClr val="FDFDFD"/>
                </a:solidFill>
                <a:latin typeface="Arial"/>
                <a:cs typeface="Arial"/>
              </a:rPr>
              <a:t> </a:t>
            </a:r>
            <a:r>
              <a:rPr sz="1227" b="1" spc="44" dirty="0">
                <a:solidFill>
                  <a:srgbClr val="FDFDFD"/>
                </a:solidFill>
                <a:latin typeface="Arial"/>
                <a:cs typeface="Arial"/>
              </a:rPr>
              <a:t>AANA.com</a:t>
            </a:r>
            <a:endParaRPr sz="1227">
              <a:latin typeface="Arial"/>
              <a:cs typeface="Arial"/>
            </a:endParaRPr>
          </a:p>
        </p:txBody>
      </p:sp>
      <p:sp>
        <p:nvSpPr>
          <p:cNvPr id="29" name="object 29"/>
          <p:cNvSpPr txBox="1"/>
          <p:nvPr/>
        </p:nvSpPr>
        <p:spPr>
          <a:xfrm>
            <a:off x="7124042" y="6011503"/>
            <a:ext cx="336839" cy="302542"/>
          </a:xfrm>
          <a:prstGeom prst="rect">
            <a:avLst/>
          </a:prstGeom>
        </p:spPr>
        <p:txBody>
          <a:bodyPr vert="horz" wrap="square" lIns="0" tIns="8659" rIns="0" bIns="0" rtlCol="0">
            <a:spAutoFit/>
          </a:bodyPr>
          <a:lstStyle/>
          <a:p>
            <a:pPr marL="8659">
              <a:spcBef>
                <a:spcPts val="68"/>
              </a:spcBef>
            </a:pPr>
            <a:r>
              <a:rPr sz="1909" spc="-126" dirty="0">
                <a:solidFill>
                  <a:srgbClr val="08365D"/>
                </a:solidFill>
                <a:latin typeface="Times New Roman"/>
                <a:cs typeface="Times New Roman"/>
              </a:rPr>
              <a:t>AA</a:t>
            </a:r>
            <a:endParaRPr sz="1909">
              <a:latin typeface="Times New Roman"/>
              <a:cs typeface="Times New Roman"/>
            </a:endParaRPr>
          </a:p>
        </p:txBody>
      </p:sp>
      <p:sp>
        <p:nvSpPr>
          <p:cNvPr id="30" name="object 30"/>
          <p:cNvSpPr txBox="1"/>
          <p:nvPr/>
        </p:nvSpPr>
        <p:spPr>
          <a:xfrm>
            <a:off x="7437601" y="5919951"/>
            <a:ext cx="800533" cy="302542"/>
          </a:xfrm>
          <a:prstGeom prst="rect">
            <a:avLst/>
          </a:prstGeom>
        </p:spPr>
        <p:txBody>
          <a:bodyPr vert="horz" wrap="square" lIns="0" tIns="8659" rIns="0" bIns="0" rtlCol="0">
            <a:spAutoFit/>
          </a:bodyPr>
          <a:lstStyle/>
          <a:p>
            <a:pPr marL="8659">
              <a:spcBef>
                <a:spcPts val="68"/>
              </a:spcBef>
            </a:pPr>
            <a:r>
              <a:rPr sz="1909" spc="-164" dirty="0">
                <a:solidFill>
                  <a:srgbClr val="08365D"/>
                </a:solidFill>
                <a:latin typeface="Times New Roman"/>
                <a:cs typeface="Times New Roman"/>
              </a:rPr>
              <a:t>.... </a:t>
            </a:r>
            <a:r>
              <a:rPr sz="852" b="1" spc="31" dirty="0">
                <a:solidFill>
                  <a:srgbClr val="08365D"/>
                </a:solidFill>
                <a:latin typeface="Arial"/>
                <a:cs typeface="Arial"/>
              </a:rPr>
              <a:t>A</a:t>
            </a:r>
            <a:r>
              <a:rPr sz="852" b="1" spc="-24" dirty="0">
                <a:solidFill>
                  <a:srgbClr val="08365D"/>
                </a:solidFill>
                <a:latin typeface="Arial"/>
                <a:cs typeface="Arial"/>
              </a:rPr>
              <a:t> </a:t>
            </a:r>
            <a:r>
              <a:rPr sz="341" spc="3" dirty="0">
                <a:solidFill>
                  <a:srgbClr val="7289A3"/>
                </a:solidFill>
                <a:latin typeface="Arial"/>
                <a:cs typeface="Arial"/>
              </a:rPr>
              <a:t>Ame,icanAs«&gt;&lt;iotionor</a:t>
            </a:r>
            <a:endParaRPr sz="341">
              <a:latin typeface="Arial"/>
              <a:cs typeface="Arial"/>
            </a:endParaRPr>
          </a:p>
        </p:txBody>
      </p:sp>
      <p:sp>
        <p:nvSpPr>
          <p:cNvPr id="31" name="object 31"/>
          <p:cNvSpPr txBox="1"/>
          <p:nvPr/>
        </p:nvSpPr>
        <p:spPr>
          <a:xfrm>
            <a:off x="7446412" y="6103921"/>
            <a:ext cx="164523" cy="150321"/>
          </a:xfrm>
          <a:prstGeom prst="rect">
            <a:avLst/>
          </a:prstGeom>
        </p:spPr>
        <p:txBody>
          <a:bodyPr vert="horz" wrap="square" lIns="0" tIns="8659" rIns="0" bIns="0" rtlCol="0">
            <a:spAutoFit/>
          </a:bodyPr>
          <a:lstStyle/>
          <a:p>
            <a:pPr marL="8659">
              <a:spcBef>
                <a:spcPts val="68"/>
              </a:spcBef>
            </a:pPr>
            <a:r>
              <a:rPr sz="920" b="1" spc="14" dirty="0">
                <a:solidFill>
                  <a:srgbClr val="08365D"/>
                </a:solidFill>
                <a:latin typeface="Arial"/>
                <a:cs typeface="Arial"/>
              </a:rPr>
              <a:t>l</a:t>
            </a:r>
            <a:r>
              <a:rPr sz="920" b="1" spc="-27" dirty="0">
                <a:solidFill>
                  <a:srgbClr val="08365D"/>
                </a:solidFill>
                <a:latin typeface="Arial"/>
                <a:cs typeface="Arial"/>
              </a:rPr>
              <a:t> </a:t>
            </a:r>
            <a:r>
              <a:rPr sz="920" b="1" spc="-665" dirty="0">
                <a:solidFill>
                  <a:srgbClr val="08365D"/>
                </a:solidFill>
                <a:latin typeface="Arial"/>
                <a:cs typeface="Arial"/>
              </a:rPr>
              <a:t>A</a:t>
            </a:r>
            <a:endParaRPr sz="920">
              <a:latin typeface="Arial"/>
              <a:cs typeface="Arial"/>
            </a:endParaRPr>
          </a:p>
        </p:txBody>
      </p:sp>
      <p:sp>
        <p:nvSpPr>
          <p:cNvPr id="32" name="object 32"/>
          <p:cNvSpPr txBox="1"/>
          <p:nvPr/>
        </p:nvSpPr>
        <p:spPr>
          <a:xfrm>
            <a:off x="7764209" y="6181946"/>
            <a:ext cx="557212" cy="56001"/>
          </a:xfrm>
          <a:prstGeom prst="rect">
            <a:avLst/>
          </a:prstGeom>
        </p:spPr>
        <p:txBody>
          <a:bodyPr vert="horz" wrap="square" lIns="0" tIns="8659" rIns="0" bIns="0" rtlCol="0">
            <a:spAutoFit/>
          </a:bodyPr>
          <a:lstStyle/>
          <a:p>
            <a:pPr marL="8659">
              <a:spcBef>
                <a:spcPts val="68"/>
              </a:spcBef>
            </a:pPr>
            <a:r>
              <a:rPr sz="307" b="1" spc="3" dirty="0">
                <a:solidFill>
                  <a:srgbClr val="214970"/>
                </a:solidFill>
                <a:latin typeface="Arial"/>
                <a:cs typeface="Arial"/>
              </a:rPr>
              <a:t>NURSE </a:t>
            </a:r>
            <a:r>
              <a:rPr sz="307" b="1" spc="-20" dirty="0">
                <a:solidFill>
                  <a:srgbClr val="214970"/>
                </a:solidFill>
                <a:latin typeface="Arial"/>
                <a:cs typeface="Arial"/>
              </a:rPr>
              <a:t>ANE.STH </a:t>
            </a:r>
            <a:r>
              <a:rPr sz="307" b="1" spc="-61" dirty="0">
                <a:solidFill>
                  <a:srgbClr val="214970"/>
                </a:solidFill>
                <a:latin typeface="Arial"/>
                <a:cs typeface="Arial"/>
              </a:rPr>
              <a:t>ES</a:t>
            </a:r>
            <a:r>
              <a:rPr sz="307" b="1" spc="-61" dirty="0">
                <a:solidFill>
                  <a:srgbClr val="08365D"/>
                </a:solidFill>
                <a:latin typeface="Arial"/>
                <a:cs typeface="Arial"/>
              </a:rPr>
              <a:t>1</a:t>
            </a:r>
            <a:r>
              <a:rPr sz="307" b="1" spc="-61" dirty="0">
                <a:solidFill>
                  <a:srgbClr val="214970"/>
                </a:solidFill>
                <a:latin typeface="Arial"/>
                <a:cs typeface="Arial"/>
              </a:rPr>
              <a:t>0 </a:t>
            </a:r>
            <a:r>
              <a:rPr sz="307" b="1" spc="-27" dirty="0">
                <a:solidFill>
                  <a:srgbClr val="214970"/>
                </a:solidFill>
                <a:latin typeface="Arial"/>
                <a:cs typeface="Arial"/>
              </a:rPr>
              <a:t>1.0</a:t>
            </a:r>
            <a:r>
              <a:rPr sz="307" b="1" spc="-14" dirty="0">
                <a:solidFill>
                  <a:srgbClr val="214970"/>
                </a:solidFill>
                <a:latin typeface="Arial"/>
                <a:cs typeface="Arial"/>
              </a:rPr>
              <a:t> </a:t>
            </a:r>
            <a:r>
              <a:rPr sz="307" b="1" spc="17" dirty="0">
                <a:solidFill>
                  <a:srgbClr val="214970"/>
                </a:solidFill>
                <a:latin typeface="Arial"/>
                <a:cs typeface="Arial"/>
              </a:rPr>
              <a:t>GY</a:t>
            </a:r>
            <a:endParaRPr sz="307">
              <a:latin typeface="Arial"/>
              <a:cs typeface="Arial"/>
            </a:endParaRPr>
          </a:p>
        </p:txBody>
      </p:sp>
      <p:sp>
        <p:nvSpPr>
          <p:cNvPr id="33" name="object 33"/>
          <p:cNvSpPr txBox="1"/>
          <p:nvPr/>
        </p:nvSpPr>
        <p:spPr>
          <a:xfrm>
            <a:off x="4376627" y="6357071"/>
            <a:ext cx="3515591" cy="188280"/>
          </a:xfrm>
          <a:prstGeom prst="rect">
            <a:avLst/>
          </a:prstGeom>
        </p:spPr>
        <p:txBody>
          <a:bodyPr vert="horz" wrap="square" lIns="0" tIns="8659" rIns="0" bIns="0" rtlCol="0">
            <a:spAutoFit/>
          </a:bodyPr>
          <a:lstStyle/>
          <a:p>
            <a:pPr algn="ctr">
              <a:lnSpc>
                <a:spcPts val="726"/>
              </a:lnSpc>
              <a:spcBef>
                <a:spcPts val="68"/>
              </a:spcBef>
            </a:pPr>
            <a:r>
              <a:rPr sz="545" b="1" spc="14" dirty="0">
                <a:solidFill>
                  <a:srgbClr val="08365D"/>
                </a:solidFill>
                <a:latin typeface="Arial"/>
                <a:cs typeface="Arial"/>
              </a:rPr>
              <a:t>American </a:t>
            </a:r>
            <a:r>
              <a:rPr sz="545" b="1" spc="7" dirty="0">
                <a:solidFill>
                  <a:srgbClr val="08365D"/>
                </a:solidFill>
                <a:latin typeface="Arial"/>
                <a:cs typeface="Arial"/>
              </a:rPr>
              <a:t>Association </a:t>
            </a:r>
            <a:r>
              <a:rPr sz="545" b="1" spc="14" dirty="0">
                <a:solidFill>
                  <a:srgbClr val="08365D"/>
                </a:solidFill>
                <a:latin typeface="Arial"/>
                <a:cs typeface="Arial"/>
              </a:rPr>
              <a:t>of </a:t>
            </a:r>
            <a:r>
              <a:rPr sz="545" b="1" spc="7" dirty="0">
                <a:solidFill>
                  <a:srgbClr val="08365D"/>
                </a:solidFill>
                <a:latin typeface="Arial"/>
                <a:cs typeface="Arial"/>
              </a:rPr>
              <a:t>Nurse </a:t>
            </a:r>
            <a:r>
              <a:rPr sz="545" b="1" spc="17" dirty="0">
                <a:solidFill>
                  <a:srgbClr val="08365D"/>
                </a:solidFill>
                <a:latin typeface="Arial"/>
                <a:cs typeface="Arial"/>
              </a:rPr>
              <a:t>Anesthesiology </a:t>
            </a:r>
            <a:r>
              <a:rPr sz="648" spc="-41" dirty="0">
                <a:solidFill>
                  <a:srgbClr val="006070"/>
                </a:solidFill>
                <a:latin typeface="Arial"/>
                <a:cs typeface="Arial"/>
              </a:rPr>
              <a:t>I </a:t>
            </a:r>
            <a:r>
              <a:rPr sz="511" spc="44" dirty="0">
                <a:solidFill>
                  <a:srgbClr val="08365D"/>
                </a:solidFill>
                <a:latin typeface="Arial"/>
                <a:cs typeface="Arial"/>
              </a:rPr>
              <a:t>Office of </a:t>
            </a:r>
            <a:r>
              <a:rPr sz="511" spc="37" dirty="0">
                <a:solidFill>
                  <a:srgbClr val="08365D"/>
                </a:solidFill>
                <a:latin typeface="Arial"/>
                <a:cs typeface="Arial"/>
              </a:rPr>
              <a:t>Fed</a:t>
            </a:r>
            <a:r>
              <a:rPr sz="511" spc="37" dirty="0">
                <a:solidFill>
                  <a:srgbClr val="214970"/>
                </a:solidFill>
                <a:latin typeface="Arial"/>
                <a:cs typeface="Arial"/>
              </a:rPr>
              <a:t>e</a:t>
            </a:r>
            <a:r>
              <a:rPr sz="511" spc="37" dirty="0">
                <a:solidFill>
                  <a:srgbClr val="08365D"/>
                </a:solidFill>
                <a:latin typeface="Arial"/>
                <a:cs typeface="Arial"/>
              </a:rPr>
              <a:t>ral </a:t>
            </a:r>
            <a:r>
              <a:rPr sz="511" spc="10" dirty="0">
                <a:solidFill>
                  <a:srgbClr val="08365D"/>
                </a:solidFill>
                <a:latin typeface="Arial"/>
                <a:cs typeface="Arial"/>
              </a:rPr>
              <a:t>Go </a:t>
            </a:r>
            <a:r>
              <a:rPr sz="511" spc="10" dirty="0">
                <a:solidFill>
                  <a:srgbClr val="214970"/>
                </a:solidFill>
                <a:latin typeface="Arial"/>
                <a:cs typeface="Arial"/>
              </a:rPr>
              <a:t>v </a:t>
            </a:r>
            <a:r>
              <a:rPr sz="511" spc="7" dirty="0">
                <a:solidFill>
                  <a:srgbClr val="08365D"/>
                </a:solidFill>
                <a:latin typeface="Arial"/>
                <a:cs typeface="Arial"/>
              </a:rPr>
              <a:t>ern </a:t>
            </a:r>
            <a:r>
              <a:rPr sz="511" spc="17" dirty="0">
                <a:solidFill>
                  <a:srgbClr val="08365D"/>
                </a:solidFill>
                <a:latin typeface="Arial"/>
                <a:cs typeface="Arial"/>
              </a:rPr>
              <a:t>m </a:t>
            </a:r>
            <a:r>
              <a:rPr sz="511" spc="7" dirty="0">
                <a:solidFill>
                  <a:srgbClr val="08365D"/>
                </a:solidFill>
                <a:latin typeface="Arial"/>
                <a:cs typeface="Arial"/>
              </a:rPr>
              <a:t>ent</a:t>
            </a:r>
            <a:r>
              <a:rPr sz="511" spc="-10" dirty="0">
                <a:solidFill>
                  <a:srgbClr val="08365D"/>
                </a:solidFill>
                <a:latin typeface="Arial"/>
                <a:cs typeface="Arial"/>
              </a:rPr>
              <a:t> </a:t>
            </a:r>
            <a:r>
              <a:rPr sz="511" spc="37" dirty="0">
                <a:solidFill>
                  <a:srgbClr val="08365D"/>
                </a:solidFill>
                <a:latin typeface="Arial"/>
                <a:cs typeface="Arial"/>
              </a:rPr>
              <a:t>Affairs</a:t>
            </a:r>
            <a:endParaRPr sz="511">
              <a:latin typeface="Arial"/>
              <a:cs typeface="Arial"/>
            </a:endParaRPr>
          </a:p>
          <a:p>
            <a:pPr algn="ctr">
              <a:lnSpc>
                <a:spcPts val="726"/>
              </a:lnSpc>
            </a:pPr>
            <a:r>
              <a:rPr sz="511" spc="58" dirty="0">
                <a:solidFill>
                  <a:srgbClr val="08365D"/>
                </a:solidFill>
                <a:latin typeface="Arial"/>
                <a:cs typeface="Arial"/>
              </a:rPr>
              <a:t>25 </a:t>
            </a:r>
            <a:r>
              <a:rPr sz="511" spc="34" dirty="0">
                <a:solidFill>
                  <a:srgbClr val="08365D"/>
                </a:solidFill>
                <a:latin typeface="Arial"/>
                <a:cs typeface="Arial"/>
              </a:rPr>
              <a:t>Massachusetts </a:t>
            </a:r>
            <a:r>
              <a:rPr sz="511" spc="51" dirty="0">
                <a:solidFill>
                  <a:srgbClr val="08365D"/>
                </a:solidFill>
                <a:latin typeface="Arial"/>
                <a:cs typeface="Arial"/>
              </a:rPr>
              <a:t>A</a:t>
            </a:r>
            <a:r>
              <a:rPr sz="511" spc="51" dirty="0">
                <a:solidFill>
                  <a:srgbClr val="214970"/>
                </a:solidFill>
                <a:latin typeface="Arial"/>
                <a:cs typeface="Arial"/>
              </a:rPr>
              <a:t>v</a:t>
            </a:r>
            <a:r>
              <a:rPr sz="511" spc="51" dirty="0">
                <a:solidFill>
                  <a:srgbClr val="08365D"/>
                </a:solidFill>
                <a:latin typeface="Arial"/>
                <a:cs typeface="Arial"/>
              </a:rPr>
              <a:t>enu</a:t>
            </a:r>
            <a:r>
              <a:rPr sz="511" spc="51" dirty="0">
                <a:solidFill>
                  <a:srgbClr val="214970"/>
                </a:solidFill>
                <a:latin typeface="Arial"/>
                <a:cs typeface="Arial"/>
              </a:rPr>
              <a:t>e </a:t>
            </a:r>
            <a:r>
              <a:rPr sz="511" spc="55" dirty="0">
                <a:solidFill>
                  <a:srgbClr val="08365D"/>
                </a:solidFill>
                <a:latin typeface="Arial"/>
                <a:cs typeface="Arial"/>
              </a:rPr>
              <a:t>NW</a:t>
            </a:r>
            <a:r>
              <a:rPr sz="511" spc="55" dirty="0">
                <a:solidFill>
                  <a:srgbClr val="385B7C"/>
                </a:solidFill>
                <a:latin typeface="Arial"/>
                <a:cs typeface="Arial"/>
              </a:rPr>
              <a:t>, </a:t>
            </a:r>
            <a:r>
              <a:rPr sz="511" spc="37" dirty="0">
                <a:solidFill>
                  <a:srgbClr val="08365D"/>
                </a:solidFill>
                <a:latin typeface="Arial"/>
                <a:cs typeface="Arial"/>
              </a:rPr>
              <a:t>Suite </a:t>
            </a:r>
            <a:r>
              <a:rPr sz="511" spc="48" dirty="0">
                <a:solidFill>
                  <a:srgbClr val="08365D"/>
                </a:solidFill>
                <a:latin typeface="Arial"/>
                <a:cs typeface="Arial"/>
              </a:rPr>
              <a:t>320 </a:t>
            </a:r>
            <a:r>
              <a:rPr sz="648" spc="-41" dirty="0">
                <a:solidFill>
                  <a:srgbClr val="006070"/>
                </a:solidFill>
                <a:latin typeface="Arial"/>
                <a:cs typeface="Arial"/>
              </a:rPr>
              <a:t>I </a:t>
            </a:r>
            <a:r>
              <a:rPr sz="511" spc="-109" dirty="0">
                <a:solidFill>
                  <a:srgbClr val="08365D"/>
                </a:solidFill>
                <a:latin typeface="Arial"/>
                <a:cs typeface="Arial"/>
              </a:rPr>
              <a:t>W </a:t>
            </a:r>
            <a:r>
              <a:rPr sz="511" spc="7" dirty="0">
                <a:solidFill>
                  <a:srgbClr val="08365D"/>
                </a:solidFill>
                <a:latin typeface="Arial"/>
                <a:cs typeface="Arial"/>
              </a:rPr>
              <a:t>ashing </a:t>
            </a:r>
            <a:r>
              <a:rPr sz="511" dirty="0">
                <a:solidFill>
                  <a:srgbClr val="08365D"/>
                </a:solidFill>
                <a:latin typeface="Arial"/>
                <a:cs typeface="Arial"/>
              </a:rPr>
              <a:t>t </a:t>
            </a:r>
            <a:r>
              <a:rPr sz="511" spc="3" dirty="0">
                <a:solidFill>
                  <a:srgbClr val="08365D"/>
                </a:solidFill>
                <a:latin typeface="Arial"/>
                <a:cs typeface="Arial"/>
              </a:rPr>
              <a:t>o </a:t>
            </a:r>
            <a:r>
              <a:rPr sz="511" spc="7" dirty="0">
                <a:solidFill>
                  <a:srgbClr val="08365D"/>
                </a:solidFill>
                <a:latin typeface="Arial"/>
                <a:cs typeface="Arial"/>
              </a:rPr>
              <a:t>n</a:t>
            </a:r>
            <a:r>
              <a:rPr sz="511" spc="7" dirty="0">
                <a:solidFill>
                  <a:srgbClr val="385B7C"/>
                </a:solidFill>
                <a:latin typeface="Arial"/>
                <a:cs typeface="Arial"/>
              </a:rPr>
              <a:t>, </a:t>
            </a:r>
            <a:r>
              <a:rPr sz="511" spc="3" dirty="0">
                <a:solidFill>
                  <a:srgbClr val="08365D"/>
                </a:solidFill>
                <a:latin typeface="Arial"/>
                <a:cs typeface="Arial"/>
              </a:rPr>
              <a:t>DC </a:t>
            </a:r>
            <a:r>
              <a:rPr sz="511" spc="55" dirty="0">
                <a:solidFill>
                  <a:srgbClr val="08365D"/>
                </a:solidFill>
                <a:latin typeface="Arial"/>
                <a:cs typeface="Arial"/>
              </a:rPr>
              <a:t>20001 </a:t>
            </a:r>
            <a:r>
              <a:rPr sz="648" spc="-41" dirty="0">
                <a:solidFill>
                  <a:srgbClr val="006070"/>
                </a:solidFill>
                <a:latin typeface="Arial"/>
                <a:cs typeface="Arial"/>
              </a:rPr>
              <a:t>I </a:t>
            </a:r>
            <a:r>
              <a:rPr sz="511" spc="-65" dirty="0">
                <a:solidFill>
                  <a:srgbClr val="08365D"/>
                </a:solidFill>
                <a:latin typeface="Arial"/>
                <a:cs typeface="Arial"/>
              </a:rPr>
              <a:t>20 2 </a:t>
            </a:r>
            <a:r>
              <a:rPr sz="511" spc="-34" dirty="0">
                <a:solidFill>
                  <a:srgbClr val="214970"/>
                </a:solidFill>
                <a:latin typeface="Arial"/>
                <a:cs typeface="Arial"/>
              </a:rPr>
              <a:t>. </a:t>
            </a:r>
            <a:r>
              <a:rPr sz="511" spc="-65" dirty="0">
                <a:solidFill>
                  <a:srgbClr val="08365D"/>
                </a:solidFill>
                <a:latin typeface="Arial"/>
                <a:cs typeface="Arial"/>
              </a:rPr>
              <a:t>4 84 </a:t>
            </a:r>
            <a:r>
              <a:rPr sz="511" spc="-44" dirty="0">
                <a:solidFill>
                  <a:srgbClr val="385B7C"/>
                </a:solidFill>
                <a:latin typeface="Arial"/>
                <a:cs typeface="Arial"/>
              </a:rPr>
              <a:t>.</a:t>
            </a:r>
            <a:r>
              <a:rPr sz="511" spc="-44" dirty="0">
                <a:solidFill>
                  <a:srgbClr val="08365D"/>
                </a:solidFill>
                <a:latin typeface="Arial"/>
                <a:cs typeface="Arial"/>
              </a:rPr>
              <a:t>84 </a:t>
            </a:r>
            <a:r>
              <a:rPr sz="511" spc="-65" dirty="0">
                <a:solidFill>
                  <a:srgbClr val="08365D"/>
                </a:solidFill>
                <a:latin typeface="Arial"/>
                <a:cs typeface="Arial"/>
              </a:rPr>
              <a:t>0 0 </a:t>
            </a:r>
            <a:r>
              <a:rPr sz="648" spc="-41" dirty="0">
                <a:solidFill>
                  <a:srgbClr val="006070"/>
                </a:solidFill>
                <a:latin typeface="Arial"/>
                <a:cs typeface="Arial"/>
              </a:rPr>
              <a:t>I </a:t>
            </a:r>
            <a:r>
              <a:rPr sz="511" spc="-51" dirty="0">
                <a:solidFill>
                  <a:srgbClr val="08365D"/>
                </a:solidFill>
                <a:latin typeface="Arial"/>
                <a:cs typeface="Arial"/>
              </a:rPr>
              <a:t>info </a:t>
            </a:r>
            <a:r>
              <a:rPr sz="511" spc="14" dirty="0">
                <a:solidFill>
                  <a:srgbClr val="385B7C"/>
                </a:solidFill>
                <a:latin typeface="Arial"/>
                <a:cs typeface="Arial"/>
              </a:rPr>
              <a:t>@</a:t>
            </a:r>
            <a:r>
              <a:rPr sz="511" spc="14" dirty="0">
                <a:solidFill>
                  <a:srgbClr val="08365D"/>
                </a:solidFill>
                <a:latin typeface="Arial"/>
                <a:cs typeface="Arial"/>
              </a:rPr>
              <a:t>aanadc</a:t>
            </a:r>
            <a:r>
              <a:rPr sz="511" spc="31" dirty="0">
                <a:solidFill>
                  <a:srgbClr val="08365D"/>
                </a:solidFill>
                <a:latin typeface="Arial"/>
                <a:cs typeface="Arial"/>
              </a:rPr>
              <a:t> </a:t>
            </a:r>
            <a:r>
              <a:rPr sz="511" spc="14" dirty="0">
                <a:solidFill>
                  <a:srgbClr val="385B7C"/>
                </a:solidFill>
                <a:latin typeface="Arial"/>
                <a:cs typeface="Arial"/>
              </a:rPr>
              <a:t>.</a:t>
            </a:r>
            <a:r>
              <a:rPr sz="511" spc="14" dirty="0">
                <a:solidFill>
                  <a:srgbClr val="08365D"/>
                </a:solidFill>
                <a:latin typeface="Arial"/>
                <a:cs typeface="Arial"/>
              </a:rPr>
              <a:t>com</a:t>
            </a:r>
            <a:endParaRPr sz="511">
              <a:latin typeface="Arial"/>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object 2"/>
          <p:cNvSpPr/>
          <p:nvPr/>
        </p:nvSpPr>
        <p:spPr>
          <a:xfrm>
            <a:off x="3758046" y="5851120"/>
            <a:ext cx="4675909" cy="695325"/>
          </a:xfrm>
          <a:custGeom>
            <a:avLst/>
            <a:gdLst/>
            <a:ahLst/>
            <a:cxnLst/>
            <a:rect l="l" t="t" r="r" b="b"/>
            <a:pathLst>
              <a:path w="6858000" h="1019809">
                <a:moveTo>
                  <a:pt x="0" y="1019555"/>
                </a:moveTo>
                <a:lnTo>
                  <a:pt x="6858000" y="1019555"/>
                </a:lnTo>
                <a:lnTo>
                  <a:pt x="6858000" y="0"/>
                </a:lnTo>
                <a:lnTo>
                  <a:pt x="0" y="0"/>
                </a:lnTo>
                <a:lnTo>
                  <a:pt x="0" y="1019555"/>
                </a:lnTo>
                <a:close/>
              </a:path>
            </a:pathLst>
          </a:custGeom>
          <a:solidFill>
            <a:srgbClr val="231F20">
              <a:alpha val="5000"/>
            </a:srgbClr>
          </a:solidFill>
        </p:spPr>
        <p:txBody>
          <a:bodyPr wrap="square" lIns="0" tIns="0" rIns="0" bIns="0" rtlCol="0"/>
          <a:lstStyle/>
          <a:p>
            <a:endParaRPr sz="1227"/>
          </a:p>
        </p:txBody>
      </p:sp>
      <p:sp>
        <p:nvSpPr>
          <p:cNvPr id="3" name="object 3"/>
          <p:cNvSpPr/>
          <p:nvPr/>
        </p:nvSpPr>
        <p:spPr>
          <a:xfrm>
            <a:off x="4814680" y="1908336"/>
            <a:ext cx="3620366" cy="0"/>
          </a:xfrm>
          <a:custGeom>
            <a:avLst/>
            <a:gdLst/>
            <a:ahLst/>
            <a:cxnLst/>
            <a:rect l="l" t="t" r="r" b="b"/>
            <a:pathLst>
              <a:path w="5309870">
                <a:moveTo>
                  <a:pt x="0" y="0"/>
                </a:moveTo>
                <a:lnTo>
                  <a:pt x="5309603" y="0"/>
                </a:lnTo>
              </a:path>
            </a:pathLst>
          </a:custGeom>
          <a:ln w="25374">
            <a:solidFill>
              <a:srgbClr val="F1F1F2"/>
            </a:solidFill>
          </a:ln>
        </p:spPr>
        <p:txBody>
          <a:bodyPr wrap="square" lIns="0" tIns="0" rIns="0" bIns="0" rtlCol="0"/>
          <a:lstStyle/>
          <a:p>
            <a:endParaRPr sz="1227"/>
          </a:p>
        </p:txBody>
      </p:sp>
      <p:sp>
        <p:nvSpPr>
          <p:cNvPr id="4" name="object 4"/>
          <p:cNvSpPr/>
          <p:nvPr/>
        </p:nvSpPr>
        <p:spPr>
          <a:xfrm>
            <a:off x="4814680" y="1951593"/>
            <a:ext cx="3620366" cy="0"/>
          </a:xfrm>
          <a:custGeom>
            <a:avLst/>
            <a:gdLst/>
            <a:ahLst/>
            <a:cxnLst/>
            <a:rect l="l" t="t" r="r" b="b"/>
            <a:pathLst>
              <a:path w="5309870">
                <a:moveTo>
                  <a:pt x="0" y="0"/>
                </a:moveTo>
                <a:lnTo>
                  <a:pt x="5309603" y="0"/>
                </a:lnTo>
              </a:path>
            </a:pathLst>
          </a:custGeom>
          <a:ln w="25374">
            <a:solidFill>
              <a:srgbClr val="F1F1F2"/>
            </a:solidFill>
          </a:ln>
        </p:spPr>
        <p:txBody>
          <a:bodyPr wrap="square" lIns="0" tIns="0" rIns="0" bIns="0" rtlCol="0"/>
          <a:lstStyle/>
          <a:p>
            <a:endParaRPr sz="1227"/>
          </a:p>
        </p:txBody>
      </p:sp>
      <p:sp>
        <p:nvSpPr>
          <p:cNvPr id="5" name="object 5"/>
          <p:cNvSpPr/>
          <p:nvPr/>
        </p:nvSpPr>
        <p:spPr>
          <a:xfrm>
            <a:off x="4814680" y="1994851"/>
            <a:ext cx="3620366" cy="0"/>
          </a:xfrm>
          <a:custGeom>
            <a:avLst/>
            <a:gdLst/>
            <a:ahLst/>
            <a:cxnLst/>
            <a:rect l="l" t="t" r="r" b="b"/>
            <a:pathLst>
              <a:path w="5309870">
                <a:moveTo>
                  <a:pt x="0" y="0"/>
                </a:moveTo>
                <a:lnTo>
                  <a:pt x="5309603" y="0"/>
                </a:lnTo>
              </a:path>
            </a:pathLst>
          </a:custGeom>
          <a:ln w="25374">
            <a:solidFill>
              <a:srgbClr val="F1F1F2"/>
            </a:solidFill>
          </a:ln>
        </p:spPr>
        <p:txBody>
          <a:bodyPr wrap="square" lIns="0" tIns="0" rIns="0" bIns="0" rtlCol="0"/>
          <a:lstStyle/>
          <a:p>
            <a:endParaRPr sz="1227"/>
          </a:p>
        </p:txBody>
      </p:sp>
      <p:sp>
        <p:nvSpPr>
          <p:cNvPr id="6" name="object 6"/>
          <p:cNvSpPr/>
          <p:nvPr/>
        </p:nvSpPr>
        <p:spPr>
          <a:xfrm>
            <a:off x="4814680" y="2038107"/>
            <a:ext cx="3620366" cy="0"/>
          </a:xfrm>
          <a:custGeom>
            <a:avLst/>
            <a:gdLst/>
            <a:ahLst/>
            <a:cxnLst/>
            <a:rect l="l" t="t" r="r" b="b"/>
            <a:pathLst>
              <a:path w="5309870">
                <a:moveTo>
                  <a:pt x="0" y="0"/>
                </a:moveTo>
                <a:lnTo>
                  <a:pt x="5309603" y="0"/>
                </a:lnTo>
              </a:path>
            </a:pathLst>
          </a:custGeom>
          <a:ln w="25374">
            <a:solidFill>
              <a:srgbClr val="F1F1F2"/>
            </a:solidFill>
          </a:ln>
        </p:spPr>
        <p:txBody>
          <a:bodyPr wrap="square" lIns="0" tIns="0" rIns="0" bIns="0" rtlCol="0"/>
          <a:lstStyle/>
          <a:p>
            <a:endParaRPr sz="1227"/>
          </a:p>
        </p:txBody>
      </p:sp>
      <p:sp>
        <p:nvSpPr>
          <p:cNvPr id="7" name="object 7"/>
          <p:cNvSpPr/>
          <p:nvPr/>
        </p:nvSpPr>
        <p:spPr>
          <a:xfrm>
            <a:off x="3757146" y="2072714"/>
            <a:ext cx="4678074" cy="17318"/>
          </a:xfrm>
          <a:custGeom>
            <a:avLst/>
            <a:gdLst/>
            <a:ahLst/>
            <a:cxnLst/>
            <a:rect l="l" t="t" r="r" b="b"/>
            <a:pathLst>
              <a:path w="6861175" h="25400">
                <a:moveTo>
                  <a:pt x="0" y="25374"/>
                </a:moveTo>
                <a:lnTo>
                  <a:pt x="6860654" y="25374"/>
                </a:lnTo>
                <a:lnTo>
                  <a:pt x="6860654"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8" name="object 8"/>
          <p:cNvSpPr/>
          <p:nvPr/>
        </p:nvSpPr>
        <p:spPr>
          <a:xfrm>
            <a:off x="3757146" y="2115971"/>
            <a:ext cx="4678074" cy="17318"/>
          </a:xfrm>
          <a:custGeom>
            <a:avLst/>
            <a:gdLst/>
            <a:ahLst/>
            <a:cxnLst/>
            <a:rect l="l" t="t" r="r" b="b"/>
            <a:pathLst>
              <a:path w="6861175" h="25400">
                <a:moveTo>
                  <a:pt x="0" y="25374"/>
                </a:moveTo>
                <a:lnTo>
                  <a:pt x="6860654" y="25374"/>
                </a:lnTo>
                <a:lnTo>
                  <a:pt x="6860654"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9" name="object 9"/>
          <p:cNvSpPr/>
          <p:nvPr/>
        </p:nvSpPr>
        <p:spPr>
          <a:xfrm>
            <a:off x="3757146" y="2159227"/>
            <a:ext cx="4678074" cy="17318"/>
          </a:xfrm>
          <a:custGeom>
            <a:avLst/>
            <a:gdLst/>
            <a:ahLst/>
            <a:cxnLst/>
            <a:rect l="l" t="t" r="r" b="b"/>
            <a:pathLst>
              <a:path w="6861175" h="25400">
                <a:moveTo>
                  <a:pt x="0" y="25374"/>
                </a:moveTo>
                <a:lnTo>
                  <a:pt x="6860654" y="25374"/>
                </a:lnTo>
                <a:lnTo>
                  <a:pt x="6860654"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10" name="object 10"/>
          <p:cNvSpPr/>
          <p:nvPr/>
        </p:nvSpPr>
        <p:spPr>
          <a:xfrm>
            <a:off x="3757146" y="2202484"/>
            <a:ext cx="4678074" cy="17318"/>
          </a:xfrm>
          <a:custGeom>
            <a:avLst/>
            <a:gdLst/>
            <a:ahLst/>
            <a:cxnLst/>
            <a:rect l="l" t="t" r="r" b="b"/>
            <a:pathLst>
              <a:path w="6861175" h="25400">
                <a:moveTo>
                  <a:pt x="0" y="25374"/>
                </a:moveTo>
                <a:lnTo>
                  <a:pt x="6860654" y="25374"/>
                </a:lnTo>
                <a:lnTo>
                  <a:pt x="6860654"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11" name="object 11"/>
          <p:cNvSpPr/>
          <p:nvPr/>
        </p:nvSpPr>
        <p:spPr>
          <a:xfrm>
            <a:off x="3757146" y="2245742"/>
            <a:ext cx="4678074" cy="17318"/>
          </a:xfrm>
          <a:custGeom>
            <a:avLst/>
            <a:gdLst/>
            <a:ahLst/>
            <a:cxnLst/>
            <a:rect l="l" t="t" r="r" b="b"/>
            <a:pathLst>
              <a:path w="6861175" h="25400">
                <a:moveTo>
                  <a:pt x="0" y="25374"/>
                </a:moveTo>
                <a:lnTo>
                  <a:pt x="6860654" y="25374"/>
                </a:lnTo>
                <a:lnTo>
                  <a:pt x="6860654"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12" name="object 12"/>
          <p:cNvSpPr/>
          <p:nvPr/>
        </p:nvSpPr>
        <p:spPr>
          <a:xfrm>
            <a:off x="3757146" y="2288999"/>
            <a:ext cx="4678074" cy="17318"/>
          </a:xfrm>
          <a:custGeom>
            <a:avLst/>
            <a:gdLst/>
            <a:ahLst/>
            <a:cxnLst/>
            <a:rect l="l" t="t" r="r" b="b"/>
            <a:pathLst>
              <a:path w="6861175" h="25400">
                <a:moveTo>
                  <a:pt x="0" y="25374"/>
                </a:moveTo>
                <a:lnTo>
                  <a:pt x="6860654" y="25374"/>
                </a:lnTo>
                <a:lnTo>
                  <a:pt x="6860654"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13" name="object 13"/>
          <p:cNvSpPr/>
          <p:nvPr/>
        </p:nvSpPr>
        <p:spPr>
          <a:xfrm>
            <a:off x="3757146" y="2332255"/>
            <a:ext cx="4678074" cy="17318"/>
          </a:xfrm>
          <a:custGeom>
            <a:avLst/>
            <a:gdLst/>
            <a:ahLst/>
            <a:cxnLst/>
            <a:rect l="l" t="t" r="r" b="b"/>
            <a:pathLst>
              <a:path w="6861175" h="25400">
                <a:moveTo>
                  <a:pt x="0" y="25374"/>
                </a:moveTo>
                <a:lnTo>
                  <a:pt x="6860654" y="25374"/>
                </a:lnTo>
                <a:lnTo>
                  <a:pt x="6860654"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14" name="object 14"/>
          <p:cNvSpPr/>
          <p:nvPr/>
        </p:nvSpPr>
        <p:spPr>
          <a:xfrm>
            <a:off x="3757146" y="2375511"/>
            <a:ext cx="4678074" cy="17318"/>
          </a:xfrm>
          <a:custGeom>
            <a:avLst/>
            <a:gdLst/>
            <a:ahLst/>
            <a:cxnLst/>
            <a:rect l="l" t="t" r="r" b="b"/>
            <a:pathLst>
              <a:path w="6861175" h="25400">
                <a:moveTo>
                  <a:pt x="0" y="25374"/>
                </a:moveTo>
                <a:lnTo>
                  <a:pt x="6860654" y="25374"/>
                </a:lnTo>
                <a:lnTo>
                  <a:pt x="6860654"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15" name="object 15"/>
          <p:cNvSpPr/>
          <p:nvPr/>
        </p:nvSpPr>
        <p:spPr>
          <a:xfrm>
            <a:off x="3757146" y="2418770"/>
            <a:ext cx="4678074" cy="17318"/>
          </a:xfrm>
          <a:custGeom>
            <a:avLst/>
            <a:gdLst/>
            <a:ahLst/>
            <a:cxnLst/>
            <a:rect l="l" t="t" r="r" b="b"/>
            <a:pathLst>
              <a:path w="6861175" h="25400">
                <a:moveTo>
                  <a:pt x="0" y="25374"/>
                </a:moveTo>
                <a:lnTo>
                  <a:pt x="6860654" y="25374"/>
                </a:lnTo>
                <a:lnTo>
                  <a:pt x="6860654"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16" name="object 16"/>
          <p:cNvSpPr/>
          <p:nvPr/>
        </p:nvSpPr>
        <p:spPr>
          <a:xfrm>
            <a:off x="3757146" y="2462025"/>
            <a:ext cx="4678074" cy="17318"/>
          </a:xfrm>
          <a:custGeom>
            <a:avLst/>
            <a:gdLst/>
            <a:ahLst/>
            <a:cxnLst/>
            <a:rect l="l" t="t" r="r" b="b"/>
            <a:pathLst>
              <a:path w="6861175" h="25400">
                <a:moveTo>
                  <a:pt x="0" y="25374"/>
                </a:moveTo>
                <a:lnTo>
                  <a:pt x="6860654" y="25374"/>
                </a:lnTo>
                <a:lnTo>
                  <a:pt x="6860654"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17" name="object 17"/>
          <p:cNvSpPr/>
          <p:nvPr/>
        </p:nvSpPr>
        <p:spPr>
          <a:xfrm>
            <a:off x="3757146" y="2505282"/>
            <a:ext cx="4678074" cy="17318"/>
          </a:xfrm>
          <a:custGeom>
            <a:avLst/>
            <a:gdLst/>
            <a:ahLst/>
            <a:cxnLst/>
            <a:rect l="l" t="t" r="r" b="b"/>
            <a:pathLst>
              <a:path w="6861175" h="25400">
                <a:moveTo>
                  <a:pt x="0" y="25374"/>
                </a:moveTo>
                <a:lnTo>
                  <a:pt x="6860654" y="25374"/>
                </a:lnTo>
                <a:lnTo>
                  <a:pt x="6860654"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18" name="object 18"/>
          <p:cNvSpPr/>
          <p:nvPr/>
        </p:nvSpPr>
        <p:spPr>
          <a:xfrm>
            <a:off x="3757146" y="2548539"/>
            <a:ext cx="4678074" cy="17318"/>
          </a:xfrm>
          <a:custGeom>
            <a:avLst/>
            <a:gdLst/>
            <a:ahLst/>
            <a:cxnLst/>
            <a:rect l="l" t="t" r="r" b="b"/>
            <a:pathLst>
              <a:path w="6861175" h="25400">
                <a:moveTo>
                  <a:pt x="0" y="25374"/>
                </a:moveTo>
                <a:lnTo>
                  <a:pt x="6860654" y="25374"/>
                </a:lnTo>
                <a:lnTo>
                  <a:pt x="6860654"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19" name="object 19"/>
          <p:cNvSpPr/>
          <p:nvPr/>
        </p:nvSpPr>
        <p:spPr>
          <a:xfrm>
            <a:off x="3757146" y="2591796"/>
            <a:ext cx="4678074" cy="17318"/>
          </a:xfrm>
          <a:custGeom>
            <a:avLst/>
            <a:gdLst/>
            <a:ahLst/>
            <a:cxnLst/>
            <a:rect l="l" t="t" r="r" b="b"/>
            <a:pathLst>
              <a:path w="6861175" h="25400">
                <a:moveTo>
                  <a:pt x="0" y="25374"/>
                </a:moveTo>
                <a:lnTo>
                  <a:pt x="6860654" y="25374"/>
                </a:lnTo>
                <a:lnTo>
                  <a:pt x="6860654"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20" name="object 20"/>
          <p:cNvSpPr/>
          <p:nvPr/>
        </p:nvSpPr>
        <p:spPr>
          <a:xfrm>
            <a:off x="3757146" y="2635054"/>
            <a:ext cx="4678074" cy="17318"/>
          </a:xfrm>
          <a:custGeom>
            <a:avLst/>
            <a:gdLst/>
            <a:ahLst/>
            <a:cxnLst/>
            <a:rect l="l" t="t" r="r" b="b"/>
            <a:pathLst>
              <a:path w="6861175" h="25400">
                <a:moveTo>
                  <a:pt x="0" y="25374"/>
                </a:moveTo>
                <a:lnTo>
                  <a:pt x="6860654" y="25374"/>
                </a:lnTo>
                <a:lnTo>
                  <a:pt x="6860654"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21" name="object 21"/>
          <p:cNvSpPr/>
          <p:nvPr/>
        </p:nvSpPr>
        <p:spPr>
          <a:xfrm>
            <a:off x="3757146" y="2678310"/>
            <a:ext cx="4678074" cy="17318"/>
          </a:xfrm>
          <a:custGeom>
            <a:avLst/>
            <a:gdLst/>
            <a:ahLst/>
            <a:cxnLst/>
            <a:rect l="l" t="t" r="r" b="b"/>
            <a:pathLst>
              <a:path w="6861175" h="25400">
                <a:moveTo>
                  <a:pt x="0" y="25374"/>
                </a:moveTo>
                <a:lnTo>
                  <a:pt x="6860654" y="25374"/>
                </a:lnTo>
                <a:lnTo>
                  <a:pt x="6860654"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22" name="object 22"/>
          <p:cNvSpPr/>
          <p:nvPr/>
        </p:nvSpPr>
        <p:spPr>
          <a:xfrm>
            <a:off x="3757146" y="2721567"/>
            <a:ext cx="4678074" cy="17318"/>
          </a:xfrm>
          <a:custGeom>
            <a:avLst/>
            <a:gdLst/>
            <a:ahLst/>
            <a:cxnLst/>
            <a:rect l="l" t="t" r="r" b="b"/>
            <a:pathLst>
              <a:path w="6861175" h="25400">
                <a:moveTo>
                  <a:pt x="0" y="25374"/>
                </a:moveTo>
                <a:lnTo>
                  <a:pt x="6860654" y="25374"/>
                </a:lnTo>
                <a:lnTo>
                  <a:pt x="6860654"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23" name="object 23"/>
          <p:cNvSpPr/>
          <p:nvPr/>
        </p:nvSpPr>
        <p:spPr>
          <a:xfrm>
            <a:off x="3757146" y="2764823"/>
            <a:ext cx="4678074" cy="17318"/>
          </a:xfrm>
          <a:custGeom>
            <a:avLst/>
            <a:gdLst/>
            <a:ahLst/>
            <a:cxnLst/>
            <a:rect l="l" t="t" r="r" b="b"/>
            <a:pathLst>
              <a:path w="6861175" h="25400">
                <a:moveTo>
                  <a:pt x="0" y="25374"/>
                </a:moveTo>
                <a:lnTo>
                  <a:pt x="6860654" y="25374"/>
                </a:lnTo>
                <a:lnTo>
                  <a:pt x="6860654"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24" name="object 24"/>
          <p:cNvSpPr/>
          <p:nvPr/>
        </p:nvSpPr>
        <p:spPr>
          <a:xfrm>
            <a:off x="3757146" y="2808081"/>
            <a:ext cx="4678074" cy="17318"/>
          </a:xfrm>
          <a:custGeom>
            <a:avLst/>
            <a:gdLst/>
            <a:ahLst/>
            <a:cxnLst/>
            <a:rect l="l" t="t" r="r" b="b"/>
            <a:pathLst>
              <a:path w="6861175" h="25400">
                <a:moveTo>
                  <a:pt x="0" y="25374"/>
                </a:moveTo>
                <a:lnTo>
                  <a:pt x="6860654" y="25374"/>
                </a:lnTo>
                <a:lnTo>
                  <a:pt x="6860654"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25" name="object 25"/>
          <p:cNvSpPr/>
          <p:nvPr/>
        </p:nvSpPr>
        <p:spPr>
          <a:xfrm>
            <a:off x="3757146" y="2851338"/>
            <a:ext cx="4678074" cy="17318"/>
          </a:xfrm>
          <a:custGeom>
            <a:avLst/>
            <a:gdLst/>
            <a:ahLst/>
            <a:cxnLst/>
            <a:rect l="l" t="t" r="r" b="b"/>
            <a:pathLst>
              <a:path w="6861175" h="25400">
                <a:moveTo>
                  <a:pt x="0" y="25374"/>
                </a:moveTo>
                <a:lnTo>
                  <a:pt x="6860654" y="25374"/>
                </a:lnTo>
                <a:lnTo>
                  <a:pt x="6860654"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26" name="object 26"/>
          <p:cNvSpPr/>
          <p:nvPr/>
        </p:nvSpPr>
        <p:spPr>
          <a:xfrm>
            <a:off x="5031988" y="2903245"/>
            <a:ext cx="3403023" cy="0"/>
          </a:xfrm>
          <a:custGeom>
            <a:avLst/>
            <a:gdLst/>
            <a:ahLst/>
            <a:cxnLst/>
            <a:rect l="l" t="t" r="r" b="b"/>
            <a:pathLst>
              <a:path w="4991100">
                <a:moveTo>
                  <a:pt x="0" y="0"/>
                </a:moveTo>
                <a:lnTo>
                  <a:pt x="4990884" y="0"/>
                </a:lnTo>
              </a:path>
            </a:pathLst>
          </a:custGeom>
          <a:ln w="25374">
            <a:solidFill>
              <a:srgbClr val="F1F1F2"/>
            </a:solidFill>
          </a:ln>
        </p:spPr>
        <p:txBody>
          <a:bodyPr wrap="square" lIns="0" tIns="0" rIns="0" bIns="0" rtlCol="0"/>
          <a:lstStyle/>
          <a:p>
            <a:endParaRPr sz="1227"/>
          </a:p>
        </p:txBody>
      </p:sp>
      <p:sp>
        <p:nvSpPr>
          <p:cNvPr id="27" name="object 27"/>
          <p:cNvSpPr/>
          <p:nvPr/>
        </p:nvSpPr>
        <p:spPr>
          <a:xfrm>
            <a:off x="3757146" y="1896453"/>
            <a:ext cx="4678074" cy="1051214"/>
          </a:xfrm>
          <a:custGeom>
            <a:avLst/>
            <a:gdLst/>
            <a:ahLst/>
            <a:cxnLst/>
            <a:rect l="l" t="t" r="r" b="b"/>
            <a:pathLst>
              <a:path w="6861175" h="1541779">
                <a:moveTo>
                  <a:pt x="0" y="1541564"/>
                </a:moveTo>
                <a:lnTo>
                  <a:pt x="6860654" y="1541564"/>
                </a:lnTo>
                <a:lnTo>
                  <a:pt x="6860654" y="0"/>
                </a:lnTo>
                <a:lnTo>
                  <a:pt x="0" y="0"/>
                </a:lnTo>
                <a:lnTo>
                  <a:pt x="0" y="1541564"/>
                </a:lnTo>
                <a:close/>
              </a:path>
            </a:pathLst>
          </a:custGeom>
          <a:solidFill>
            <a:srgbClr val="016271">
              <a:alpha val="7998"/>
            </a:srgbClr>
          </a:solidFill>
        </p:spPr>
        <p:txBody>
          <a:bodyPr wrap="square" lIns="0" tIns="0" rIns="0" bIns="0" rtlCol="0"/>
          <a:lstStyle/>
          <a:p>
            <a:endParaRPr sz="1227"/>
          </a:p>
        </p:txBody>
      </p:sp>
      <p:sp>
        <p:nvSpPr>
          <p:cNvPr id="28" name="object 28"/>
          <p:cNvSpPr/>
          <p:nvPr/>
        </p:nvSpPr>
        <p:spPr>
          <a:xfrm>
            <a:off x="3757146" y="322223"/>
            <a:ext cx="4678074" cy="17318"/>
          </a:xfrm>
          <a:custGeom>
            <a:avLst/>
            <a:gdLst/>
            <a:ahLst/>
            <a:cxnLst/>
            <a:rect l="l" t="t" r="r" b="b"/>
            <a:pathLst>
              <a:path w="6861175" h="25400">
                <a:moveTo>
                  <a:pt x="0" y="25374"/>
                </a:moveTo>
                <a:lnTo>
                  <a:pt x="6860654" y="25374"/>
                </a:lnTo>
                <a:lnTo>
                  <a:pt x="6860654"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29" name="object 29"/>
          <p:cNvSpPr/>
          <p:nvPr/>
        </p:nvSpPr>
        <p:spPr>
          <a:xfrm>
            <a:off x="3757146" y="365481"/>
            <a:ext cx="4678074" cy="17318"/>
          </a:xfrm>
          <a:custGeom>
            <a:avLst/>
            <a:gdLst/>
            <a:ahLst/>
            <a:cxnLst/>
            <a:rect l="l" t="t" r="r" b="b"/>
            <a:pathLst>
              <a:path w="6861175" h="25400">
                <a:moveTo>
                  <a:pt x="0" y="25374"/>
                </a:moveTo>
                <a:lnTo>
                  <a:pt x="6860654" y="25374"/>
                </a:lnTo>
                <a:lnTo>
                  <a:pt x="6860654"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30" name="object 30"/>
          <p:cNvSpPr/>
          <p:nvPr/>
        </p:nvSpPr>
        <p:spPr>
          <a:xfrm>
            <a:off x="3757146" y="408737"/>
            <a:ext cx="4678074" cy="17318"/>
          </a:xfrm>
          <a:custGeom>
            <a:avLst/>
            <a:gdLst/>
            <a:ahLst/>
            <a:cxnLst/>
            <a:rect l="l" t="t" r="r" b="b"/>
            <a:pathLst>
              <a:path w="6861175" h="25400">
                <a:moveTo>
                  <a:pt x="0" y="25374"/>
                </a:moveTo>
                <a:lnTo>
                  <a:pt x="6860654" y="25374"/>
                </a:lnTo>
                <a:lnTo>
                  <a:pt x="6860654"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31" name="object 31"/>
          <p:cNvSpPr/>
          <p:nvPr/>
        </p:nvSpPr>
        <p:spPr>
          <a:xfrm>
            <a:off x="3757146" y="451994"/>
            <a:ext cx="4678074" cy="17318"/>
          </a:xfrm>
          <a:custGeom>
            <a:avLst/>
            <a:gdLst/>
            <a:ahLst/>
            <a:cxnLst/>
            <a:rect l="l" t="t" r="r" b="b"/>
            <a:pathLst>
              <a:path w="6861175" h="25400">
                <a:moveTo>
                  <a:pt x="0" y="25374"/>
                </a:moveTo>
                <a:lnTo>
                  <a:pt x="6860654" y="25374"/>
                </a:lnTo>
                <a:lnTo>
                  <a:pt x="6860654"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32" name="object 32"/>
          <p:cNvSpPr/>
          <p:nvPr/>
        </p:nvSpPr>
        <p:spPr>
          <a:xfrm>
            <a:off x="3757146" y="495252"/>
            <a:ext cx="4678074" cy="17318"/>
          </a:xfrm>
          <a:custGeom>
            <a:avLst/>
            <a:gdLst/>
            <a:ahLst/>
            <a:cxnLst/>
            <a:rect l="l" t="t" r="r" b="b"/>
            <a:pathLst>
              <a:path w="6861175" h="25400">
                <a:moveTo>
                  <a:pt x="0" y="25374"/>
                </a:moveTo>
                <a:lnTo>
                  <a:pt x="6860654" y="25374"/>
                </a:lnTo>
                <a:lnTo>
                  <a:pt x="6860654"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33" name="object 33"/>
          <p:cNvSpPr/>
          <p:nvPr/>
        </p:nvSpPr>
        <p:spPr>
          <a:xfrm>
            <a:off x="3757146" y="538508"/>
            <a:ext cx="4678074" cy="17318"/>
          </a:xfrm>
          <a:custGeom>
            <a:avLst/>
            <a:gdLst/>
            <a:ahLst/>
            <a:cxnLst/>
            <a:rect l="l" t="t" r="r" b="b"/>
            <a:pathLst>
              <a:path w="6861175" h="25400">
                <a:moveTo>
                  <a:pt x="0" y="25374"/>
                </a:moveTo>
                <a:lnTo>
                  <a:pt x="6860654" y="25374"/>
                </a:lnTo>
                <a:lnTo>
                  <a:pt x="6860654"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34" name="object 34"/>
          <p:cNvSpPr/>
          <p:nvPr/>
        </p:nvSpPr>
        <p:spPr>
          <a:xfrm>
            <a:off x="3757146" y="581765"/>
            <a:ext cx="4678074" cy="17318"/>
          </a:xfrm>
          <a:custGeom>
            <a:avLst/>
            <a:gdLst/>
            <a:ahLst/>
            <a:cxnLst/>
            <a:rect l="l" t="t" r="r" b="b"/>
            <a:pathLst>
              <a:path w="6861175" h="25400">
                <a:moveTo>
                  <a:pt x="0" y="25374"/>
                </a:moveTo>
                <a:lnTo>
                  <a:pt x="6860654" y="25374"/>
                </a:lnTo>
                <a:lnTo>
                  <a:pt x="6860654"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35" name="object 35"/>
          <p:cNvSpPr/>
          <p:nvPr/>
        </p:nvSpPr>
        <p:spPr>
          <a:xfrm>
            <a:off x="3757146" y="625021"/>
            <a:ext cx="4678074" cy="17318"/>
          </a:xfrm>
          <a:custGeom>
            <a:avLst/>
            <a:gdLst/>
            <a:ahLst/>
            <a:cxnLst/>
            <a:rect l="l" t="t" r="r" b="b"/>
            <a:pathLst>
              <a:path w="6861175" h="25400">
                <a:moveTo>
                  <a:pt x="0" y="25374"/>
                </a:moveTo>
                <a:lnTo>
                  <a:pt x="6860654" y="25374"/>
                </a:lnTo>
                <a:lnTo>
                  <a:pt x="6860654"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36" name="object 36"/>
          <p:cNvSpPr/>
          <p:nvPr/>
        </p:nvSpPr>
        <p:spPr>
          <a:xfrm>
            <a:off x="3757146" y="668280"/>
            <a:ext cx="4678074" cy="17318"/>
          </a:xfrm>
          <a:custGeom>
            <a:avLst/>
            <a:gdLst/>
            <a:ahLst/>
            <a:cxnLst/>
            <a:rect l="l" t="t" r="r" b="b"/>
            <a:pathLst>
              <a:path w="6861175" h="25400">
                <a:moveTo>
                  <a:pt x="0" y="25374"/>
                </a:moveTo>
                <a:lnTo>
                  <a:pt x="6860654" y="25374"/>
                </a:lnTo>
                <a:lnTo>
                  <a:pt x="6860654"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37" name="object 37"/>
          <p:cNvSpPr/>
          <p:nvPr/>
        </p:nvSpPr>
        <p:spPr>
          <a:xfrm>
            <a:off x="3757146" y="711535"/>
            <a:ext cx="4678074" cy="17318"/>
          </a:xfrm>
          <a:custGeom>
            <a:avLst/>
            <a:gdLst/>
            <a:ahLst/>
            <a:cxnLst/>
            <a:rect l="l" t="t" r="r" b="b"/>
            <a:pathLst>
              <a:path w="6861175" h="25400">
                <a:moveTo>
                  <a:pt x="0" y="25374"/>
                </a:moveTo>
                <a:lnTo>
                  <a:pt x="6860654" y="25374"/>
                </a:lnTo>
                <a:lnTo>
                  <a:pt x="6860654"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38" name="object 38"/>
          <p:cNvSpPr/>
          <p:nvPr/>
        </p:nvSpPr>
        <p:spPr>
          <a:xfrm>
            <a:off x="3757146" y="754793"/>
            <a:ext cx="4678074" cy="17318"/>
          </a:xfrm>
          <a:custGeom>
            <a:avLst/>
            <a:gdLst/>
            <a:ahLst/>
            <a:cxnLst/>
            <a:rect l="l" t="t" r="r" b="b"/>
            <a:pathLst>
              <a:path w="6861175" h="25400">
                <a:moveTo>
                  <a:pt x="0" y="25374"/>
                </a:moveTo>
                <a:lnTo>
                  <a:pt x="6860654" y="25374"/>
                </a:lnTo>
                <a:lnTo>
                  <a:pt x="6860654"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39" name="object 39"/>
          <p:cNvSpPr/>
          <p:nvPr/>
        </p:nvSpPr>
        <p:spPr>
          <a:xfrm>
            <a:off x="3757146" y="798049"/>
            <a:ext cx="4678074" cy="17318"/>
          </a:xfrm>
          <a:custGeom>
            <a:avLst/>
            <a:gdLst/>
            <a:ahLst/>
            <a:cxnLst/>
            <a:rect l="l" t="t" r="r" b="b"/>
            <a:pathLst>
              <a:path w="6861175" h="25400">
                <a:moveTo>
                  <a:pt x="0" y="25374"/>
                </a:moveTo>
                <a:lnTo>
                  <a:pt x="6860654" y="25374"/>
                </a:lnTo>
                <a:lnTo>
                  <a:pt x="6860654"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40" name="object 40"/>
          <p:cNvSpPr/>
          <p:nvPr/>
        </p:nvSpPr>
        <p:spPr>
          <a:xfrm>
            <a:off x="3757146" y="841306"/>
            <a:ext cx="4678074" cy="17318"/>
          </a:xfrm>
          <a:custGeom>
            <a:avLst/>
            <a:gdLst/>
            <a:ahLst/>
            <a:cxnLst/>
            <a:rect l="l" t="t" r="r" b="b"/>
            <a:pathLst>
              <a:path w="6861175" h="25400">
                <a:moveTo>
                  <a:pt x="0" y="25374"/>
                </a:moveTo>
                <a:lnTo>
                  <a:pt x="6860654" y="25374"/>
                </a:lnTo>
                <a:lnTo>
                  <a:pt x="6860654"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41" name="object 41"/>
          <p:cNvSpPr/>
          <p:nvPr/>
        </p:nvSpPr>
        <p:spPr>
          <a:xfrm>
            <a:off x="3757146" y="884563"/>
            <a:ext cx="4678074" cy="17318"/>
          </a:xfrm>
          <a:custGeom>
            <a:avLst/>
            <a:gdLst/>
            <a:ahLst/>
            <a:cxnLst/>
            <a:rect l="l" t="t" r="r" b="b"/>
            <a:pathLst>
              <a:path w="6861175" h="25400">
                <a:moveTo>
                  <a:pt x="0" y="25374"/>
                </a:moveTo>
                <a:lnTo>
                  <a:pt x="6860654" y="25374"/>
                </a:lnTo>
                <a:lnTo>
                  <a:pt x="6860654"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42" name="object 42"/>
          <p:cNvSpPr/>
          <p:nvPr/>
        </p:nvSpPr>
        <p:spPr>
          <a:xfrm>
            <a:off x="3757146" y="927820"/>
            <a:ext cx="4678074" cy="17318"/>
          </a:xfrm>
          <a:custGeom>
            <a:avLst/>
            <a:gdLst/>
            <a:ahLst/>
            <a:cxnLst/>
            <a:rect l="l" t="t" r="r" b="b"/>
            <a:pathLst>
              <a:path w="6861175" h="25400">
                <a:moveTo>
                  <a:pt x="0" y="25374"/>
                </a:moveTo>
                <a:lnTo>
                  <a:pt x="6860654" y="25374"/>
                </a:lnTo>
                <a:lnTo>
                  <a:pt x="6860654"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43" name="object 43"/>
          <p:cNvSpPr/>
          <p:nvPr/>
        </p:nvSpPr>
        <p:spPr>
          <a:xfrm>
            <a:off x="3757146" y="971077"/>
            <a:ext cx="4678074" cy="17318"/>
          </a:xfrm>
          <a:custGeom>
            <a:avLst/>
            <a:gdLst/>
            <a:ahLst/>
            <a:cxnLst/>
            <a:rect l="l" t="t" r="r" b="b"/>
            <a:pathLst>
              <a:path w="6861175" h="25400">
                <a:moveTo>
                  <a:pt x="0" y="25374"/>
                </a:moveTo>
                <a:lnTo>
                  <a:pt x="6860654" y="25374"/>
                </a:lnTo>
                <a:lnTo>
                  <a:pt x="6860654"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44" name="object 44"/>
          <p:cNvSpPr/>
          <p:nvPr/>
        </p:nvSpPr>
        <p:spPr>
          <a:xfrm>
            <a:off x="3757146" y="1014334"/>
            <a:ext cx="4678074" cy="17318"/>
          </a:xfrm>
          <a:custGeom>
            <a:avLst/>
            <a:gdLst/>
            <a:ahLst/>
            <a:cxnLst/>
            <a:rect l="l" t="t" r="r" b="b"/>
            <a:pathLst>
              <a:path w="6861175" h="25400">
                <a:moveTo>
                  <a:pt x="0" y="25374"/>
                </a:moveTo>
                <a:lnTo>
                  <a:pt x="6860654" y="25374"/>
                </a:lnTo>
                <a:lnTo>
                  <a:pt x="6860654"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45" name="object 45"/>
          <p:cNvSpPr/>
          <p:nvPr/>
        </p:nvSpPr>
        <p:spPr>
          <a:xfrm>
            <a:off x="3757146" y="1057591"/>
            <a:ext cx="4678074" cy="17318"/>
          </a:xfrm>
          <a:custGeom>
            <a:avLst/>
            <a:gdLst/>
            <a:ahLst/>
            <a:cxnLst/>
            <a:rect l="l" t="t" r="r" b="b"/>
            <a:pathLst>
              <a:path w="6861175" h="25400">
                <a:moveTo>
                  <a:pt x="0" y="25374"/>
                </a:moveTo>
                <a:lnTo>
                  <a:pt x="6860654" y="25374"/>
                </a:lnTo>
                <a:lnTo>
                  <a:pt x="6860654"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46" name="object 46"/>
          <p:cNvSpPr/>
          <p:nvPr/>
        </p:nvSpPr>
        <p:spPr>
          <a:xfrm>
            <a:off x="3757146" y="1100847"/>
            <a:ext cx="4678074" cy="17318"/>
          </a:xfrm>
          <a:custGeom>
            <a:avLst/>
            <a:gdLst/>
            <a:ahLst/>
            <a:cxnLst/>
            <a:rect l="l" t="t" r="r" b="b"/>
            <a:pathLst>
              <a:path w="6861175" h="25400">
                <a:moveTo>
                  <a:pt x="0" y="25374"/>
                </a:moveTo>
                <a:lnTo>
                  <a:pt x="6860654" y="25374"/>
                </a:lnTo>
                <a:lnTo>
                  <a:pt x="6860654"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47" name="object 47"/>
          <p:cNvSpPr/>
          <p:nvPr/>
        </p:nvSpPr>
        <p:spPr>
          <a:xfrm>
            <a:off x="3757146" y="1144105"/>
            <a:ext cx="4678074" cy="17318"/>
          </a:xfrm>
          <a:custGeom>
            <a:avLst/>
            <a:gdLst/>
            <a:ahLst/>
            <a:cxnLst/>
            <a:rect l="l" t="t" r="r" b="b"/>
            <a:pathLst>
              <a:path w="6861175" h="25400">
                <a:moveTo>
                  <a:pt x="0" y="25374"/>
                </a:moveTo>
                <a:lnTo>
                  <a:pt x="6860654" y="25374"/>
                </a:lnTo>
                <a:lnTo>
                  <a:pt x="6860654"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48" name="object 48"/>
          <p:cNvSpPr/>
          <p:nvPr/>
        </p:nvSpPr>
        <p:spPr>
          <a:xfrm>
            <a:off x="3757146" y="1187361"/>
            <a:ext cx="4678074" cy="17318"/>
          </a:xfrm>
          <a:custGeom>
            <a:avLst/>
            <a:gdLst/>
            <a:ahLst/>
            <a:cxnLst/>
            <a:rect l="l" t="t" r="r" b="b"/>
            <a:pathLst>
              <a:path w="6861175" h="25400">
                <a:moveTo>
                  <a:pt x="0" y="25374"/>
                </a:moveTo>
                <a:lnTo>
                  <a:pt x="6860654" y="25374"/>
                </a:lnTo>
                <a:lnTo>
                  <a:pt x="6860654"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49" name="object 49"/>
          <p:cNvSpPr/>
          <p:nvPr/>
        </p:nvSpPr>
        <p:spPr>
          <a:xfrm>
            <a:off x="4817329" y="1234945"/>
            <a:ext cx="3617768" cy="0"/>
          </a:xfrm>
          <a:custGeom>
            <a:avLst/>
            <a:gdLst/>
            <a:ahLst/>
            <a:cxnLst/>
            <a:rect l="l" t="t" r="r" b="b"/>
            <a:pathLst>
              <a:path w="5306059">
                <a:moveTo>
                  <a:pt x="0" y="0"/>
                </a:moveTo>
                <a:lnTo>
                  <a:pt x="5305717" y="0"/>
                </a:lnTo>
              </a:path>
            </a:pathLst>
          </a:custGeom>
          <a:ln w="12691">
            <a:solidFill>
              <a:srgbClr val="F1F1F2"/>
            </a:solidFill>
          </a:ln>
        </p:spPr>
        <p:txBody>
          <a:bodyPr wrap="square" lIns="0" tIns="0" rIns="0" bIns="0" rtlCol="0"/>
          <a:lstStyle/>
          <a:p>
            <a:endParaRPr sz="1227"/>
          </a:p>
        </p:txBody>
      </p:sp>
      <p:sp>
        <p:nvSpPr>
          <p:cNvPr id="50" name="object 50"/>
          <p:cNvSpPr/>
          <p:nvPr/>
        </p:nvSpPr>
        <p:spPr>
          <a:xfrm>
            <a:off x="3757146" y="311728"/>
            <a:ext cx="4678074" cy="927822"/>
          </a:xfrm>
          <a:custGeom>
            <a:avLst/>
            <a:gdLst/>
            <a:ahLst/>
            <a:cxnLst/>
            <a:rect l="l" t="t" r="r" b="b"/>
            <a:pathLst>
              <a:path w="6861175" h="1360805">
                <a:moveTo>
                  <a:pt x="0" y="1360398"/>
                </a:moveTo>
                <a:lnTo>
                  <a:pt x="6860654" y="1360398"/>
                </a:lnTo>
                <a:lnTo>
                  <a:pt x="6860654" y="0"/>
                </a:lnTo>
                <a:lnTo>
                  <a:pt x="0" y="0"/>
                </a:lnTo>
                <a:lnTo>
                  <a:pt x="0" y="1360398"/>
                </a:lnTo>
                <a:close/>
              </a:path>
            </a:pathLst>
          </a:custGeom>
          <a:solidFill>
            <a:srgbClr val="016271">
              <a:alpha val="7998"/>
            </a:srgbClr>
          </a:solidFill>
        </p:spPr>
        <p:txBody>
          <a:bodyPr wrap="square" lIns="0" tIns="0" rIns="0" bIns="0" rtlCol="0"/>
          <a:lstStyle/>
          <a:p>
            <a:endParaRPr sz="1227"/>
          </a:p>
        </p:txBody>
      </p:sp>
      <p:sp>
        <p:nvSpPr>
          <p:cNvPr id="51" name="object 51"/>
          <p:cNvSpPr/>
          <p:nvPr/>
        </p:nvSpPr>
        <p:spPr>
          <a:xfrm>
            <a:off x="4707160" y="5196293"/>
            <a:ext cx="3727306" cy="0"/>
          </a:xfrm>
          <a:custGeom>
            <a:avLst/>
            <a:gdLst/>
            <a:ahLst/>
            <a:cxnLst/>
            <a:rect l="l" t="t" r="r" b="b"/>
            <a:pathLst>
              <a:path w="5466715">
                <a:moveTo>
                  <a:pt x="0" y="0"/>
                </a:moveTo>
                <a:lnTo>
                  <a:pt x="5466587" y="0"/>
                </a:lnTo>
              </a:path>
            </a:pathLst>
          </a:custGeom>
          <a:ln w="23642">
            <a:solidFill>
              <a:srgbClr val="F1F1F2"/>
            </a:solidFill>
          </a:ln>
        </p:spPr>
        <p:txBody>
          <a:bodyPr wrap="square" lIns="0" tIns="0" rIns="0" bIns="0" rtlCol="0"/>
          <a:lstStyle/>
          <a:p>
            <a:endParaRPr sz="1227"/>
          </a:p>
        </p:txBody>
      </p:sp>
      <p:sp>
        <p:nvSpPr>
          <p:cNvPr id="52" name="object 52"/>
          <p:cNvSpPr/>
          <p:nvPr/>
        </p:nvSpPr>
        <p:spPr>
          <a:xfrm>
            <a:off x="4707160" y="5238959"/>
            <a:ext cx="3727306" cy="0"/>
          </a:xfrm>
          <a:custGeom>
            <a:avLst/>
            <a:gdLst/>
            <a:ahLst/>
            <a:cxnLst/>
            <a:rect l="l" t="t" r="r" b="b"/>
            <a:pathLst>
              <a:path w="5466715">
                <a:moveTo>
                  <a:pt x="0" y="0"/>
                </a:moveTo>
                <a:lnTo>
                  <a:pt x="5466588" y="0"/>
                </a:lnTo>
              </a:path>
            </a:pathLst>
          </a:custGeom>
          <a:ln w="25374">
            <a:solidFill>
              <a:srgbClr val="F1F1F2"/>
            </a:solidFill>
          </a:ln>
        </p:spPr>
        <p:txBody>
          <a:bodyPr wrap="square" lIns="0" tIns="0" rIns="0" bIns="0" rtlCol="0"/>
          <a:lstStyle/>
          <a:p>
            <a:endParaRPr sz="1227"/>
          </a:p>
        </p:txBody>
      </p:sp>
      <p:sp>
        <p:nvSpPr>
          <p:cNvPr id="53" name="object 53"/>
          <p:cNvSpPr/>
          <p:nvPr/>
        </p:nvSpPr>
        <p:spPr>
          <a:xfrm>
            <a:off x="4707160" y="5282216"/>
            <a:ext cx="3727306" cy="0"/>
          </a:xfrm>
          <a:custGeom>
            <a:avLst/>
            <a:gdLst/>
            <a:ahLst/>
            <a:cxnLst/>
            <a:rect l="l" t="t" r="r" b="b"/>
            <a:pathLst>
              <a:path w="5466715">
                <a:moveTo>
                  <a:pt x="0" y="0"/>
                </a:moveTo>
                <a:lnTo>
                  <a:pt x="5466587" y="0"/>
                </a:lnTo>
              </a:path>
            </a:pathLst>
          </a:custGeom>
          <a:ln w="25374">
            <a:solidFill>
              <a:srgbClr val="F1F1F2"/>
            </a:solidFill>
          </a:ln>
        </p:spPr>
        <p:txBody>
          <a:bodyPr wrap="square" lIns="0" tIns="0" rIns="0" bIns="0" rtlCol="0"/>
          <a:lstStyle/>
          <a:p>
            <a:endParaRPr sz="1227"/>
          </a:p>
        </p:txBody>
      </p:sp>
      <p:sp>
        <p:nvSpPr>
          <p:cNvPr id="54" name="object 54"/>
          <p:cNvSpPr/>
          <p:nvPr/>
        </p:nvSpPr>
        <p:spPr>
          <a:xfrm>
            <a:off x="4707160" y="5325473"/>
            <a:ext cx="3727306" cy="0"/>
          </a:xfrm>
          <a:custGeom>
            <a:avLst/>
            <a:gdLst/>
            <a:ahLst/>
            <a:cxnLst/>
            <a:rect l="l" t="t" r="r" b="b"/>
            <a:pathLst>
              <a:path w="5466715">
                <a:moveTo>
                  <a:pt x="0" y="0"/>
                </a:moveTo>
                <a:lnTo>
                  <a:pt x="5466587" y="0"/>
                </a:lnTo>
              </a:path>
            </a:pathLst>
          </a:custGeom>
          <a:ln w="25374">
            <a:solidFill>
              <a:srgbClr val="F1F1F2"/>
            </a:solidFill>
          </a:ln>
        </p:spPr>
        <p:txBody>
          <a:bodyPr wrap="square" lIns="0" tIns="0" rIns="0" bIns="0" rtlCol="0"/>
          <a:lstStyle/>
          <a:p>
            <a:endParaRPr sz="1227"/>
          </a:p>
        </p:txBody>
      </p:sp>
      <p:sp>
        <p:nvSpPr>
          <p:cNvPr id="55" name="object 55"/>
          <p:cNvSpPr/>
          <p:nvPr/>
        </p:nvSpPr>
        <p:spPr>
          <a:xfrm>
            <a:off x="3757145" y="5360079"/>
            <a:ext cx="4677641" cy="17318"/>
          </a:xfrm>
          <a:custGeom>
            <a:avLst/>
            <a:gdLst/>
            <a:ahLst/>
            <a:cxnLst/>
            <a:rect l="l" t="t" r="r" b="b"/>
            <a:pathLst>
              <a:path w="6860540" h="25400">
                <a:moveTo>
                  <a:pt x="0" y="25374"/>
                </a:moveTo>
                <a:lnTo>
                  <a:pt x="6859943" y="25374"/>
                </a:lnTo>
                <a:lnTo>
                  <a:pt x="6859943"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56" name="object 56"/>
          <p:cNvSpPr/>
          <p:nvPr/>
        </p:nvSpPr>
        <p:spPr>
          <a:xfrm>
            <a:off x="3757145" y="5403336"/>
            <a:ext cx="4677641" cy="17318"/>
          </a:xfrm>
          <a:custGeom>
            <a:avLst/>
            <a:gdLst/>
            <a:ahLst/>
            <a:cxnLst/>
            <a:rect l="l" t="t" r="r" b="b"/>
            <a:pathLst>
              <a:path w="6860540" h="25400">
                <a:moveTo>
                  <a:pt x="0" y="25374"/>
                </a:moveTo>
                <a:lnTo>
                  <a:pt x="6859943" y="25374"/>
                </a:lnTo>
                <a:lnTo>
                  <a:pt x="6859943"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57" name="object 57"/>
          <p:cNvSpPr/>
          <p:nvPr/>
        </p:nvSpPr>
        <p:spPr>
          <a:xfrm>
            <a:off x="3757145" y="5446594"/>
            <a:ext cx="4677641" cy="17318"/>
          </a:xfrm>
          <a:custGeom>
            <a:avLst/>
            <a:gdLst/>
            <a:ahLst/>
            <a:cxnLst/>
            <a:rect l="l" t="t" r="r" b="b"/>
            <a:pathLst>
              <a:path w="6860540" h="25400">
                <a:moveTo>
                  <a:pt x="0" y="25374"/>
                </a:moveTo>
                <a:lnTo>
                  <a:pt x="6859943" y="25374"/>
                </a:lnTo>
                <a:lnTo>
                  <a:pt x="6859943"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58" name="object 58"/>
          <p:cNvSpPr/>
          <p:nvPr/>
        </p:nvSpPr>
        <p:spPr>
          <a:xfrm>
            <a:off x="3757145" y="5489850"/>
            <a:ext cx="4677641" cy="17318"/>
          </a:xfrm>
          <a:custGeom>
            <a:avLst/>
            <a:gdLst/>
            <a:ahLst/>
            <a:cxnLst/>
            <a:rect l="l" t="t" r="r" b="b"/>
            <a:pathLst>
              <a:path w="6860540" h="25400">
                <a:moveTo>
                  <a:pt x="0" y="25374"/>
                </a:moveTo>
                <a:lnTo>
                  <a:pt x="6859943" y="25374"/>
                </a:lnTo>
                <a:lnTo>
                  <a:pt x="6859943"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59" name="object 59"/>
          <p:cNvSpPr/>
          <p:nvPr/>
        </p:nvSpPr>
        <p:spPr>
          <a:xfrm>
            <a:off x="3757145" y="5533107"/>
            <a:ext cx="4677641" cy="17318"/>
          </a:xfrm>
          <a:custGeom>
            <a:avLst/>
            <a:gdLst/>
            <a:ahLst/>
            <a:cxnLst/>
            <a:rect l="l" t="t" r="r" b="b"/>
            <a:pathLst>
              <a:path w="6860540" h="25400">
                <a:moveTo>
                  <a:pt x="0" y="25374"/>
                </a:moveTo>
                <a:lnTo>
                  <a:pt x="6859943" y="25374"/>
                </a:lnTo>
                <a:lnTo>
                  <a:pt x="6859943"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60" name="object 60"/>
          <p:cNvSpPr/>
          <p:nvPr/>
        </p:nvSpPr>
        <p:spPr>
          <a:xfrm>
            <a:off x="3757145" y="5576363"/>
            <a:ext cx="4677641" cy="17318"/>
          </a:xfrm>
          <a:custGeom>
            <a:avLst/>
            <a:gdLst/>
            <a:ahLst/>
            <a:cxnLst/>
            <a:rect l="l" t="t" r="r" b="b"/>
            <a:pathLst>
              <a:path w="6860540" h="25400">
                <a:moveTo>
                  <a:pt x="0" y="25374"/>
                </a:moveTo>
                <a:lnTo>
                  <a:pt x="6859943" y="25374"/>
                </a:lnTo>
                <a:lnTo>
                  <a:pt x="6859943"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61" name="object 61"/>
          <p:cNvSpPr/>
          <p:nvPr/>
        </p:nvSpPr>
        <p:spPr>
          <a:xfrm>
            <a:off x="3757145" y="5619621"/>
            <a:ext cx="4677641" cy="17318"/>
          </a:xfrm>
          <a:custGeom>
            <a:avLst/>
            <a:gdLst/>
            <a:ahLst/>
            <a:cxnLst/>
            <a:rect l="l" t="t" r="r" b="b"/>
            <a:pathLst>
              <a:path w="6860540" h="25400">
                <a:moveTo>
                  <a:pt x="0" y="25374"/>
                </a:moveTo>
                <a:lnTo>
                  <a:pt x="6859943" y="25374"/>
                </a:lnTo>
                <a:lnTo>
                  <a:pt x="6859943"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62" name="object 62"/>
          <p:cNvSpPr/>
          <p:nvPr/>
        </p:nvSpPr>
        <p:spPr>
          <a:xfrm>
            <a:off x="3757145" y="5662879"/>
            <a:ext cx="4677641" cy="17318"/>
          </a:xfrm>
          <a:custGeom>
            <a:avLst/>
            <a:gdLst/>
            <a:ahLst/>
            <a:cxnLst/>
            <a:rect l="l" t="t" r="r" b="b"/>
            <a:pathLst>
              <a:path w="6860540" h="25400">
                <a:moveTo>
                  <a:pt x="0" y="25374"/>
                </a:moveTo>
                <a:lnTo>
                  <a:pt x="6859943" y="25374"/>
                </a:lnTo>
                <a:lnTo>
                  <a:pt x="6859943"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63" name="object 63"/>
          <p:cNvSpPr/>
          <p:nvPr/>
        </p:nvSpPr>
        <p:spPr>
          <a:xfrm>
            <a:off x="3757145" y="5706134"/>
            <a:ext cx="4677641" cy="17318"/>
          </a:xfrm>
          <a:custGeom>
            <a:avLst/>
            <a:gdLst/>
            <a:ahLst/>
            <a:cxnLst/>
            <a:rect l="l" t="t" r="r" b="b"/>
            <a:pathLst>
              <a:path w="6860540" h="25400">
                <a:moveTo>
                  <a:pt x="0" y="25374"/>
                </a:moveTo>
                <a:lnTo>
                  <a:pt x="6859943" y="25374"/>
                </a:lnTo>
                <a:lnTo>
                  <a:pt x="6859943"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64" name="object 64"/>
          <p:cNvSpPr/>
          <p:nvPr/>
        </p:nvSpPr>
        <p:spPr>
          <a:xfrm>
            <a:off x="3757145" y="5749391"/>
            <a:ext cx="4677641" cy="17318"/>
          </a:xfrm>
          <a:custGeom>
            <a:avLst/>
            <a:gdLst/>
            <a:ahLst/>
            <a:cxnLst/>
            <a:rect l="l" t="t" r="r" b="b"/>
            <a:pathLst>
              <a:path w="6860540" h="25400">
                <a:moveTo>
                  <a:pt x="0" y="25374"/>
                </a:moveTo>
                <a:lnTo>
                  <a:pt x="6859943" y="25374"/>
                </a:lnTo>
                <a:lnTo>
                  <a:pt x="6859943"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65" name="object 65"/>
          <p:cNvSpPr/>
          <p:nvPr/>
        </p:nvSpPr>
        <p:spPr>
          <a:xfrm>
            <a:off x="3757145" y="5792648"/>
            <a:ext cx="4677641" cy="17318"/>
          </a:xfrm>
          <a:custGeom>
            <a:avLst/>
            <a:gdLst/>
            <a:ahLst/>
            <a:cxnLst/>
            <a:rect l="l" t="t" r="r" b="b"/>
            <a:pathLst>
              <a:path w="6860540" h="25400">
                <a:moveTo>
                  <a:pt x="0" y="25374"/>
                </a:moveTo>
                <a:lnTo>
                  <a:pt x="6859943" y="25374"/>
                </a:lnTo>
                <a:lnTo>
                  <a:pt x="6859943" y="0"/>
                </a:lnTo>
                <a:lnTo>
                  <a:pt x="0" y="0"/>
                </a:lnTo>
                <a:lnTo>
                  <a:pt x="0" y="25374"/>
                </a:lnTo>
                <a:close/>
              </a:path>
            </a:pathLst>
          </a:custGeom>
          <a:solidFill>
            <a:srgbClr val="F1F1F2">
              <a:alpha val="50000"/>
            </a:srgbClr>
          </a:solidFill>
        </p:spPr>
        <p:txBody>
          <a:bodyPr wrap="square" lIns="0" tIns="0" rIns="0" bIns="0" rtlCol="0"/>
          <a:lstStyle/>
          <a:p>
            <a:endParaRPr sz="1227"/>
          </a:p>
        </p:txBody>
      </p:sp>
      <p:sp>
        <p:nvSpPr>
          <p:cNvPr id="66" name="object 66"/>
          <p:cNvSpPr/>
          <p:nvPr/>
        </p:nvSpPr>
        <p:spPr>
          <a:xfrm>
            <a:off x="3757145" y="5835906"/>
            <a:ext cx="4677641" cy="13422"/>
          </a:xfrm>
          <a:custGeom>
            <a:avLst/>
            <a:gdLst/>
            <a:ahLst/>
            <a:cxnLst/>
            <a:rect l="l" t="t" r="r" b="b"/>
            <a:pathLst>
              <a:path w="6860540" h="19684">
                <a:moveTo>
                  <a:pt x="0" y="19229"/>
                </a:moveTo>
                <a:lnTo>
                  <a:pt x="6859943" y="19229"/>
                </a:lnTo>
                <a:lnTo>
                  <a:pt x="6859943" y="0"/>
                </a:lnTo>
                <a:lnTo>
                  <a:pt x="0" y="0"/>
                </a:lnTo>
                <a:lnTo>
                  <a:pt x="0" y="19229"/>
                </a:lnTo>
                <a:close/>
              </a:path>
            </a:pathLst>
          </a:custGeom>
          <a:solidFill>
            <a:srgbClr val="F1F1F2">
              <a:alpha val="50000"/>
            </a:srgbClr>
          </a:solidFill>
        </p:spPr>
        <p:txBody>
          <a:bodyPr wrap="square" lIns="0" tIns="0" rIns="0" bIns="0" rtlCol="0"/>
          <a:lstStyle/>
          <a:p>
            <a:endParaRPr sz="1227"/>
          </a:p>
        </p:txBody>
      </p:sp>
      <p:sp>
        <p:nvSpPr>
          <p:cNvPr id="67" name="object 67"/>
          <p:cNvSpPr/>
          <p:nvPr/>
        </p:nvSpPr>
        <p:spPr>
          <a:xfrm>
            <a:off x="3757146" y="5188241"/>
            <a:ext cx="4678074" cy="661121"/>
          </a:xfrm>
          <a:custGeom>
            <a:avLst/>
            <a:gdLst/>
            <a:ahLst/>
            <a:cxnLst/>
            <a:rect l="l" t="t" r="r" b="b"/>
            <a:pathLst>
              <a:path w="6861175" h="969645">
                <a:moveTo>
                  <a:pt x="0" y="969136"/>
                </a:moveTo>
                <a:lnTo>
                  <a:pt x="6860654" y="969136"/>
                </a:lnTo>
                <a:lnTo>
                  <a:pt x="6860654" y="0"/>
                </a:lnTo>
                <a:lnTo>
                  <a:pt x="0" y="0"/>
                </a:lnTo>
                <a:lnTo>
                  <a:pt x="0" y="969136"/>
                </a:lnTo>
                <a:close/>
              </a:path>
            </a:pathLst>
          </a:custGeom>
          <a:solidFill>
            <a:srgbClr val="016271">
              <a:alpha val="7998"/>
            </a:srgbClr>
          </a:solidFill>
        </p:spPr>
        <p:txBody>
          <a:bodyPr wrap="square" lIns="0" tIns="0" rIns="0" bIns="0" rtlCol="0"/>
          <a:lstStyle/>
          <a:p>
            <a:endParaRPr sz="1227"/>
          </a:p>
        </p:txBody>
      </p:sp>
      <p:sp>
        <p:nvSpPr>
          <p:cNvPr id="68" name="object 68"/>
          <p:cNvSpPr/>
          <p:nvPr/>
        </p:nvSpPr>
        <p:spPr>
          <a:xfrm>
            <a:off x="3757146" y="4277038"/>
            <a:ext cx="4678074" cy="416935"/>
          </a:xfrm>
          <a:custGeom>
            <a:avLst/>
            <a:gdLst/>
            <a:ahLst/>
            <a:cxnLst/>
            <a:rect l="l" t="t" r="r" b="b"/>
            <a:pathLst>
              <a:path w="6861175" h="611504">
                <a:moveTo>
                  <a:pt x="0" y="611365"/>
                </a:moveTo>
                <a:lnTo>
                  <a:pt x="6860654" y="611365"/>
                </a:lnTo>
                <a:lnTo>
                  <a:pt x="6860654" y="0"/>
                </a:lnTo>
                <a:lnTo>
                  <a:pt x="0" y="0"/>
                </a:lnTo>
                <a:lnTo>
                  <a:pt x="0" y="611365"/>
                </a:lnTo>
                <a:close/>
              </a:path>
            </a:pathLst>
          </a:custGeom>
          <a:solidFill>
            <a:srgbClr val="143156"/>
          </a:solidFill>
        </p:spPr>
        <p:txBody>
          <a:bodyPr wrap="square" lIns="0" tIns="0" rIns="0" bIns="0" rtlCol="0"/>
          <a:lstStyle/>
          <a:p>
            <a:endParaRPr sz="1227"/>
          </a:p>
        </p:txBody>
      </p:sp>
      <p:sp>
        <p:nvSpPr>
          <p:cNvPr id="69" name="object 69"/>
          <p:cNvSpPr/>
          <p:nvPr/>
        </p:nvSpPr>
        <p:spPr>
          <a:xfrm>
            <a:off x="5866598" y="3163818"/>
            <a:ext cx="465859" cy="465859"/>
          </a:xfrm>
          <a:custGeom>
            <a:avLst/>
            <a:gdLst/>
            <a:ahLst/>
            <a:cxnLst/>
            <a:rect l="l" t="t" r="r" b="b"/>
            <a:pathLst>
              <a:path w="683260" h="683260">
                <a:moveTo>
                  <a:pt x="341566" y="0"/>
                </a:moveTo>
                <a:lnTo>
                  <a:pt x="295217" y="3118"/>
                </a:lnTo>
                <a:lnTo>
                  <a:pt x="250763" y="12201"/>
                </a:lnTo>
                <a:lnTo>
                  <a:pt x="208611" y="26843"/>
                </a:lnTo>
                <a:lnTo>
                  <a:pt x="169169" y="46635"/>
                </a:lnTo>
                <a:lnTo>
                  <a:pt x="132843" y="71172"/>
                </a:lnTo>
                <a:lnTo>
                  <a:pt x="100041" y="100045"/>
                </a:lnTo>
                <a:lnTo>
                  <a:pt x="71168" y="132849"/>
                </a:lnTo>
                <a:lnTo>
                  <a:pt x="46632" y="169175"/>
                </a:lnTo>
                <a:lnTo>
                  <a:pt x="26841" y="208617"/>
                </a:lnTo>
                <a:lnTo>
                  <a:pt x="12200" y="250767"/>
                </a:lnTo>
                <a:lnTo>
                  <a:pt x="3118" y="295219"/>
                </a:lnTo>
                <a:lnTo>
                  <a:pt x="0" y="341566"/>
                </a:lnTo>
                <a:lnTo>
                  <a:pt x="3118" y="387916"/>
                </a:lnTo>
                <a:lnTo>
                  <a:pt x="12200" y="432370"/>
                </a:lnTo>
                <a:lnTo>
                  <a:pt x="26841" y="474523"/>
                </a:lnTo>
                <a:lnTo>
                  <a:pt x="46632" y="513966"/>
                </a:lnTo>
                <a:lnTo>
                  <a:pt x="71168" y="550294"/>
                </a:lnTo>
                <a:lnTo>
                  <a:pt x="100041" y="583098"/>
                </a:lnTo>
                <a:lnTo>
                  <a:pt x="132843" y="611972"/>
                </a:lnTo>
                <a:lnTo>
                  <a:pt x="169169" y="636509"/>
                </a:lnTo>
                <a:lnTo>
                  <a:pt x="208611" y="656302"/>
                </a:lnTo>
                <a:lnTo>
                  <a:pt x="250763" y="670943"/>
                </a:lnTo>
                <a:lnTo>
                  <a:pt x="295217" y="680027"/>
                </a:lnTo>
                <a:lnTo>
                  <a:pt x="341566" y="683145"/>
                </a:lnTo>
                <a:lnTo>
                  <a:pt x="387915" y="680027"/>
                </a:lnTo>
                <a:lnTo>
                  <a:pt x="432369" y="670943"/>
                </a:lnTo>
                <a:lnTo>
                  <a:pt x="474521" y="656302"/>
                </a:lnTo>
                <a:lnTo>
                  <a:pt x="513963" y="636509"/>
                </a:lnTo>
                <a:lnTo>
                  <a:pt x="550289" y="611972"/>
                </a:lnTo>
                <a:lnTo>
                  <a:pt x="583091" y="583098"/>
                </a:lnTo>
                <a:lnTo>
                  <a:pt x="611964" y="550294"/>
                </a:lnTo>
                <a:lnTo>
                  <a:pt x="636500" y="513966"/>
                </a:lnTo>
                <a:lnTo>
                  <a:pt x="656291" y="474523"/>
                </a:lnTo>
                <a:lnTo>
                  <a:pt x="670932" y="432370"/>
                </a:lnTo>
                <a:lnTo>
                  <a:pt x="680014" y="387916"/>
                </a:lnTo>
                <a:lnTo>
                  <a:pt x="683132" y="341566"/>
                </a:lnTo>
                <a:lnTo>
                  <a:pt x="680014" y="295219"/>
                </a:lnTo>
                <a:lnTo>
                  <a:pt x="670932" y="250767"/>
                </a:lnTo>
                <a:lnTo>
                  <a:pt x="656291" y="208617"/>
                </a:lnTo>
                <a:lnTo>
                  <a:pt x="636500" y="169175"/>
                </a:lnTo>
                <a:lnTo>
                  <a:pt x="611964" y="132849"/>
                </a:lnTo>
                <a:lnTo>
                  <a:pt x="583091" y="100045"/>
                </a:lnTo>
                <a:lnTo>
                  <a:pt x="550289" y="71172"/>
                </a:lnTo>
                <a:lnTo>
                  <a:pt x="513963" y="46635"/>
                </a:lnTo>
                <a:lnTo>
                  <a:pt x="474521" y="26843"/>
                </a:lnTo>
                <a:lnTo>
                  <a:pt x="432369" y="12201"/>
                </a:lnTo>
                <a:lnTo>
                  <a:pt x="387915" y="3118"/>
                </a:lnTo>
                <a:lnTo>
                  <a:pt x="341566" y="0"/>
                </a:lnTo>
                <a:close/>
              </a:path>
            </a:pathLst>
          </a:custGeom>
          <a:solidFill>
            <a:srgbClr val="143156"/>
          </a:solidFill>
        </p:spPr>
        <p:txBody>
          <a:bodyPr wrap="square" lIns="0" tIns="0" rIns="0" bIns="0" rtlCol="0"/>
          <a:lstStyle/>
          <a:p>
            <a:endParaRPr sz="1227"/>
          </a:p>
        </p:txBody>
      </p:sp>
      <p:sp>
        <p:nvSpPr>
          <p:cNvPr id="70" name="object 70"/>
          <p:cNvSpPr/>
          <p:nvPr/>
        </p:nvSpPr>
        <p:spPr>
          <a:xfrm>
            <a:off x="5962149" y="3215693"/>
            <a:ext cx="282286" cy="375372"/>
          </a:xfrm>
          <a:custGeom>
            <a:avLst/>
            <a:gdLst/>
            <a:ahLst/>
            <a:cxnLst/>
            <a:rect l="l" t="t" r="r" b="b"/>
            <a:pathLst>
              <a:path w="414020" h="550545">
                <a:moveTo>
                  <a:pt x="215480" y="0"/>
                </a:moveTo>
                <a:lnTo>
                  <a:pt x="204581" y="1927"/>
                </a:lnTo>
                <a:lnTo>
                  <a:pt x="186854" y="19264"/>
                </a:lnTo>
                <a:lnTo>
                  <a:pt x="152292" y="41290"/>
                </a:lnTo>
                <a:lnTo>
                  <a:pt x="103122" y="54721"/>
                </a:lnTo>
                <a:lnTo>
                  <a:pt x="53711" y="61510"/>
                </a:lnTo>
                <a:lnTo>
                  <a:pt x="18427" y="63612"/>
                </a:lnTo>
                <a:lnTo>
                  <a:pt x="6841" y="64182"/>
                </a:lnTo>
                <a:lnTo>
                  <a:pt x="1225" y="66835"/>
                </a:lnTo>
                <a:lnTo>
                  <a:pt x="0" y="73788"/>
                </a:lnTo>
                <a:lnTo>
                  <a:pt x="1587" y="87260"/>
                </a:lnTo>
                <a:lnTo>
                  <a:pt x="2067" y="120797"/>
                </a:lnTo>
                <a:lnTo>
                  <a:pt x="3123" y="197996"/>
                </a:lnTo>
                <a:lnTo>
                  <a:pt x="4180" y="283736"/>
                </a:lnTo>
                <a:lnTo>
                  <a:pt x="4660" y="342898"/>
                </a:lnTo>
                <a:lnTo>
                  <a:pt x="6778" y="372691"/>
                </a:lnTo>
                <a:lnTo>
                  <a:pt x="29445" y="420593"/>
                </a:lnTo>
                <a:lnTo>
                  <a:pt x="88709" y="479304"/>
                </a:lnTo>
                <a:lnTo>
                  <a:pt x="128801" y="507387"/>
                </a:lnTo>
                <a:lnTo>
                  <a:pt x="166157" y="529933"/>
                </a:lnTo>
                <a:lnTo>
                  <a:pt x="202334" y="548721"/>
                </a:lnTo>
                <a:lnTo>
                  <a:pt x="208868" y="550210"/>
                </a:lnTo>
                <a:lnTo>
                  <a:pt x="215485" y="548721"/>
                </a:lnTo>
                <a:lnTo>
                  <a:pt x="269118" y="519236"/>
                </a:lnTo>
                <a:lnTo>
                  <a:pt x="311685" y="492173"/>
                </a:lnTo>
                <a:lnTo>
                  <a:pt x="357060" y="459154"/>
                </a:lnTo>
                <a:lnTo>
                  <a:pt x="390973" y="431153"/>
                </a:lnTo>
                <a:lnTo>
                  <a:pt x="413860" y="386839"/>
                </a:lnTo>
                <a:lnTo>
                  <a:pt x="413397" y="350073"/>
                </a:lnTo>
                <a:lnTo>
                  <a:pt x="413299" y="83114"/>
                </a:lnTo>
                <a:lnTo>
                  <a:pt x="412641" y="72647"/>
                </a:lnTo>
                <a:lnTo>
                  <a:pt x="408164" y="65101"/>
                </a:lnTo>
                <a:lnTo>
                  <a:pt x="396607" y="62203"/>
                </a:lnTo>
                <a:lnTo>
                  <a:pt x="320500" y="56028"/>
                </a:lnTo>
                <a:lnTo>
                  <a:pt x="273489" y="45010"/>
                </a:lnTo>
                <a:lnTo>
                  <a:pt x="247073" y="31834"/>
                </a:lnTo>
                <a:lnTo>
                  <a:pt x="232752" y="19188"/>
                </a:lnTo>
                <a:lnTo>
                  <a:pt x="223541" y="7686"/>
                </a:lnTo>
                <a:lnTo>
                  <a:pt x="215480" y="0"/>
                </a:lnTo>
                <a:close/>
              </a:path>
            </a:pathLst>
          </a:custGeom>
          <a:solidFill>
            <a:srgbClr val="FFFFFF"/>
          </a:solidFill>
        </p:spPr>
        <p:txBody>
          <a:bodyPr wrap="square" lIns="0" tIns="0" rIns="0" bIns="0" rtlCol="0"/>
          <a:lstStyle/>
          <a:p>
            <a:endParaRPr sz="1227"/>
          </a:p>
        </p:txBody>
      </p:sp>
      <p:sp>
        <p:nvSpPr>
          <p:cNvPr id="71" name="object 71"/>
          <p:cNvSpPr/>
          <p:nvPr/>
        </p:nvSpPr>
        <p:spPr>
          <a:xfrm>
            <a:off x="5997678" y="3324554"/>
            <a:ext cx="219941" cy="181408"/>
          </a:xfrm>
          <a:custGeom>
            <a:avLst/>
            <a:gdLst/>
            <a:ahLst/>
            <a:cxnLst/>
            <a:rect l="l" t="t" r="r" b="b"/>
            <a:pathLst>
              <a:path w="322579" h="266064">
                <a:moveTo>
                  <a:pt x="39547" y="105536"/>
                </a:moveTo>
                <a:lnTo>
                  <a:pt x="29253" y="113449"/>
                </a:lnTo>
                <a:lnTo>
                  <a:pt x="16000" y="123991"/>
                </a:lnTo>
                <a:lnTo>
                  <a:pt x="0" y="136905"/>
                </a:lnTo>
                <a:lnTo>
                  <a:pt x="60375" y="190600"/>
                </a:lnTo>
                <a:lnTo>
                  <a:pt x="94526" y="221897"/>
                </a:lnTo>
                <a:lnTo>
                  <a:pt x="115075" y="242854"/>
                </a:lnTo>
                <a:lnTo>
                  <a:pt x="134645" y="265531"/>
                </a:lnTo>
                <a:lnTo>
                  <a:pt x="155297" y="218023"/>
                </a:lnTo>
                <a:lnTo>
                  <a:pt x="186213" y="169731"/>
                </a:lnTo>
                <a:lnTo>
                  <a:pt x="192999" y="161264"/>
                </a:lnTo>
                <a:lnTo>
                  <a:pt x="115824" y="161264"/>
                </a:lnTo>
                <a:lnTo>
                  <a:pt x="93692" y="144870"/>
                </a:lnTo>
                <a:lnTo>
                  <a:pt x="39547" y="105536"/>
                </a:lnTo>
                <a:close/>
              </a:path>
              <a:path w="322579" h="266064">
                <a:moveTo>
                  <a:pt x="306616" y="0"/>
                </a:moveTo>
                <a:lnTo>
                  <a:pt x="225060" y="44696"/>
                </a:lnTo>
                <a:lnTo>
                  <a:pt x="178001" y="76393"/>
                </a:lnTo>
                <a:lnTo>
                  <a:pt x="147551" y="110210"/>
                </a:lnTo>
                <a:lnTo>
                  <a:pt x="115824" y="161264"/>
                </a:lnTo>
                <a:lnTo>
                  <a:pt x="192999" y="161264"/>
                </a:lnTo>
                <a:lnTo>
                  <a:pt x="222964" y="123898"/>
                </a:lnTo>
                <a:lnTo>
                  <a:pt x="260767" y="84137"/>
                </a:lnTo>
                <a:lnTo>
                  <a:pt x="295372" y="53501"/>
                </a:lnTo>
                <a:lnTo>
                  <a:pt x="322173" y="35420"/>
                </a:lnTo>
                <a:lnTo>
                  <a:pt x="306616" y="0"/>
                </a:lnTo>
                <a:close/>
              </a:path>
            </a:pathLst>
          </a:custGeom>
          <a:solidFill>
            <a:srgbClr val="016271"/>
          </a:solidFill>
        </p:spPr>
        <p:txBody>
          <a:bodyPr wrap="square" lIns="0" tIns="0" rIns="0" bIns="0" rtlCol="0"/>
          <a:lstStyle/>
          <a:p>
            <a:endParaRPr sz="1227"/>
          </a:p>
        </p:txBody>
      </p:sp>
      <p:sp>
        <p:nvSpPr>
          <p:cNvPr id="72" name="object 72"/>
          <p:cNvSpPr txBox="1"/>
          <p:nvPr/>
        </p:nvSpPr>
        <p:spPr>
          <a:xfrm>
            <a:off x="5561623" y="3694673"/>
            <a:ext cx="1051647" cy="465367"/>
          </a:xfrm>
          <a:prstGeom prst="rect">
            <a:avLst/>
          </a:prstGeom>
        </p:spPr>
        <p:txBody>
          <a:bodyPr vert="horz" wrap="square" lIns="0" tIns="7793" rIns="0" bIns="0" rtlCol="0">
            <a:spAutoFit/>
          </a:bodyPr>
          <a:lstStyle/>
          <a:p>
            <a:pPr marL="8659" marR="3464">
              <a:lnSpc>
                <a:spcPct val="103800"/>
              </a:lnSpc>
              <a:spcBef>
                <a:spcPts val="61"/>
              </a:spcBef>
            </a:pPr>
            <a:r>
              <a:rPr sz="580" b="1" spc="95" dirty="0">
                <a:solidFill>
                  <a:srgbClr val="016271"/>
                </a:solidFill>
                <a:latin typeface="Calibri"/>
                <a:cs typeface="Calibri"/>
              </a:rPr>
              <a:t>As </a:t>
            </a:r>
            <a:r>
              <a:rPr sz="580" b="1" spc="68" dirty="0">
                <a:solidFill>
                  <a:srgbClr val="016271"/>
                </a:solidFill>
                <a:latin typeface="Calibri"/>
                <a:cs typeface="Calibri"/>
              </a:rPr>
              <a:t>licensed </a:t>
            </a:r>
            <a:r>
              <a:rPr sz="580" b="1" spc="58" dirty="0">
                <a:solidFill>
                  <a:srgbClr val="016271"/>
                </a:solidFill>
                <a:latin typeface="Calibri"/>
                <a:cs typeface="Calibri"/>
              </a:rPr>
              <a:t>professionals</a:t>
            </a:r>
            <a:r>
              <a:rPr sz="580" spc="58" dirty="0">
                <a:solidFill>
                  <a:srgbClr val="414042"/>
                </a:solidFill>
                <a:latin typeface="Century Gothic"/>
                <a:cs typeface="Century Gothic"/>
              </a:rPr>
              <a:t>,  </a:t>
            </a:r>
            <a:r>
              <a:rPr sz="580" spc="44" dirty="0">
                <a:solidFill>
                  <a:srgbClr val="414042"/>
                </a:solidFill>
                <a:latin typeface="Century Gothic"/>
                <a:cs typeface="Century Gothic"/>
              </a:rPr>
              <a:t>CRNAs </a:t>
            </a:r>
            <a:r>
              <a:rPr sz="580" spc="-7" dirty="0">
                <a:solidFill>
                  <a:srgbClr val="414042"/>
                </a:solidFill>
                <a:latin typeface="Century Gothic"/>
                <a:cs typeface="Century Gothic"/>
              </a:rPr>
              <a:t>are </a:t>
            </a:r>
            <a:r>
              <a:rPr sz="580" spc="24" dirty="0">
                <a:solidFill>
                  <a:srgbClr val="414042"/>
                </a:solidFill>
                <a:latin typeface="Century Gothic"/>
                <a:cs typeface="Century Gothic"/>
              </a:rPr>
              <a:t>responsible</a:t>
            </a:r>
            <a:r>
              <a:rPr sz="580" spc="-20" dirty="0">
                <a:solidFill>
                  <a:srgbClr val="414042"/>
                </a:solidFill>
                <a:latin typeface="Century Gothic"/>
                <a:cs typeface="Century Gothic"/>
              </a:rPr>
              <a:t> </a:t>
            </a:r>
            <a:r>
              <a:rPr sz="580" spc="-10" dirty="0">
                <a:solidFill>
                  <a:srgbClr val="414042"/>
                </a:solidFill>
                <a:latin typeface="Century Gothic"/>
                <a:cs typeface="Century Gothic"/>
              </a:rPr>
              <a:t>and  </a:t>
            </a:r>
            <a:r>
              <a:rPr sz="580" spc="-7" dirty="0">
                <a:solidFill>
                  <a:srgbClr val="414042"/>
                </a:solidFill>
                <a:latin typeface="Century Gothic"/>
                <a:cs typeface="Century Gothic"/>
              </a:rPr>
              <a:t>accountable </a:t>
            </a:r>
            <a:r>
              <a:rPr sz="580" spc="34" dirty="0">
                <a:solidFill>
                  <a:srgbClr val="414042"/>
                </a:solidFill>
                <a:latin typeface="Century Gothic"/>
                <a:cs typeface="Century Gothic"/>
              </a:rPr>
              <a:t>for </a:t>
            </a:r>
            <a:r>
              <a:rPr sz="580" spc="20" dirty="0">
                <a:solidFill>
                  <a:srgbClr val="414042"/>
                </a:solidFill>
                <a:latin typeface="Century Gothic"/>
                <a:cs typeface="Century Gothic"/>
              </a:rPr>
              <a:t>decisions  </a:t>
            </a:r>
            <a:r>
              <a:rPr sz="580" spc="-10" dirty="0">
                <a:solidFill>
                  <a:srgbClr val="414042"/>
                </a:solidFill>
                <a:latin typeface="Century Gothic"/>
                <a:cs typeface="Century Gothic"/>
              </a:rPr>
              <a:t>made and </a:t>
            </a:r>
            <a:r>
              <a:rPr sz="580" spc="14" dirty="0">
                <a:solidFill>
                  <a:srgbClr val="414042"/>
                </a:solidFill>
                <a:latin typeface="Century Gothic"/>
                <a:cs typeface="Century Gothic"/>
              </a:rPr>
              <a:t>actions </a:t>
            </a:r>
            <a:r>
              <a:rPr sz="580" spc="3" dirty="0">
                <a:solidFill>
                  <a:srgbClr val="414042"/>
                </a:solidFill>
                <a:latin typeface="Century Gothic"/>
                <a:cs typeface="Century Gothic"/>
              </a:rPr>
              <a:t>taken </a:t>
            </a:r>
            <a:r>
              <a:rPr sz="580" spc="27" dirty="0">
                <a:solidFill>
                  <a:srgbClr val="414042"/>
                </a:solidFill>
                <a:latin typeface="Century Gothic"/>
                <a:cs typeface="Century Gothic"/>
              </a:rPr>
              <a:t>in  </a:t>
            </a:r>
            <a:r>
              <a:rPr sz="580" spc="31" dirty="0">
                <a:solidFill>
                  <a:srgbClr val="414042"/>
                </a:solidFill>
                <a:latin typeface="Century Gothic"/>
                <a:cs typeface="Century Gothic"/>
              </a:rPr>
              <a:t>their </a:t>
            </a:r>
            <a:r>
              <a:rPr sz="580" spc="24" dirty="0">
                <a:solidFill>
                  <a:srgbClr val="414042"/>
                </a:solidFill>
                <a:latin typeface="Century Gothic"/>
                <a:cs typeface="Century Gothic"/>
              </a:rPr>
              <a:t>professional</a:t>
            </a:r>
            <a:r>
              <a:rPr sz="580" spc="-27" dirty="0">
                <a:solidFill>
                  <a:srgbClr val="414042"/>
                </a:solidFill>
                <a:latin typeface="Century Gothic"/>
                <a:cs typeface="Century Gothic"/>
              </a:rPr>
              <a:t> </a:t>
            </a:r>
            <a:r>
              <a:rPr sz="580" spc="-3" dirty="0">
                <a:solidFill>
                  <a:srgbClr val="414042"/>
                </a:solidFill>
                <a:latin typeface="Century Gothic"/>
                <a:cs typeface="Century Gothic"/>
              </a:rPr>
              <a:t>practice.</a:t>
            </a:r>
            <a:endParaRPr sz="580">
              <a:latin typeface="Century Gothic"/>
              <a:cs typeface="Century Gothic"/>
            </a:endParaRPr>
          </a:p>
        </p:txBody>
      </p:sp>
      <p:sp>
        <p:nvSpPr>
          <p:cNvPr id="73" name="object 73"/>
          <p:cNvSpPr txBox="1"/>
          <p:nvPr/>
        </p:nvSpPr>
        <p:spPr>
          <a:xfrm>
            <a:off x="6898450" y="3694673"/>
            <a:ext cx="1244311" cy="465367"/>
          </a:xfrm>
          <a:prstGeom prst="rect">
            <a:avLst/>
          </a:prstGeom>
        </p:spPr>
        <p:txBody>
          <a:bodyPr vert="horz" wrap="square" lIns="0" tIns="7793" rIns="0" bIns="0" rtlCol="0">
            <a:spAutoFit/>
          </a:bodyPr>
          <a:lstStyle/>
          <a:p>
            <a:pPr marL="8659" marR="3464">
              <a:lnSpc>
                <a:spcPct val="103800"/>
              </a:lnSpc>
              <a:spcBef>
                <a:spcPts val="61"/>
              </a:spcBef>
            </a:pPr>
            <a:r>
              <a:rPr sz="580" b="1" spc="89" dirty="0">
                <a:solidFill>
                  <a:srgbClr val="143156"/>
                </a:solidFill>
                <a:latin typeface="Calibri"/>
                <a:cs typeface="Calibri"/>
              </a:rPr>
              <a:t>Case </a:t>
            </a:r>
            <a:r>
              <a:rPr sz="580" b="1" spc="58" dirty="0">
                <a:solidFill>
                  <a:srgbClr val="143156"/>
                </a:solidFill>
                <a:latin typeface="Calibri"/>
                <a:cs typeface="Calibri"/>
              </a:rPr>
              <a:t>law </a:t>
            </a:r>
            <a:r>
              <a:rPr sz="580" b="1" spc="68" dirty="0">
                <a:solidFill>
                  <a:srgbClr val="143156"/>
                </a:solidFill>
                <a:latin typeface="Calibri"/>
                <a:cs typeface="Calibri"/>
              </a:rPr>
              <a:t>shows </a:t>
            </a:r>
            <a:r>
              <a:rPr sz="580" spc="14" dirty="0">
                <a:solidFill>
                  <a:srgbClr val="414042"/>
                </a:solidFill>
                <a:latin typeface="Century Gothic"/>
                <a:cs typeface="Century Gothic"/>
              </a:rPr>
              <a:t>that </a:t>
            </a:r>
            <a:r>
              <a:rPr sz="580" spc="27" dirty="0">
                <a:solidFill>
                  <a:srgbClr val="414042"/>
                </a:solidFill>
                <a:latin typeface="Century Gothic"/>
                <a:cs typeface="Century Gothic"/>
              </a:rPr>
              <a:t>surgeons  </a:t>
            </a:r>
            <a:r>
              <a:rPr sz="580" spc="-10" dirty="0">
                <a:solidFill>
                  <a:srgbClr val="414042"/>
                </a:solidFill>
                <a:latin typeface="Century Gothic"/>
                <a:cs typeface="Century Gothic"/>
              </a:rPr>
              <a:t>and </a:t>
            </a:r>
            <a:r>
              <a:rPr sz="580" spc="24" dirty="0">
                <a:solidFill>
                  <a:srgbClr val="414042"/>
                </a:solidFill>
                <a:latin typeface="Century Gothic"/>
                <a:cs typeface="Century Gothic"/>
              </a:rPr>
              <a:t>other </a:t>
            </a:r>
            <a:r>
              <a:rPr sz="580" dirty="0">
                <a:solidFill>
                  <a:srgbClr val="414042"/>
                </a:solidFill>
                <a:latin typeface="Century Gothic"/>
                <a:cs typeface="Century Gothic"/>
              </a:rPr>
              <a:t>healthcare </a:t>
            </a:r>
            <a:r>
              <a:rPr sz="580" spc="27" dirty="0">
                <a:solidFill>
                  <a:srgbClr val="414042"/>
                </a:solidFill>
                <a:latin typeface="Century Gothic"/>
                <a:cs typeface="Century Gothic"/>
              </a:rPr>
              <a:t>providers  </a:t>
            </a:r>
            <a:r>
              <a:rPr sz="580" spc="-20" dirty="0">
                <a:solidFill>
                  <a:srgbClr val="414042"/>
                </a:solidFill>
                <a:latin typeface="Century Gothic"/>
                <a:cs typeface="Century Gothic"/>
              </a:rPr>
              <a:t>face </a:t>
            </a:r>
            <a:r>
              <a:rPr sz="580" spc="10" dirty="0">
                <a:solidFill>
                  <a:srgbClr val="414042"/>
                </a:solidFill>
                <a:latin typeface="Century Gothic"/>
                <a:cs typeface="Century Gothic"/>
              </a:rPr>
              <a:t>no </a:t>
            </a:r>
            <a:r>
              <a:rPr sz="580" spc="7" dirty="0">
                <a:solidFill>
                  <a:srgbClr val="414042"/>
                </a:solidFill>
                <a:latin typeface="Century Gothic"/>
                <a:cs typeface="Century Gothic"/>
              </a:rPr>
              <a:t>increase </a:t>
            </a:r>
            <a:r>
              <a:rPr sz="580" spc="27" dirty="0">
                <a:solidFill>
                  <a:srgbClr val="414042"/>
                </a:solidFill>
                <a:latin typeface="Century Gothic"/>
                <a:cs typeface="Century Gothic"/>
              </a:rPr>
              <a:t>in liability </a:t>
            </a:r>
            <a:r>
              <a:rPr sz="580" spc="10" dirty="0">
                <a:solidFill>
                  <a:srgbClr val="414042"/>
                </a:solidFill>
                <a:latin typeface="Century Gothic"/>
                <a:cs typeface="Century Gothic"/>
              </a:rPr>
              <a:t>when  </a:t>
            </a:r>
            <a:r>
              <a:rPr sz="580" spc="31" dirty="0">
                <a:solidFill>
                  <a:srgbClr val="414042"/>
                </a:solidFill>
                <a:latin typeface="Century Gothic"/>
                <a:cs typeface="Century Gothic"/>
              </a:rPr>
              <a:t>working </a:t>
            </a:r>
            <a:r>
              <a:rPr sz="580" spc="34" dirty="0">
                <a:solidFill>
                  <a:srgbClr val="414042"/>
                </a:solidFill>
                <a:latin typeface="Century Gothic"/>
                <a:cs typeface="Century Gothic"/>
              </a:rPr>
              <a:t>with </a:t>
            </a:r>
            <a:r>
              <a:rPr sz="580" spc="-48" dirty="0">
                <a:solidFill>
                  <a:srgbClr val="414042"/>
                </a:solidFill>
                <a:latin typeface="Century Gothic"/>
                <a:cs typeface="Century Gothic"/>
              </a:rPr>
              <a:t>a </a:t>
            </a:r>
            <a:r>
              <a:rPr sz="580" spc="34" dirty="0">
                <a:solidFill>
                  <a:srgbClr val="414042"/>
                </a:solidFill>
                <a:latin typeface="Century Gothic"/>
                <a:cs typeface="Century Gothic"/>
              </a:rPr>
              <a:t>CRNA </a:t>
            </a:r>
            <a:r>
              <a:rPr sz="580" spc="37" dirty="0">
                <a:solidFill>
                  <a:srgbClr val="414042"/>
                </a:solidFill>
                <a:latin typeface="Century Gothic"/>
                <a:cs typeface="Century Gothic"/>
              </a:rPr>
              <a:t>versus </a:t>
            </a:r>
            <a:r>
              <a:rPr sz="580" spc="-48" dirty="0">
                <a:solidFill>
                  <a:srgbClr val="414042"/>
                </a:solidFill>
                <a:latin typeface="Century Gothic"/>
                <a:cs typeface="Century Gothic"/>
              </a:rPr>
              <a:t>a  </a:t>
            </a:r>
            <a:r>
              <a:rPr sz="580" spc="14" dirty="0">
                <a:solidFill>
                  <a:srgbClr val="414042"/>
                </a:solidFill>
                <a:latin typeface="Century Gothic"/>
                <a:cs typeface="Century Gothic"/>
              </a:rPr>
              <a:t>physician </a:t>
            </a:r>
            <a:r>
              <a:rPr sz="580" spc="20" dirty="0">
                <a:solidFill>
                  <a:srgbClr val="414042"/>
                </a:solidFill>
                <a:latin typeface="Century Gothic"/>
                <a:cs typeface="Century Gothic"/>
              </a:rPr>
              <a:t>anesthesiologist.</a:t>
            </a:r>
            <a:endParaRPr sz="580">
              <a:latin typeface="Century Gothic"/>
              <a:cs typeface="Century Gothic"/>
            </a:endParaRPr>
          </a:p>
        </p:txBody>
      </p:sp>
      <p:sp>
        <p:nvSpPr>
          <p:cNvPr id="74" name="object 74"/>
          <p:cNvSpPr/>
          <p:nvPr/>
        </p:nvSpPr>
        <p:spPr>
          <a:xfrm>
            <a:off x="7296391" y="3179432"/>
            <a:ext cx="235094" cy="107806"/>
          </a:xfrm>
          <a:custGeom>
            <a:avLst/>
            <a:gdLst/>
            <a:ahLst/>
            <a:cxnLst/>
            <a:rect l="l" t="t" r="r" b="b"/>
            <a:pathLst>
              <a:path w="344804" h="158114">
                <a:moveTo>
                  <a:pt x="255968" y="0"/>
                </a:moveTo>
                <a:lnTo>
                  <a:pt x="88468" y="0"/>
                </a:lnTo>
                <a:lnTo>
                  <a:pt x="47314" y="15528"/>
                </a:lnTo>
                <a:lnTo>
                  <a:pt x="19940" y="54554"/>
                </a:lnTo>
                <a:lnTo>
                  <a:pt x="4713" y="105736"/>
                </a:lnTo>
                <a:lnTo>
                  <a:pt x="0" y="157734"/>
                </a:lnTo>
                <a:lnTo>
                  <a:pt x="344436" y="157734"/>
                </a:lnTo>
                <a:lnTo>
                  <a:pt x="339728" y="105736"/>
                </a:lnTo>
                <a:lnTo>
                  <a:pt x="324510" y="54554"/>
                </a:lnTo>
                <a:lnTo>
                  <a:pt x="297137" y="15528"/>
                </a:lnTo>
                <a:lnTo>
                  <a:pt x="255968" y="0"/>
                </a:lnTo>
                <a:close/>
              </a:path>
            </a:pathLst>
          </a:custGeom>
          <a:solidFill>
            <a:srgbClr val="016271"/>
          </a:solidFill>
        </p:spPr>
        <p:txBody>
          <a:bodyPr wrap="square" lIns="0" tIns="0" rIns="0" bIns="0" rtlCol="0"/>
          <a:lstStyle/>
          <a:p>
            <a:endParaRPr sz="1227"/>
          </a:p>
        </p:txBody>
      </p:sp>
      <p:sp>
        <p:nvSpPr>
          <p:cNvPr id="75" name="object 75"/>
          <p:cNvSpPr/>
          <p:nvPr/>
        </p:nvSpPr>
        <p:spPr>
          <a:xfrm>
            <a:off x="7217016" y="3295556"/>
            <a:ext cx="393989" cy="355889"/>
          </a:xfrm>
          <a:custGeom>
            <a:avLst/>
            <a:gdLst/>
            <a:ahLst/>
            <a:cxnLst/>
            <a:rect l="l" t="t" r="r" b="b"/>
            <a:pathLst>
              <a:path w="577850" h="521970">
                <a:moveTo>
                  <a:pt x="360464" y="202971"/>
                </a:moveTo>
                <a:lnTo>
                  <a:pt x="216801" y="202971"/>
                </a:lnTo>
                <a:lnTo>
                  <a:pt x="167147" y="208706"/>
                </a:lnTo>
                <a:lnTo>
                  <a:pt x="121535" y="225038"/>
                </a:lnTo>
                <a:lnTo>
                  <a:pt x="81278" y="250655"/>
                </a:lnTo>
                <a:lnTo>
                  <a:pt x="47685" y="284247"/>
                </a:lnTo>
                <a:lnTo>
                  <a:pt x="22067" y="324502"/>
                </a:lnTo>
                <a:lnTo>
                  <a:pt x="5735" y="370110"/>
                </a:lnTo>
                <a:lnTo>
                  <a:pt x="0" y="419760"/>
                </a:lnTo>
                <a:lnTo>
                  <a:pt x="0" y="521588"/>
                </a:lnTo>
                <a:lnTo>
                  <a:pt x="577253" y="521588"/>
                </a:lnTo>
                <a:lnTo>
                  <a:pt x="577253" y="419760"/>
                </a:lnTo>
                <a:lnTo>
                  <a:pt x="571518" y="370110"/>
                </a:lnTo>
                <a:lnTo>
                  <a:pt x="555188" y="324502"/>
                </a:lnTo>
                <a:lnTo>
                  <a:pt x="529573" y="284247"/>
                </a:lnTo>
                <a:lnTo>
                  <a:pt x="495982" y="250655"/>
                </a:lnTo>
                <a:lnTo>
                  <a:pt x="455727" y="225038"/>
                </a:lnTo>
                <a:lnTo>
                  <a:pt x="410117" y="208706"/>
                </a:lnTo>
                <a:lnTo>
                  <a:pt x="360464" y="202971"/>
                </a:lnTo>
                <a:close/>
              </a:path>
              <a:path w="577850" h="521970">
                <a:moveTo>
                  <a:pt x="468287" y="0"/>
                </a:moveTo>
                <a:lnTo>
                  <a:pt x="109029" y="0"/>
                </a:lnTo>
                <a:lnTo>
                  <a:pt x="107784" y="19113"/>
                </a:lnTo>
                <a:lnTo>
                  <a:pt x="107784" y="22123"/>
                </a:lnTo>
                <a:lnTo>
                  <a:pt x="116016" y="76094"/>
                </a:lnTo>
                <a:lnTo>
                  <a:pt x="139034" y="123596"/>
                </a:lnTo>
                <a:lnTo>
                  <a:pt x="174323" y="162115"/>
                </a:lnTo>
                <a:lnTo>
                  <a:pt x="219367" y="189141"/>
                </a:lnTo>
                <a:lnTo>
                  <a:pt x="228788" y="194961"/>
                </a:lnTo>
                <a:lnTo>
                  <a:pt x="239090" y="199309"/>
                </a:lnTo>
                <a:lnTo>
                  <a:pt x="250135" y="202030"/>
                </a:lnTo>
                <a:lnTo>
                  <a:pt x="261785" y="202971"/>
                </a:lnTo>
                <a:lnTo>
                  <a:pt x="315506" y="202971"/>
                </a:lnTo>
                <a:lnTo>
                  <a:pt x="327156" y="202030"/>
                </a:lnTo>
                <a:lnTo>
                  <a:pt x="338202" y="199309"/>
                </a:lnTo>
                <a:lnTo>
                  <a:pt x="348508" y="194961"/>
                </a:lnTo>
                <a:lnTo>
                  <a:pt x="357936" y="189141"/>
                </a:lnTo>
                <a:lnTo>
                  <a:pt x="402982" y="162115"/>
                </a:lnTo>
                <a:lnTo>
                  <a:pt x="417795" y="145948"/>
                </a:lnTo>
                <a:lnTo>
                  <a:pt x="191198" y="145948"/>
                </a:lnTo>
                <a:lnTo>
                  <a:pt x="172464" y="128556"/>
                </a:lnTo>
                <a:lnTo>
                  <a:pt x="156759" y="108351"/>
                </a:lnTo>
                <a:lnTo>
                  <a:pt x="144449" y="85710"/>
                </a:lnTo>
                <a:lnTo>
                  <a:pt x="135902" y="61010"/>
                </a:lnTo>
                <a:lnTo>
                  <a:pt x="167321" y="61010"/>
                </a:lnTo>
                <a:lnTo>
                  <a:pt x="133083" y="47485"/>
                </a:lnTo>
                <a:lnTo>
                  <a:pt x="131800" y="39522"/>
                </a:lnTo>
                <a:lnTo>
                  <a:pt x="130911" y="31407"/>
                </a:lnTo>
                <a:lnTo>
                  <a:pt x="130848" y="23075"/>
                </a:lnTo>
                <a:lnTo>
                  <a:pt x="469386" y="23075"/>
                </a:lnTo>
                <a:lnTo>
                  <a:pt x="469531" y="22123"/>
                </a:lnTo>
                <a:lnTo>
                  <a:pt x="469531" y="19113"/>
                </a:lnTo>
                <a:lnTo>
                  <a:pt x="469290" y="16154"/>
                </a:lnTo>
                <a:lnTo>
                  <a:pt x="469087" y="13195"/>
                </a:lnTo>
                <a:lnTo>
                  <a:pt x="468287" y="0"/>
                </a:lnTo>
                <a:close/>
              </a:path>
              <a:path w="577850" h="521970">
                <a:moveTo>
                  <a:pt x="167321" y="61010"/>
                </a:moveTo>
                <a:lnTo>
                  <a:pt x="135902" y="61010"/>
                </a:lnTo>
                <a:lnTo>
                  <a:pt x="189991" y="82410"/>
                </a:lnTo>
                <a:lnTo>
                  <a:pt x="189159" y="91364"/>
                </a:lnTo>
                <a:lnTo>
                  <a:pt x="189097" y="108351"/>
                </a:lnTo>
                <a:lnTo>
                  <a:pt x="189325" y="116585"/>
                </a:lnTo>
                <a:lnTo>
                  <a:pt x="189450" y="123596"/>
                </a:lnTo>
                <a:lnTo>
                  <a:pt x="189577" y="135991"/>
                </a:lnTo>
                <a:lnTo>
                  <a:pt x="190144" y="141058"/>
                </a:lnTo>
                <a:lnTo>
                  <a:pt x="191198" y="145948"/>
                </a:lnTo>
                <a:lnTo>
                  <a:pt x="386105" y="145948"/>
                </a:lnTo>
                <a:lnTo>
                  <a:pt x="387159" y="141058"/>
                </a:lnTo>
                <a:lnTo>
                  <a:pt x="387718" y="135991"/>
                </a:lnTo>
                <a:lnTo>
                  <a:pt x="387738" y="116585"/>
                </a:lnTo>
                <a:lnTo>
                  <a:pt x="387476" y="103376"/>
                </a:lnTo>
                <a:lnTo>
                  <a:pt x="386453" y="91364"/>
                </a:lnTo>
                <a:lnTo>
                  <a:pt x="384187" y="80797"/>
                </a:lnTo>
                <a:lnTo>
                  <a:pt x="404843" y="71361"/>
                </a:lnTo>
                <a:lnTo>
                  <a:pt x="193522" y="71361"/>
                </a:lnTo>
                <a:lnTo>
                  <a:pt x="167321" y="61010"/>
                </a:lnTo>
                <a:close/>
              </a:path>
              <a:path w="577850" h="521970">
                <a:moveTo>
                  <a:pt x="464689" y="53860"/>
                </a:moveTo>
                <a:lnTo>
                  <a:pt x="443153" y="53860"/>
                </a:lnTo>
                <a:lnTo>
                  <a:pt x="435059" y="80711"/>
                </a:lnTo>
                <a:lnTo>
                  <a:pt x="422530" y="105324"/>
                </a:lnTo>
                <a:lnTo>
                  <a:pt x="406050" y="127227"/>
                </a:lnTo>
                <a:lnTo>
                  <a:pt x="386105" y="145948"/>
                </a:lnTo>
                <a:lnTo>
                  <a:pt x="417795" y="145948"/>
                </a:lnTo>
                <a:lnTo>
                  <a:pt x="438275" y="123596"/>
                </a:lnTo>
                <a:lnTo>
                  <a:pt x="461297" y="76094"/>
                </a:lnTo>
                <a:lnTo>
                  <a:pt x="464689" y="53860"/>
                </a:lnTo>
                <a:close/>
              </a:path>
              <a:path w="577850" h="521970">
                <a:moveTo>
                  <a:pt x="350151" y="58534"/>
                </a:moveTo>
                <a:lnTo>
                  <a:pt x="221373" y="58534"/>
                </a:lnTo>
                <a:lnTo>
                  <a:pt x="211205" y="59406"/>
                </a:lnTo>
                <a:lnTo>
                  <a:pt x="203376" y="61928"/>
                </a:lnTo>
                <a:lnTo>
                  <a:pt x="197583" y="65960"/>
                </a:lnTo>
                <a:lnTo>
                  <a:pt x="193522" y="71361"/>
                </a:lnTo>
                <a:lnTo>
                  <a:pt x="404843" y="71361"/>
                </a:lnTo>
                <a:lnTo>
                  <a:pt x="406845" y="70446"/>
                </a:lnTo>
                <a:lnTo>
                  <a:pt x="379196" y="70446"/>
                </a:lnTo>
                <a:lnTo>
                  <a:pt x="374404" y="65408"/>
                </a:lnTo>
                <a:lnTo>
                  <a:pt x="368112" y="61666"/>
                </a:lnTo>
                <a:lnTo>
                  <a:pt x="360101" y="59336"/>
                </a:lnTo>
                <a:lnTo>
                  <a:pt x="350151" y="58534"/>
                </a:lnTo>
                <a:close/>
              </a:path>
              <a:path w="577850" h="521970">
                <a:moveTo>
                  <a:pt x="469386" y="23075"/>
                </a:moveTo>
                <a:lnTo>
                  <a:pt x="446404" y="23075"/>
                </a:lnTo>
                <a:lnTo>
                  <a:pt x="446404" y="28854"/>
                </a:lnTo>
                <a:lnTo>
                  <a:pt x="445985" y="34556"/>
                </a:lnTo>
                <a:lnTo>
                  <a:pt x="445350" y="40182"/>
                </a:lnTo>
                <a:lnTo>
                  <a:pt x="379196" y="70446"/>
                </a:lnTo>
                <a:lnTo>
                  <a:pt x="406845" y="70446"/>
                </a:lnTo>
                <a:lnTo>
                  <a:pt x="443153" y="53860"/>
                </a:lnTo>
                <a:lnTo>
                  <a:pt x="464689" y="53860"/>
                </a:lnTo>
                <a:lnTo>
                  <a:pt x="469386" y="23075"/>
                </a:lnTo>
                <a:close/>
              </a:path>
            </a:pathLst>
          </a:custGeom>
          <a:solidFill>
            <a:srgbClr val="143156"/>
          </a:solidFill>
        </p:spPr>
        <p:txBody>
          <a:bodyPr wrap="square" lIns="0" tIns="0" rIns="0" bIns="0" rtlCol="0"/>
          <a:lstStyle/>
          <a:p>
            <a:endParaRPr sz="1227"/>
          </a:p>
        </p:txBody>
      </p:sp>
      <p:sp>
        <p:nvSpPr>
          <p:cNvPr id="76" name="object 76"/>
          <p:cNvSpPr/>
          <p:nvPr/>
        </p:nvSpPr>
        <p:spPr>
          <a:xfrm>
            <a:off x="7503213" y="3574705"/>
            <a:ext cx="29441" cy="48491"/>
          </a:xfrm>
          <a:custGeom>
            <a:avLst/>
            <a:gdLst/>
            <a:ahLst/>
            <a:cxnLst/>
            <a:rect l="l" t="t" r="r" b="b"/>
            <a:pathLst>
              <a:path w="43179" h="71120">
                <a:moveTo>
                  <a:pt x="42671" y="0"/>
                </a:moveTo>
                <a:lnTo>
                  <a:pt x="0" y="0"/>
                </a:lnTo>
                <a:lnTo>
                  <a:pt x="0" y="70827"/>
                </a:lnTo>
                <a:lnTo>
                  <a:pt x="42671" y="70827"/>
                </a:lnTo>
                <a:lnTo>
                  <a:pt x="42671" y="0"/>
                </a:lnTo>
                <a:close/>
              </a:path>
            </a:pathLst>
          </a:custGeom>
          <a:solidFill>
            <a:srgbClr val="FFFFFF"/>
          </a:solidFill>
        </p:spPr>
        <p:txBody>
          <a:bodyPr wrap="square" lIns="0" tIns="0" rIns="0" bIns="0" rtlCol="0"/>
          <a:lstStyle/>
          <a:p>
            <a:endParaRPr sz="1227"/>
          </a:p>
        </p:txBody>
      </p:sp>
      <p:sp>
        <p:nvSpPr>
          <p:cNvPr id="77" name="object 77"/>
          <p:cNvSpPr/>
          <p:nvPr/>
        </p:nvSpPr>
        <p:spPr>
          <a:xfrm>
            <a:off x="7456611" y="3560180"/>
            <a:ext cx="125990" cy="0"/>
          </a:xfrm>
          <a:custGeom>
            <a:avLst/>
            <a:gdLst/>
            <a:ahLst/>
            <a:cxnLst/>
            <a:rect l="l" t="t" r="r" b="b"/>
            <a:pathLst>
              <a:path w="184785">
                <a:moveTo>
                  <a:pt x="0" y="0"/>
                </a:moveTo>
                <a:lnTo>
                  <a:pt x="184276" y="0"/>
                </a:lnTo>
              </a:path>
            </a:pathLst>
          </a:custGeom>
          <a:ln w="42608">
            <a:solidFill>
              <a:srgbClr val="FFFFFF"/>
            </a:solidFill>
          </a:ln>
        </p:spPr>
        <p:txBody>
          <a:bodyPr wrap="square" lIns="0" tIns="0" rIns="0" bIns="0" rtlCol="0"/>
          <a:lstStyle/>
          <a:p>
            <a:endParaRPr sz="1227"/>
          </a:p>
        </p:txBody>
      </p:sp>
      <p:sp>
        <p:nvSpPr>
          <p:cNvPr id="78" name="object 78"/>
          <p:cNvSpPr/>
          <p:nvPr/>
        </p:nvSpPr>
        <p:spPr>
          <a:xfrm>
            <a:off x="7503213" y="3497354"/>
            <a:ext cx="29441" cy="48491"/>
          </a:xfrm>
          <a:custGeom>
            <a:avLst/>
            <a:gdLst/>
            <a:ahLst/>
            <a:cxnLst/>
            <a:rect l="l" t="t" r="r" b="b"/>
            <a:pathLst>
              <a:path w="43179" h="71120">
                <a:moveTo>
                  <a:pt x="42671" y="0"/>
                </a:moveTo>
                <a:lnTo>
                  <a:pt x="0" y="0"/>
                </a:lnTo>
                <a:lnTo>
                  <a:pt x="0" y="70840"/>
                </a:lnTo>
                <a:lnTo>
                  <a:pt x="42671" y="70840"/>
                </a:lnTo>
                <a:lnTo>
                  <a:pt x="42671" y="0"/>
                </a:lnTo>
                <a:close/>
              </a:path>
            </a:pathLst>
          </a:custGeom>
          <a:solidFill>
            <a:srgbClr val="FFFFFF"/>
          </a:solidFill>
        </p:spPr>
        <p:txBody>
          <a:bodyPr wrap="square" lIns="0" tIns="0" rIns="0" bIns="0" rtlCol="0"/>
          <a:lstStyle/>
          <a:p>
            <a:endParaRPr sz="1227"/>
          </a:p>
        </p:txBody>
      </p:sp>
      <p:sp>
        <p:nvSpPr>
          <p:cNvPr id="79" name="object 79"/>
          <p:cNvSpPr txBox="1"/>
          <p:nvPr/>
        </p:nvSpPr>
        <p:spPr>
          <a:xfrm>
            <a:off x="4066413" y="3694673"/>
            <a:ext cx="1224828" cy="465367"/>
          </a:xfrm>
          <a:prstGeom prst="rect">
            <a:avLst/>
          </a:prstGeom>
        </p:spPr>
        <p:txBody>
          <a:bodyPr vert="horz" wrap="square" lIns="0" tIns="7793" rIns="0" bIns="0" rtlCol="0">
            <a:spAutoFit/>
          </a:bodyPr>
          <a:lstStyle/>
          <a:p>
            <a:pPr marL="8659" marR="3464">
              <a:lnSpc>
                <a:spcPct val="103800"/>
              </a:lnSpc>
              <a:spcBef>
                <a:spcPts val="61"/>
              </a:spcBef>
            </a:pPr>
            <a:r>
              <a:rPr sz="580" spc="44" dirty="0">
                <a:solidFill>
                  <a:srgbClr val="414042"/>
                </a:solidFill>
                <a:latin typeface="Century Gothic"/>
                <a:cs typeface="Century Gothic"/>
              </a:rPr>
              <a:t>CRNAs </a:t>
            </a:r>
            <a:r>
              <a:rPr sz="580" spc="-7" dirty="0">
                <a:solidFill>
                  <a:srgbClr val="414042"/>
                </a:solidFill>
                <a:latin typeface="Century Gothic"/>
                <a:cs typeface="Century Gothic"/>
              </a:rPr>
              <a:t>are </a:t>
            </a:r>
            <a:r>
              <a:rPr sz="580" b="1" spc="68" dirty="0">
                <a:solidFill>
                  <a:srgbClr val="143156"/>
                </a:solidFill>
                <a:latin typeface="Calibri"/>
                <a:cs typeface="Calibri"/>
              </a:rPr>
              <a:t>educated, </a:t>
            </a:r>
            <a:r>
              <a:rPr sz="580" b="1" spc="58" dirty="0">
                <a:solidFill>
                  <a:srgbClr val="143156"/>
                </a:solidFill>
                <a:latin typeface="Calibri"/>
                <a:cs typeface="Calibri"/>
              </a:rPr>
              <a:t>trained  </a:t>
            </a:r>
            <a:r>
              <a:rPr sz="580" b="1" spc="75" dirty="0">
                <a:solidFill>
                  <a:srgbClr val="143156"/>
                </a:solidFill>
                <a:latin typeface="Calibri"/>
                <a:cs typeface="Calibri"/>
              </a:rPr>
              <a:t>and </a:t>
            </a:r>
            <a:r>
              <a:rPr sz="580" b="1" spc="72" dirty="0">
                <a:solidFill>
                  <a:srgbClr val="143156"/>
                </a:solidFill>
                <a:latin typeface="Calibri"/>
                <a:cs typeface="Calibri"/>
              </a:rPr>
              <a:t>experienced </a:t>
            </a:r>
            <a:r>
              <a:rPr sz="580" spc="27" dirty="0">
                <a:solidFill>
                  <a:srgbClr val="414042"/>
                </a:solidFill>
                <a:latin typeface="Century Gothic"/>
                <a:cs typeface="Century Gothic"/>
              </a:rPr>
              <a:t>in </a:t>
            </a:r>
            <a:r>
              <a:rPr sz="580" spc="20" dirty="0">
                <a:solidFill>
                  <a:srgbClr val="414042"/>
                </a:solidFill>
                <a:latin typeface="Century Gothic"/>
                <a:cs typeface="Century Gothic"/>
              </a:rPr>
              <a:t>providing  </a:t>
            </a:r>
            <a:r>
              <a:rPr sz="580" spc="10" dirty="0">
                <a:solidFill>
                  <a:srgbClr val="414042"/>
                </a:solidFill>
                <a:latin typeface="Century Gothic"/>
                <a:cs typeface="Century Gothic"/>
              </a:rPr>
              <a:t>anesthesia </a:t>
            </a:r>
            <a:r>
              <a:rPr sz="580" spc="-14" dirty="0">
                <a:solidFill>
                  <a:srgbClr val="414042"/>
                </a:solidFill>
                <a:latin typeface="Century Gothic"/>
                <a:cs typeface="Century Gothic"/>
              </a:rPr>
              <a:t>care </a:t>
            </a:r>
            <a:r>
              <a:rPr sz="580" spc="34" dirty="0">
                <a:solidFill>
                  <a:srgbClr val="414042"/>
                </a:solidFill>
                <a:latin typeface="Century Gothic"/>
                <a:cs typeface="Century Gothic"/>
              </a:rPr>
              <a:t>for </a:t>
            </a:r>
            <a:r>
              <a:rPr sz="580" dirty="0">
                <a:solidFill>
                  <a:srgbClr val="414042"/>
                </a:solidFill>
                <a:latin typeface="Century Gothic"/>
                <a:cs typeface="Century Gothic"/>
              </a:rPr>
              <a:t>complicated  medical </a:t>
            </a:r>
            <a:r>
              <a:rPr sz="580" spc="14" dirty="0">
                <a:solidFill>
                  <a:srgbClr val="414042"/>
                </a:solidFill>
                <a:latin typeface="Century Gothic"/>
                <a:cs typeface="Century Gothic"/>
              </a:rPr>
              <a:t>procedures </a:t>
            </a:r>
            <a:r>
              <a:rPr sz="580" spc="-10" dirty="0">
                <a:solidFill>
                  <a:srgbClr val="414042"/>
                </a:solidFill>
                <a:latin typeface="Century Gothic"/>
                <a:cs typeface="Century Gothic"/>
              </a:rPr>
              <a:t>and  </a:t>
            </a:r>
            <a:r>
              <a:rPr sz="580" spc="10" dirty="0">
                <a:solidFill>
                  <a:srgbClr val="414042"/>
                </a:solidFill>
                <a:latin typeface="Century Gothic"/>
                <a:cs typeface="Century Gothic"/>
              </a:rPr>
              <a:t>handling </a:t>
            </a:r>
            <a:r>
              <a:rPr sz="580" spc="3" dirty="0">
                <a:solidFill>
                  <a:srgbClr val="414042"/>
                </a:solidFill>
                <a:latin typeface="Century Gothic"/>
                <a:cs typeface="Century Gothic"/>
              </a:rPr>
              <a:t>emergency</a:t>
            </a:r>
            <a:r>
              <a:rPr sz="580" spc="17" dirty="0">
                <a:solidFill>
                  <a:srgbClr val="414042"/>
                </a:solidFill>
                <a:latin typeface="Century Gothic"/>
                <a:cs typeface="Century Gothic"/>
              </a:rPr>
              <a:t> </a:t>
            </a:r>
            <a:r>
              <a:rPr sz="580" spc="27" dirty="0">
                <a:solidFill>
                  <a:srgbClr val="414042"/>
                </a:solidFill>
                <a:latin typeface="Century Gothic"/>
                <a:cs typeface="Century Gothic"/>
              </a:rPr>
              <a:t>situations.</a:t>
            </a:r>
            <a:endParaRPr sz="580">
              <a:latin typeface="Century Gothic"/>
              <a:cs typeface="Century Gothic"/>
            </a:endParaRPr>
          </a:p>
        </p:txBody>
      </p:sp>
      <p:sp>
        <p:nvSpPr>
          <p:cNvPr id="80" name="object 80"/>
          <p:cNvSpPr/>
          <p:nvPr/>
        </p:nvSpPr>
        <p:spPr>
          <a:xfrm>
            <a:off x="4974193" y="3512768"/>
            <a:ext cx="81395" cy="81395"/>
          </a:xfrm>
          <a:custGeom>
            <a:avLst/>
            <a:gdLst/>
            <a:ahLst/>
            <a:cxnLst/>
            <a:rect l="l" t="t" r="r" b="b"/>
            <a:pathLst>
              <a:path w="119380" h="119379">
                <a:moveTo>
                  <a:pt x="59626" y="0"/>
                </a:moveTo>
                <a:lnTo>
                  <a:pt x="36411" y="4685"/>
                </a:lnTo>
                <a:lnTo>
                  <a:pt x="17459" y="17462"/>
                </a:lnTo>
                <a:lnTo>
                  <a:pt x="4683" y="36411"/>
                </a:lnTo>
                <a:lnTo>
                  <a:pt x="0" y="59613"/>
                </a:lnTo>
                <a:lnTo>
                  <a:pt x="4683" y="82815"/>
                </a:lnTo>
                <a:lnTo>
                  <a:pt x="17459" y="101765"/>
                </a:lnTo>
                <a:lnTo>
                  <a:pt x="36411" y="114542"/>
                </a:lnTo>
                <a:lnTo>
                  <a:pt x="59626" y="119227"/>
                </a:lnTo>
                <a:lnTo>
                  <a:pt x="82828" y="114542"/>
                </a:lnTo>
                <a:lnTo>
                  <a:pt x="101777" y="101765"/>
                </a:lnTo>
                <a:lnTo>
                  <a:pt x="114554" y="82815"/>
                </a:lnTo>
                <a:lnTo>
                  <a:pt x="119240" y="59613"/>
                </a:lnTo>
                <a:lnTo>
                  <a:pt x="114554" y="36411"/>
                </a:lnTo>
                <a:lnTo>
                  <a:pt x="101777" y="17462"/>
                </a:lnTo>
                <a:lnTo>
                  <a:pt x="82828" y="4685"/>
                </a:lnTo>
                <a:lnTo>
                  <a:pt x="59626" y="0"/>
                </a:lnTo>
                <a:close/>
              </a:path>
            </a:pathLst>
          </a:custGeom>
          <a:solidFill>
            <a:srgbClr val="016271"/>
          </a:solidFill>
        </p:spPr>
        <p:txBody>
          <a:bodyPr wrap="square" lIns="0" tIns="0" rIns="0" bIns="0" rtlCol="0"/>
          <a:lstStyle/>
          <a:p>
            <a:endParaRPr sz="1227"/>
          </a:p>
        </p:txBody>
      </p:sp>
      <p:sp>
        <p:nvSpPr>
          <p:cNvPr id="81" name="object 81"/>
          <p:cNvSpPr/>
          <p:nvPr/>
        </p:nvSpPr>
        <p:spPr>
          <a:xfrm>
            <a:off x="4977045" y="3624032"/>
            <a:ext cx="72961" cy="51426"/>
          </a:xfrm>
          <a:prstGeom prst="rect">
            <a:avLst/>
          </a:prstGeom>
          <a:blipFill>
            <a:blip r:embed="rId2" cstate="print"/>
            <a:stretch>
              <a:fillRect/>
            </a:stretch>
          </a:blipFill>
        </p:spPr>
        <p:txBody>
          <a:bodyPr wrap="square" lIns="0" tIns="0" rIns="0" bIns="0" rtlCol="0"/>
          <a:lstStyle/>
          <a:p>
            <a:endParaRPr sz="1227"/>
          </a:p>
        </p:txBody>
      </p:sp>
      <p:sp>
        <p:nvSpPr>
          <p:cNvPr id="82" name="object 82"/>
          <p:cNvSpPr/>
          <p:nvPr/>
        </p:nvSpPr>
        <p:spPr>
          <a:xfrm>
            <a:off x="4986234" y="3523699"/>
            <a:ext cx="57583" cy="54552"/>
          </a:xfrm>
          <a:custGeom>
            <a:avLst/>
            <a:gdLst/>
            <a:ahLst/>
            <a:cxnLst/>
            <a:rect l="l" t="t" r="r" b="b"/>
            <a:pathLst>
              <a:path w="84455" h="80010">
                <a:moveTo>
                  <a:pt x="42011" y="0"/>
                </a:moveTo>
                <a:lnTo>
                  <a:pt x="28994" y="26238"/>
                </a:lnTo>
                <a:lnTo>
                  <a:pt x="0" y="30492"/>
                </a:lnTo>
                <a:lnTo>
                  <a:pt x="20993" y="50914"/>
                </a:lnTo>
                <a:lnTo>
                  <a:pt x="15989" y="79844"/>
                </a:lnTo>
                <a:lnTo>
                  <a:pt x="42011" y="66166"/>
                </a:lnTo>
                <a:lnTo>
                  <a:pt x="65559" y="66166"/>
                </a:lnTo>
                <a:lnTo>
                  <a:pt x="62928" y="50914"/>
                </a:lnTo>
                <a:lnTo>
                  <a:pt x="83921" y="30492"/>
                </a:lnTo>
                <a:lnTo>
                  <a:pt x="54927" y="26238"/>
                </a:lnTo>
                <a:lnTo>
                  <a:pt x="42011" y="0"/>
                </a:lnTo>
                <a:close/>
              </a:path>
              <a:path w="84455" h="80010">
                <a:moveTo>
                  <a:pt x="65559" y="66166"/>
                </a:moveTo>
                <a:lnTo>
                  <a:pt x="42011" y="66166"/>
                </a:lnTo>
                <a:lnTo>
                  <a:pt x="67919" y="79844"/>
                </a:lnTo>
                <a:lnTo>
                  <a:pt x="65559" y="66166"/>
                </a:lnTo>
                <a:close/>
              </a:path>
            </a:pathLst>
          </a:custGeom>
          <a:solidFill>
            <a:srgbClr val="FFFFFF"/>
          </a:solidFill>
        </p:spPr>
        <p:txBody>
          <a:bodyPr wrap="square" lIns="0" tIns="0" rIns="0" bIns="0" rtlCol="0"/>
          <a:lstStyle/>
          <a:p>
            <a:endParaRPr sz="1227"/>
          </a:p>
        </p:txBody>
      </p:sp>
      <p:sp>
        <p:nvSpPr>
          <p:cNvPr id="83" name="object 83"/>
          <p:cNvSpPr/>
          <p:nvPr/>
        </p:nvSpPr>
        <p:spPr>
          <a:xfrm>
            <a:off x="4724624" y="3190664"/>
            <a:ext cx="358919" cy="428192"/>
          </a:xfrm>
          <a:custGeom>
            <a:avLst/>
            <a:gdLst/>
            <a:ahLst/>
            <a:cxnLst/>
            <a:rect l="l" t="t" r="r" b="b"/>
            <a:pathLst>
              <a:path w="526414" h="628014">
                <a:moveTo>
                  <a:pt x="406755" y="0"/>
                </a:moveTo>
                <a:lnTo>
                  <a:pt x="0" y="0"/>
                </a:lnTo>
                <a:lnTo>
                  <a:pt x="0" y="627557"/>
                </a:lnTo>
                <a:lnTo>
                  <a:pt x="498132" y="627557"/>
                </a:lnTo>
                <a:lnTo>
                  <a:pt x="498132" y="599440"/>
                </a:lnTo>
                <a:lnTo>
                  <a:pt x="28219" y="599440"/>
                </a:lnTo>
                <a:lnTo>
                  <a:pt x="28219" y="28219"/>
                </a:lnTo>
                <a:lnTo>
                  <a:pt x="439985" y="28219"/>
                </a:lnTo>
                <a:lnTo>
                  <a:pt x="412216" y="444"/>
                </a:lnTo>
                <a:lnTo>
                  <a:pt x="407200" y="444"/>
                </a:lnTo>
                <a:lnTo>
                  <a:pt x="406755" y="0"/>
                </a:lnTo>
                <a:close/>
              </a:path>
              <a:path w="526414" h="628014">
                <a:moveTo>
                  <a:pt x="439985" y="28219"/>
                </a:moveTo>
                <a:lnTo>
                  <a:pt x="387794" y="28219"/>
                </a:lnTo>
                <a:lnTo>
                  <a:pt x="387794" y="140296"/>
                </a:lnTo>
                <a:lnTo>
                  <a:pt x="498132" y="140296"/>
                </a:lnTo>
                <a:lnTo>
                  <a:pt x="498132" y="627557"/>
                </a:lnTo>
                <a:lnTo>
                  <a:pt x="512381" y="627557"/>
                </a:lnTo>
                <a:lnTo>
                  <a:pt x="512381" y="599440"/>
                </a:lnTo>
                <a:lnTo>
                  <a:pt x="526249" y="599440"/>
                </a:lnTo>
                <a:lnTo>
                  <a:pt x="526249" y="114503"/>
                </a:lnTo>
                <a:lnTo>
                  <a:pt x="439985" y="28219"/>
                </a:lnTo>
                <a:close/>
              </a:path>
              <a:path w="526414" h="628014">
                <a:moveTo>
                  <a:pt x="526249" y="599440"/>
                </a:moveTo>
                <a:lnTo>
                  <a:pt x="512381" y="599440"/>
                </a:lnTo>
                <a:lnTo>
                  <a:pt x="512381" y="627557"/>
                </a:lnTo>
                <a:lnTo>
                  <a:pt x="526249" y="627557"/>
                </a:lnTo>
                <a:lnTo>
                  <a:pt x="526249" y="599440"/>
                </a:lnTo>
                <a:close/>
              </a:path>
              <a:path w="526414" h="628014">
                <a:moveTo>
                  <a:pt x="411772" y="0"/>
                </a:moveTo>
                <a:lnTo>
                  <a:pt x="407200" y="444"/>
                </a:lnTo>
                <a:lnTo>
                  <a:pt x="412216" y="444"/>
                </a:lnTo>
                <a:lnTo>
                  <a:pt x="411772" y="0"/>
                </a:lnTo>
                <a:close/>
              </a:path>
            </a:pathLst>
          </a:custGeom>
          <a:solidFill>
            <a:srgbClr val="016271"/>
          </a:solidFill>
        </p:spPr>
        <p:txBody>
          <a:bodyPr wrap="square" lIns="0" tIns="0" rIns="0" bIns="0" rtlCol="0"/>
          <a:lstStyle/>
          <a:p>
            <a:endParaRPr sz="1227"/>
          </a:p>
        </p:txBody>
      </p:sp>
      <p:sp>
        <p:nvSpPr>
          <p:cNvPr id="84" name="object 84"/>
          <p:cNvSpPr/>
          <p:nvPr/>
        </p:nvSpPr>
        <p:spPr>
          <a:xfrm>
            <a:off x="4780840" y="3450764"/>
            <a:ext cx="253711" cy="0"/>
          </a:xfrm>
          <a:custGeom>
            <a:avLst/>
            <a:gdLst/>
            <a:ahLst/>
            <a:cxnLst/>
            <a:rect l="l" t="t" r="r" b="b"/>
            <a:pathLst>
              <a:path w="372110">
                <a:moveTo>
                  <a:pt x="0" y="0"/>
                </a:moveTo>
                <a:lnTo>
                  <a:pt x="372071" y="0"/>
                </a:lnTo>
              </a:path>
            </a:pathLst>
          </a:custGeom>
          <a:ln w="26581">
            <a:solidFill>
              <a:srgbClr val="143156"/>
            </a:solidFill>
          </a:ln>
        </p:spPr>
        <p:txBody>
          <a:bodyPr wrap="square" lIns="0" tIns="0" rIns="0" bIns="0" rtlCol="0"/>
          <a:lstStyle/>
          <a:p>
            <a:endParaRPr sz="1227"/>
          </a:p>
        </p:txBody>
      </p:sp>
      <p:sp>
        <p:nvSpPr>
          <p:cNvPr id="85" name="object 85"/>
          <p:cNvSpPr/>
          <p:nvPr/>
        </p:nvSpPr>
        <p:spPr>
          <a:xfrm>
            <a:off x="4780840" y="3488050"/>
            <a:ext cx="253711" cy="0"/>
          </a:xfrm>
          <a:custGeom>
            <a:avLst/>
            <a:gdLst/>
            <a:ahLst/>
            <a:cxnLst/>
            <a:rect l="l" t="t" r="r" b="b"/>
            <a:pathLst>
              <a:path w="372110">
                <a:moveTo>
                  <a:pt x="0" y="0"/>
                </a:moveTo>
                <a:lnTo>
                  <a:pt x="372071" y="0"/>
                </a:lnTo>
              </a:path>
            </a:pathLst>
          </a:custGeom>
          <a:ln w="26581">
            <a:solidFill>
              <a:srgbClr val="143156"/>
            </a:solidFill>
          </a:ln>
        </p:spPr>
        <p:txBody>
          <a:bodyPr wrap="square" lIns="0" tIns="0" rIns="0" bIns="0" rtlCol="0"/>
          <a:lstStyle/>
          <a:p>
            <a:endParaRPr sz="1227"/>
          </a:p>
        </p:txBody>
      </p:sp>
      <p:sp>
        <p:nvSpPr>
          <p:cNvPr id="86" name="object 86"/>
          <p:cNvSpPr/>
          <p:nvPr/>
        </p:nvSpPr>
        <p:spPr>
          <a:xfrm>
            <a:off x="4780839" y="3525328"/>
            <a:ext cx="182707" cy="0"/>
          </a:xfrm>
          <a:custGeom>
            <a:avLst/>
            <a:gdLst/>
            <a:ahLst/>
            <a:cxnLst/>
            <a:rect l="l" t="t" r="r" b="b"/>
            <a:pathLst>
              <a:path w="267969">
                <a:moveTo>
                  <a:pt x="0" y="0"/>
                </a:moveTo>
                <a:lnTo>
                  <a:pt x="267969" y="0"/>
                </a:lnTo>
              </a:path>
            </a:pathLst>
          </a:custGeom>
          <a:ln w="26581">
            <a:solidFill>
              <a:srgbClr val="143156"/>
            </a:solidFill>
          </a:ln>
        </p:spPr>
        <p:txBody>
          <a:bodyPr wrap="square" lIns="0" tIns="0" rIns="0" bIns="0" rtlCol="0"/>
          <a:lstStyle/>
          <a:p>
            <a:endParaRPr sz="1227"/>
          </a:p>
        </p:txBody>
      </p:sp>
      <p:sp>
        <p:nvSpPr>
          <p:cNvPr id="87" name="object 87"/>
          <p:cNvSpPr txBox="1"/>
          <p:nvPr/>
        </p:nvSpPr>
        <p:spPr>
          <a:xfrm>
            <a:off x="4761707" y="3336242"/>
            <a:ext cx="249815" cy="100622"/>
          </a:xfrm>
          <a:prstGeom prst="rect">
            <a:avLst/>
          </a:prstGeom>
        </p:spPr>
        <p:txBody>
          <a:bodyPr vert="horz" wrap="square" lIns="0" tIns="11257" rIns="0" bIns="0" rtlCol="0">
            <a:spAutoFit/>
          </a:bodyPr>
          <a:lstStyle/>
          <a:p>
            <a:pPr marL="8659">
              <a:spcBef>
                <a:spcPts val="89"/>
              </a:spcBef>
            </a:pPr>
            <a:r>
              <a:rPr sz="580" spc="34" dirty="0">
                <a:solidFill>
                  <a:srgbClr val="143156"/>
                </a:solidFill>
                <a:latin typeface="Century Gothic"/>
                <a:cs typeface="Century Gothic"/>
              </a:rPr>
              <a:t>CRNA</a:t>
            </a:r>
            <a:endParaRPr sz="580">
              <a:latin typeface="Century Gothic"/>
              <a:cs typeface="Century Gothic"/>
            </a:endParaRPr>
          </a:p>
        </p:txBody>
      </p:sp>
      <p:sp>
        <p:nvSpPr>
          <p:cNvPr id="88" name="object 88"/>
          <p:cNvSpPr/>
          <p:nvPr/>
        </p:nvSpPr>
        <p:spPr>
          <a:xfrm>
            <a:off x="4253421" y="3190667"/>
            <a:ext cx="384897" cy="478415"/>
          </a:xfrm>
          <a:custGeom>
            <a:avLst/>
            <a:gdLst/>
            <a:ahLst/>
            <a:cxnLst/>
            <a:rect l="l" t="t" r="r" b="b"/>
            <a:pathLst>
              <a:path w="564514" h="701675">
                <a:moveTo>
                  <a:pt x="508215" y="0"/>
                </a:moveTo>
                <a:lnTo>
                  <a:pt x="56045" y="0"/>
                </a:lnTo>
                <a:lnTo>
                  <a:pt x="34284" y="4422"/>
                </a:lnTo>
                <a:lnTo>
                  <a:pt x="16463" y="16463"/>
                </a:lnTo>
                <a:lnTo>
                  <a:pt x="4422" y="34284"/>
                </a:lnTo>
                <a:lnTo>
                  <a:pt x="0" y="56045"/>
                </a:lnTo>
                <a:lnTo>
                  <a:pt x="0" y="645185"/>
                </a:lnTo>
                <a:lnTo>
                  <a:pt x="4422" y="666945"/>
                </a:lnTo>
                <a:lnTo>
                  <a:pt x="16463" y="684766"/>
                </a:lnTo>
                <a:lnTo>
                  <a:pt x="34284" y="696807"/>
                </a:lnTo>
                <a:lnTo>
                  <a:pt x="56045" y="701230"/>
                </a:lnTo>
                <a:lnTo>
                  <a:pt x="508215" y="701230"/>
                </a:lnTo>
                <a:lnTo>
                  <a:pt x="529976" y="696807"/>
                </a:lnTo>
                <a:lnTo>
                  <a:pt x="547797" y="684766"/>
                </a:lnTo>
                <a:lnTo>
                  <a:pt x="559838" y="666945"/>
                </a:lnTo>
                <a:lnTo>
                  <a:pt x="564260" y="645185"/>
                </a:lnTo>
                <a:lnTo>
                  <a:pt x="564260" y="56045"/>
                </a:lnTo>
                <a:lnTo>
                  <a:pt x="559838" y="34284"/>
                </a:lnTo>
                <a:lnTo>
                  <a:pt x="547797" y="16463"/>
                </a:lnTo>
                <a:lnTo>
                  <a:pt x="529976" y="4422"/>
                </a:lnTo>
                <a:lnTo>
                  <a:pt x="508215" y="0"/>
                </a:lnTo>
                <a:close/>
              </a:path>
            </a:pathLst>
          </a:custGeom>
          <a:solidFill>
            <a:srgbClr val="143156"/>
          </a:solidFill>
        </p:spPr>
        <p:txBody>
          <a:bodyPr wrap="square" lIns="0" tIns="0" rIns="0" bIns="0" rtlCol="0"/>
          <a:lstStyle/>
          <a:p>
            <a:endParaRPr sz="1227"/>
          </a:p>
        </p:txBody>
      </p:sp>
      <p:sp>
        <p:nvSpPr>
          <p:cNvPr id="89" name="object 89"/>
          <p:cNvSpPr/>
          <p:nvPr/>
        </p:nvSpPr>
        <p:spPr>
          <a:xfrm>
            <a:off x="4296986" y="3573572"/>
            <a:ext cx="48733" cy="48742"/>
          </a:xfrm>
          <a:prstGeom prst="rect">
            <a:avLst/>
          </a:prstGeom>
          <a:blipFill>
            <a:blip r:embed="rId3" cstate="print"/>
            <a:stretch>
              <a:fillRect/>
            </a:stretch>
          </a:blipFill>
        </p:spPr>
        <p:txBody>
          <a:bodyPr wrap="square" lIns="0" tIns="0" rIns="0" bIns="0" rtlCol="0"/>
          <a:lstStyle/>
          <a:p>
            <a:endParaRPr sz="1227"/>
          </a:p>
        </p:txBody>
      </p:sp>
      <p:sp>
        <p:nvSpPr>
          <p:cNvPr id="90" name="object 90"/>
          <p:cNvSpPr/>
          <p:nvPr/>
        </p:nvSpPr>
        <p:spPr>
          <a:xfrm>
            <a:off x="4382270" y="3573572"/>
            <a:ext cx="48742" cy="48742"/>
          </a:xfrm>
          <a:prstGeom prst="rect">
            <a:avLst/>
          </a:prstGeom>
          <a:blipFill>
            <a:blip r:embed="rId4" cstate="print"/>
            <a:stretch>
              <a:fillRect/>
            </a:stretch>
          </a:blipFill>
        </p:spPr>
        <p:txBody>
          <a:bodyPr wrap="square" lIns="0" tIns="0" rIns="0" bIns="0" rtlCol="0"/>
          <a:lstStyle/>
          <a:p>
            <a:endParaRPr sz="1227"/>
          </a:p>
        </p:txBody>
      </p:sp>
      <p:sp>
        <p:nvSpPr>
          <p:cNvPr id="91" name="object 91"/>
          <p:cNvSpPr/>
          <p:nvPr/>
        </p:nvSpPr>
        <p:spPr>
          <a:xfrm>
            <a:off x="4467564" y="3573572"/>
            <a:ext cx="48742" cy="48742"/>
          </a:xfrm>
          <a:prstGeom prst="rect">
            <a:avLst/>
          </a:prstGeom>
          <a:blipFill>
            <a:blip r:embed="rId5" cstate="print"/>
            <a:stretch>
              <a:fillRect/>
            </a:stretch>
          </a:blipFill>
        </p:spPr>
        <p:txBody>
          <a:bodyPr wrap="square" lIns="0" tIns="0" rIns="0" bIns="0" rtlCol="0"/>
          <a:lstStyle/>
          <a:p>
            <a:endParaRPr sz="1227"/>
          </a:p>
        </p:txBody>
      </p:sp>
      <p:sp>
        <p:nvSpPr>
          <p:cNvPr id="92" name="object 92"/>
          <p:cNvSpPr/>
          <p:nvPr/>
        </p:nvSpPr>
        <p:spPr>
          <a:xfrm>
            <a:off x="4552849" y="3573572"/>
            <a:ext cx="48742" cy="48742"/>
          </a:xfrm>
          <a:prstGeom prst="rect">
            <a:avLst/>
          </a:prstGeom>
          <a:blipFill>
            <a:blip r:embed="rId6" cstate="print"/>
            <a:stretch>
              <a:fillRect/>
            </a:stretch>
          </a:blipFill>
        </p:spPr>
        <p:txBody>
          <a:bodyPr wrap="square" lIns="0" tIns="0" rIns="0" bIns="0" rtlCol="0"/>
          <a:lstStyle/>
          <a:p>
            <a:endParaRPr sz="1227"/>
          </a:p>
        </p:txBody>
      </p:sp>
      <p:sp>
        <p:nvSpPr>
          <p:cNvPr id="93" name="object 93"/>
          <p:cNvSpPr/>
          <p:nvPr/>
        </p:nvSpPr>
        <p:spPr>
          <a:xfrm>
            <a:off x="4290103" y="3236067"/>
            <a:ext cx="311727" cy="302202"/>
          </a:xfrm>
          <a:custGeom>
            <a:avLst/>
            <a:gdLst/>
            <a:ahLst/>
            <a:cxnLst/>
            <a:rect l="l" t="t" r="r" b="b"/>
            <a:pathLst>
              <a:path w="457200" h="443229">
                <a:moveTo>
                  <a:pt x="456679" y="442975"/>
                </a:moveTo>
                <a:lnTo>
                  <a:pt x="0" y="442975"/>
                </a:lnTo>
                <a:lnTo>
                  <a:pt x="0" y="0"/>
                </a:lnTo>
                <a:lnTo>
                  <a:pt x="456679" y="0"/>
                </a:lnTo>
                <a:lnTo>
                  <a:pt x="456679" y="442975"/>
                </a:lnTo>
                <a:close/>
              </a:path>
            </a:pathLst>
          </a:custGeom>
          <a:solidFill>
            <a:srgbClr val="FFFFFF"/>
          </a:solidFill>
        </p:spPr>
        <p:txBody>
          <a:bodyPr wrap="square" lIns="0" tIns="0" rIns="0" bIns="0" rtlCol="0"/>
          <a:lstStyle/>
          <a:p>
            <a:endParaRPr sz="1227"/>
          </a:p>
        </p:txBody>
      </p:sp>
      <p:sp>
        <p:nvSpPr>
          <p:cNvPr id="94" name="object 94"/>
          <p:cNvSpPr/>
          <p:nvPr/>
        </p:nvSpPr>
        <p:spPr>
          <a:xfrm>
            <a:off x="4289137" y="3266271"/>
            <a:ext cx="312593" cy="0"/>
          </a:xfrm>
          <a:custGeom>
            <a:avLst/>
            <a:gdLst/>
            <a:ahLst/>
            <a:cxnLst/>
            <a:rect l="l" t="t" r="r" b="b"/>
            <a:pathLst>
              <a:path w="458469">
                <a:moveTo>
                  <a:pt x="0" y="0"/>
                </a:moveTo>
                <a:lnTo>
                  <a:pt x="458279" y="0"/>
                </a:lnTo>
              </a:path>
            </a:pathLst>
          </a:custGeom>
          <a:ln w="8369">
            <a:solidFill>
              <a:srgbClr val="016271"/>
            </a:solidFill>
          </a:ln>
        </p:spPr>
        <p:txBody>
          <a:bodyPr wrap="square" lIns="0" tIns="0" rIns="0" bIns="0" rtlCol="0"/>
          <a:lstStyle/>
          <a:p>
            <a:endParaRPr sz="1227"/>
          </a:p>
        </p:txBody>
      </p:sp>
      <p:sp>
        <p:nvSpPr>
          <p:cNvPr id="95" name="object 95"/>
          <p:cNvSpPr/>
          <p:nvPr/>
        </p:nvSpPr>
        <p:spPr>
          <a:xfrm>
            <a:off x="4289137" y="3296478"/>
            <a:ext cx="312593" cy="0"/>
          </a:xfrm>
          <a:custGeom>
            <a:avLst/>
            <a:gdLst/>
            <a:ahLst/>
            <a:cxnLst/>
            <a:rect l="l" t="t" r="r" b="b"/>
            <a:pathLst>
              <a:path w="458469">
                <a:moveTo>
                  <a:pt x="0" y="0"/>
                </a:moveTo>
                <a:lnTo>
                  <a:pt x="458279" y="0"/>
                </a:lnTo>
              </a:path>
            </a:pathLst>
          </a:custGeom>
          <a:ln w="8369">
            <a:solidFill>
              <a:srgbClr val="016271"/>
            </a:solidFill>
          </a:ln>
        </p:spPr>
        <p:txBody>
          <a:bodyPr wrap="square" lIns="0" tIns="0" rIns="0" bIns="0" rtlCol="0"/>
          <a:lstStyle/>
          <a:p>
            <a:endParaRPr sz="1227"/>
          </a:p>
        </p:txBody>
      </p:sp>
      <p:sp>
        <p:nvSpPr>
          <p:cNvPr id="96" name="object 96"/>
          <p:cNvSpPr/>
          <p:nvPr/>
        </p:nvSpPr>
        <p:spPr>
          <a:xfrm>
            <a:off x="4289137" y="3326679"/>
            <a:ext cx="312593" cy="0"/>
          </a:xfrm>
          <a:custGeom>
            <a:avLst/>
            <a:gdLst/>
            <a:ahLst/>
            <a:cxnLst/>
            <a:rect l="l" t="t" r="r" b="b"/>
            <a:pathLst>
              <a:path w="458469">
                <a:moveTo>
                  <a:pt x="0" y="0"/>
                </a:moveTo>
                <a:lnTo>
                  <a:pt x="458279" y="0"/>
                </a:lnTo>
              </a:path>
            </a:pathLst>
          </a:custGeom>
          <a:ln w="8369">
            <a:solidFill>
              <a:srgbClr val="016271"/>
            </a:solidFill>
          </a:ln>
        </p:spPr>
        <p:txBody>
          <a:bodyPr wrap="square" lIns="0" tIns="0" rIns="0" bIns="0" rtlCol="0"/>
          <a:lstStyle/>
          <a:p>
            <a:endParaRPr sz="1227"/>
          </a:p>
        </p:txBody>
      </p:sp>
      <p:sp>
        <p:nvSpPr>
          <p:cNvPr id="97" name="object 97"/>
          <p:cNvSpPr/>
          <p:nvPr/>
        </p:nvSpPr>
        <p:spPr>
          <a:xfrm>
            <a:off x="4289137" y="3356879"/>
            <a:ext cx="312593" cy="0"/>
          </a:xfrm>
          <a:custGeom>
            <a:avLst/>
            <a:gdLst/>
            <a:ahLst/>
            <a:cxnLst/>
            <a:rect l="l" t="t" r="r" b="b"/>
            <a:pathLst>
              <a:path w="458469">
                <a:moveTo>
                  <a:pt x="0" y="0"/>
                </a:moveTo>
                <a:lnTo>
                  <a:pt x="458279" y="0"/>
                </a:lnTo>
              </a:path>
            </a:pathLst>
          </a:custGeom>
          <a:ln w="8369">
            <a:solidFill>
              <a:srgbClr val="016271"/>
            </a:solidFill>
          </a:ln>
        </p:spPr>
        <p:txBody>
          <a:bodyPr wrap="square" lIns="0" tIns="0" rIns="0" bIns="0" rtlCol="0"/>
          <a:lstStyle/>
          <a:p>
            <a:endParaRPr sz="1227"/>
          </a:p>
        </p:txBody>
      </p:sp>
      <p:sp>
        <p:nvSpPr>
          <p:cNvPr id="98" name="object 98"/>
          <p:cNvSpPr/>
          <p:nvPr/>
        </p:nvSpPr>
        <p:spPr>
          <a:xfrm>
            <a:off x="4289137" y="3387087"/>
            <a:ext cx="312593" cy="0"/>
          </a:xfrm>
          <a:custGeom>
            <a:avLst/>
            <a:gdLst/>
            <a:ahLst/>
            <a:cxnLst/>
            <a:rect l="l" t="t" r="r" b="b"/>
            <a:pathLst>
              <a:path w="458469">
                <a:moveTo>
                  <a:pt x="0" y="0"/>
                </a:moveTo>
                <a:lnTo>
                  <a:pt x="458279" y="0"/>
                </a:lnTo>
              </a:path>
            </a:pathLst>
          </a:custGeom>
          <a:ln w="8369">
            <a:solidFill>
              <a:srgbClr val="016271"/>
            </a:solidFill>
          </a:ln>
        </p:spPr>
        <p:txBody>
          <a:bodyPr wrap="square" lIns="0" tIns="0" rIns="0" bIns="0" rtlCol="0"/>
          <a:lstStyle/>
          <a:p>
            <a:endParaRPr sz="1227"/>
          </a:p>
        </p:txBody>
      </p:sp>
      <p:sp>
        <p:nvSpPr>
          <p:cNvPr id="99" name="object 99"/>
          <p:cNvSpPr/>
          <p:nvPr/>
        </p:nvSpPr>
        <p:spPr>
          <a:xfrm>
            <a:off x="4289137" y="3417286"/>
            <a:ext cx="312593" cy="0"/>
          </a:xfrm>
          <a:custGeom>
            <a:avLst/>
            <a:gdLst/>
            <a:ahLst/>
            <a:cxnLst/>
            <a:rect l="l" t="t" r="r" b="b"/>
            <a:pathLst>
              <a:path w="458469">
                <a:moveTo>
                  <a:pt x="0" y="0"/>
                </a:moveTo>
                <a:lnTo>
                  <a:pt x="458279" y="0"/>
                </a:lnTo>
              </a:path>
            </a:pathLst>
          </a:custGeom>
          <a:ln w="8369">
            <a:solidFill>
              <a:srgbClr val="016271"/>
            </a:solidFill>
          </a:ln>
        </p:spPr>
        <p:txBody>
          <a:bodyPr wrap="square" lIns="0" tIns="0" rIns="0" bIns="0" rtlCol="0"/>
          <a:lstStyle/>
          <a:p>
            <a:endParaRPr sz="1227"/>
          </a:p>
        </p:txBody>
      </p:sp>
      <p:sp>
        <p:nvSpPr>
          <p:cNvPr id="100" name="object 100"/>
          <p:cNvSpPr/>
          <p:nvPr/>
        </p:nvSpPr>
        <p:spPr>
          <a:xfrm>
            <a:off x="4289137" y="3447487"/>
            <a:ext cx="312593" cy="0"/>
          </a:xfrm>
          <a:custGeom>
            <a:avLst/>
            <a:gdLst/>
            <a:ahLst/>
            <a:cxnLst/>
            <a:rect l="l" t="t" r="r" b="b"/>
            <a:pathLst>
              <a:path w="458469">
                <a:moveTo>
                  <a:pt x="0" y="0"/>
                </a:moveTo>
                <a:lnTo>
                  <a:pt x="458279" y="0"/>
                </a:lnTo>
              </a:path>
            </a:pathLst>
          </a:custGeom>
          <a:ln w="8369">
            <a:solidFill>
              <a:srgbClr val="016271"/>
            </a:solidFill>
          </a:ln>
        </p:spPr>
        <p:txBody>
          <a:bodyPr wrap="square" lIns="0" tIns="0" rIns="0" bIns="0" rtlCol="0"/>
          <a:lstStyle/>
          <a:p>
            <a:endParaRPr sz="1227"/>
          </a:p>
        </p:txBody>
      </p:sp>
      <p:sp>
        <p:nvSpPr>
          <p:cNvPr id="101" name="object 101"/>
          <p:cNvSpPr/>
          <p:nvPr/>
        </p:nvSpPr>
        <p:spPr>
          <a:xfrm>
            <a:off x="4289137" y="3477687"/>
            <a:ext cx="312593" cy="0"/>
          </a:xfrm>
          <a:custGeom>
            <a:avLst/>
            <a:gdLst/>
            <a:ahLst/>
            <a:cxnLst/>
            <a:rect l="l" t="t" r="r" b="b"/>
            <a:pathLst>
              <a:path w="458469">
                <a:moveTo>
                  <a:pt x="0" y="0"/>
                </a:moveTo>
                <a:lnTo>
                  <a:pt x="458279" y="0"/>
                </a:lnTo>
              </a:path>
            </a:pathLst>
          </a:custGeom>
          <a:ln w="8369">
            <a:solidFill>
              <a:srgbClr val="016271"/>
            </a:solidFill>
          </a:ln>
        </p:spPr>
        <p:txBody>
          <a:bodyPr wrap="square" lIns="0" tIns="0" rIns="0" bIns="0" rtlCol="0"/>
          <a:lstStyle/>
          <a:p>
            <a:endParaRPr sz="1227"/>
          </a:p>
        </p:txBody>
      </p:sp>
      <p:sp>
        <p:nvSpPr>
          <p:cNvPr id="102" name="object 102"/>
          <p:cNvSpPr/>
          <p:nvPr/>
        </p:nvSpPr>
        <p:spPr>
          <a:xfrm>
            <a:off x="4289137" y="3507888"/>
            <a:ext cx="312593" cy="0"/>
          </a:xfrm>
          <a:custGeom>
            <a:avLst/>
            <a:gdLst/>
            <a:ahLst/>
            <a:cxnLst/>
            <a:rect l="l" t="t" r="r" b="b"/>
            <a:pathLst>
              <a:path w="458469">
                <a:moveTo>
                  <a:pt x="0" y="0"/>
                </a:moveTo>
                <a:lnTo>
                  <a:pt x="458279" y="0"/>
                </a:lnTo>
              </a:path>
            </a:pathLst>
          </a:custGeom>
          <a:ln w="8369">
            <a:solidFill>
              <a:srgbClr val="016271"/>
            </a:solidFill>
          </a:ln>
        </p:spPr>
        <p:txBody>
          <a:bodyPr wrap="square" lIns="0" tIns="0" rIns="0" bIns="0" rtlCol="0"/>
          <a:lstStyle/>
          <a:p>
            <a:endParaRPr sz="1227"/>
          </a:p>
        </p:txBody>
      </p:sp>
      <p:sp>
        <p:nvSpPr>
          <p:cNvPr id="103" name="object 103"/>
          <p:cNvSpPr/>
          <p:nvPr/>
        </p:nvSpPr>
        <p:spPr>
          <a:xfrm>
            <a:off x="4546083" y="3236071"/>
            <a:ext cx="0" cy="302202"/>
          </a:xfrm>
          <a:custGeom>
            <a:avLst/>
            <a:gdLst/>
            <a:ahLst/>
            <a:cxnLst/>
            <a:rect l="l" t="t" r="r" b="b"/>
            <a:pathLst>
              <a:path h="443229">
                <a:moveTo>
                  <a:pt x="0" y="0"/>
                </a:moveTo>
                <a:lnTo>
                  <a:pt x="0" y="442976"/>
                </a:lnTo>
              </a:path>
            </a:pathLst>
          </a:custGeom>
          <a:ln w="11214">
            <a:solidFill>
              <a:srgbClr val="016271"/>
            </a:solidFill>
          </a:ln>
        </p:spPr>
        <p:txBody>
          <a:bodyPr wrap="square" lIns="0" tIns="0" rIns="0" bIns="0" rtlCol="0"/>
          <a:lstStyle/>
          <a:p>
            <a:endParaRPr sz="1227"/>
          </a:p>
        </p:txBody>
      </p:sp>
      <p:sp>
        <p:nvSpPr>
          <p:cNvPr id="104" name="object 104"/>
          <p:cNvSpPr/>
          <p:nvPr/>
        </p:nvSpPr>
        <p:spPr>
          <a:xfrm>
            <a:off x="4514950" y="3236071"/>
            <a:ext cx="0" cy="302202"/>
          </a:xfrm>
          <a:custGeom>
            <a:avLst/>
            <a:gdLst/>
            <a:ahLst/>
            <a:cxnLst/>
            <a:rect l="l" t="t" r="r" b="b"/>
            <a:pathLst>
              <a:path h="443229">
                <a:moveTo>
                  <a:pt x="0" y="0"/>
                </a:moveTo>
                <a:lnTo>
                  <a:pt x="0" y="442976"/>
                </a:lnTo>
              </a:path>
            </a:pathLst>
          </a:custGeom>
          <a:ln w="11214">
            <a:solidFill>
              <a:srgbClr val="016271"/>
            </a:solidFill>
          </a:ln>
        </p:spPr>
        <p:txBody>
          <a:bodyPr wrap="square" lIns="0" tIns="0" rIns="0" bIns="0" rtlCol="0"/>
          <a:lstStyle/>
          <a:p>
            <a:endParaRPr sz="1227"/>
          </a:p>
        </p:txBody>
      </p:sp>
      <p:sp>
        <p:nvSpPr>
          <p:cNvPr id="105" name="object 105"/>
          <p:cNvSpPr/>
          <p:nvPr/>
        </p:nvSpPr>
        <p:spPr>
          <a:xfrm>
            <a:off x="4483810" y="3236071"/>
            <a:ext cx="0" cy="302202"/>
          </a:xfrm>
          <a:custGeom>
            <a:avLst/>
            <a:gdLst/>
            <a:ahLst/>
            <a:cxnLst/>
            <a:rect l="l" t="t" r="r" b="b"/>
            <a:pathLst>
              <a:path h="443229">
                <a:moveTo>
                  <a:pt x="0" y="0"/>
                </a:moveTo>
                <a:lnTo>
                  <a:pt x="0" y="442976"/>
                </a:lnTo>
              </a:path>
            </a:pathLst>
          </a:custGeom>
          <a:ln w="11214">
            <a:solidFill>
              <a:srgbClr val="016271"/>
            </a:solidFill>
          </a:ln>
        </p:spPr>
        <p:txBody>
          <a:bodyPr wrap="square" lIns="0" tIns="0" rIns="0" bIns="0" rtlCol="0"/>
          <a:lstStyle/>
          <a:p>
            <a:endParaRPr sz="1227"/>
          </a:p>
        </p:txBody>
      </p:sp>
      <p:sp>
        <p:nvSpPr>
          <p:cNvPr id="106" name="object 106"/>
          <p:cNvSpPr/>
          <p:nvPr/>
        </p:nvSpPr>
        <p:spPr>
          <a:xfrm>
            <a:off x="4452670" y="3236071"/>
            <a:ext cx="0" cy="302202"/>
          </a:xfrm>
          <a:custGeom>
            <a:avLst/>
            <a:gdLst/>
            <a:ahLst/>
            <a:cxnLst/>
            <a:rect l="l" t="t" r="r" b="b"/>
            <a:pathLst>
              <a:path h="443229">
                <a:moveTo>
                  <a:pt x="0" y="0"/>
                </a:moveTo>
                <a:lnTo>
                  <a:pt x="0" y="442976"/>
                </a:lnTo>
              </a:path>
            </a:pathLst>
          </a:custGeom>
          <a:ln w="11214">
            <a:solidFill>
              <a:srgbClr val="016271"/>
            </a:solidFill>
          </a:ln>
        </p:spPr>
        <p:txBody>
          <a:bodyPr wrap="square" lIns="0" tIns="0" rIns="0" bIns="0" rtlCol="0"/>
          <a:lstStyle/>
          <a:p>
            <a:endParaRPr sz="1227"/>
          </a:p>
        </p:txBody>
      </p:sp>
      <p:sp>
        <p:nvSpPr>
          <p:cNvPr id="107" name="object 107"/>
          <p:cNvSpPr/>
          <p:nvPr/>
        </p:nvSpPr>
        <p:spPr>
          <a:xfrm>
            <a:off x="4421537" y="3236071"/>
            <a:ext cx="0" cy="302202"/>
          </a:xfrm>
          <a:custGeom>
            <a:avLst/>
            <a:gdLst/>
            <a:ahLst/>
            <a:cxnLst/>
            <a:rect l="l" t="t" r="r" b="b"/>
            <a:pathLst>
              <a:path h="443229">
                <a:moveTo>
                  <a:pt x="0" y="0"/>
                </a:moveTo>
                <a:lnTo>
                  <a:pt x="0" y="442976"/>
                </a:lnTo>
              </a:path>
            </a:pathLst>
          </a:custGeom>
          <a:ln w="11214">
            <a:solidFill>
              <a:srgbClr val="016271"/>
            </a:solidFill>
          </a:ln>
        </p:spPr>
        <p:txBody>
          <a:bodyPr wrap="square" lIns="0" tIns="0" rIns="0" bIns="0" rtlCol="0"/>
          <a:lstStyle/>
          <a:p>
            <a:endParaRPr sz="1227"/>
          </a:p>
        </p:txBody>
      </p:sp>
      <p:sp>
        <p:nvSpPr>
          <p:cNvPr id="108" name="object 108"/>
          <p:cNvSpPr/>
          <p:nvPr/>
        </p:nvSpPr>
        <p:spPr>
          <a:xfrm>
            <a:off x="4390394" y="3236071"/>
            <a:ext cx="0" cy="302202"/>
          </a:xfrm>
          <a:custGeom>
            <a:avLst/>
            <a:gdLst/>
            <a:ahLst/>
            <a:cxnLst/>
            <a:rect l="l" t="t" r="r" b="b"/>
            <a:pathLst>
              <a:path h="443229">
                <a:moveTo>
                  <a:pt x="0" y="0"/>
                </a:moveTo>
                <a:lnTo>
                  <a:pt x="0" y="442976"/>
                </a:lnTo>
              </a:path>
            </a:pathLst>
          </a:custGeom>
          <a:ln w="11214">
            <a:solidFill>
              <a:srgbClr val="016271"/>
            </a:solidFill>
          </a:ln>
        </p:spPr>
        <p:txBody>
          <a:bodyPr wrap="square" lIns="0" tIns="0" rIns="0" bIns="0" rtlCol="0"/>
          <a:lstStyle/>
          <a:p>
            <a:endParaRPr sz="1227"/>
          </a:p>
        </p:txBody>
      </p:sp>
      <p:sp>
        <p:nvSpPr>
          <p:cNvPr id="109" name="object 109"/>
          <p:cNvSpPr/>
          <p:nvPr/>
        </p:nvSpPr>
        <p:spPr>
          <a:xfrm>
            <a:off x="4359261" y="3236071"/>
            <a:ext cx="0" cy="302202"/>
          </a:xfrm>
          <a:custGeom>
            <a:avLst/>
            <a:gdLst/>
            <a:ahLst/>
            <a:cxnLst/>
            <a:rect l="l" t="t" r="r" b="b"/>
            <a:pathLst>
              <a:path h="443229">
                <a:moveTo>
                  <a:pt x="0" y="0"/>
                </a:moveTo>
                <a:lnTo>
                  <a:pt x="0" y="442976"/>
                </a:lnTo>
              </a:path>
            </a:pathLst>
          </a:custGeom>
          <a:ln w="11214">
            <a:solidFill>
              <a:srgbClr val="016271"/>
            </a:solidFill>
          </a:ln>
        </p:spPr>
        <p:txBody>
          <a:bodyPr wrap="square" lIns="0" tIns="0" rIns="0" bIns="0" rtlCol="0"/>
          <a:lstStyle/>
          <a:p>
            <a:endParaRPr sz="1227"/>
          </a:p>
        </p:txBody>
      </p:sp>
      <p:sp>
        <p:nvSpPr>
          <p:cNvPr id="110" name="object 110"/>
          <p:cNvSpPr/>
          <p:nvPr/>
        </p:nvSpPr>
        <p:spPr>
          <a:xfrm>
            <a:off x="4328122" y="3236071"/>
            <a:ext cx="0" cy="302202"/>
          </a:xfrm>
          <a:custGeom>
            <a:avLst/>
            <a:gdLst/>
            <a:ahLst/>
            <a:cxnLst/>
            <a:rect l="l" t="t" r="r" b="b"/>
            <a:pathLst>
              <a:path h="443229">
                <a:moveTo>
                  <a:pt x="0" y="0"/>
                </a:moveTo>
                <a:lnTo>
                  <a:pt x="0" y="442976"/>
                </a:lnTo>
              </a:path>
            </a:pathLst>
          </a:custGeom>
          <a:ln w="11214">
            <a:solidFill>
              <a:srgbClr val="016271"/>
            </a:solidFill>
          </a:ln>
        </p:spPr>
        <p:txBody>
          <a:bodyPr wrap="square" lIns="0" tIns="0" rIns="0" bIns="0" rtlCol="0"/>
          <a:lstStyle/>
          <a:p>
            <a:endParaRPr sz="1227"/>
          </a:p>
        </p:txBody>
      </p:sp>
      <p:sp>
        <p:nvSpPr>
          <p:cNvPr id="111" name="object 111"/>
          <p:cNvSpPr/>
          <p:nvPr/>
        </p:nvSpPr>
        <p:spPr>
          <a:xfrm>
            <a:off x="4577225" y="3236071"/>
            <a:ext cx="0" cy="302202"/>
          </a:xfrm>
          <a:custGeom>
            <a:avLst/>
            <a:gdLst/>
            <a:ahLst/>
            <a:cxnLst/>
            <a:rect l="l" t="t" r="r" b="b"/>
            <a:pathLst>
              <a:path h="443229">
                <a:moveTo>
                  <a:pt x="0" y="0"/>
                </a:moveTo>
                <a:lnTo>
                  <a:pt x="0" y="442976"/>
                </a:lnTo>
              </a:path>
            </a:pathLst>
          </a:custGeom>
          <a:ln w="11214">
            <a:solidFill>
              <a:srgbClr val="016271"/>
            </a:solidFill>
          </a:ln>
        </p:spPr>
        <p:txBody>
          <a:bodyPr wrap="square" lIns="0" tIns="0" rIns="0" bIns="0" rtlCol="0"/>
          <a:lstStyle/>
          <a:p>
            <a:endParaRPr sz="1227"/>
          </a:p>
        </p:txBody>
      </p:sp>
      <p:sp>
        <p:nvSpPr>
          <p:cNvPr id="112" name="object 112"/>
          <p:cNvSpPr/>
          <p:nvPr/>
        </p:nvSpPr>
        <p:spPr>
          <a:xfrm>
            <a:off x="4289339" y="3279568"/>
            <a:ext cx="312593" cy="215178"/>
          </a:xfrm>
          <a:custGeom>
            <a:avLst/>
            <a:gdLst/>
            <a:ahLst/>
            <a:cxnLst/>
            <a:rect l="l" t="t" r="r" b="b"/>
            <a:pathLst>
              <a:path w="458469" h="315595">
                <a:moveTo>
                  <a:pt x="0" y="157695"/>
                </a:moveTo>
                <a:lnTo>
                  <a:pt x="82905" y="157695"/>
                </a:lnTo>
                <a:lnTo>
                  <a:pt x="95567" y="0"/>
                </a:lnTo>
                <a:lnTo>
                  <a:pt x="121043" y="315379"/>
                </a:lnTo>
                <a:lnTo>
                  <a:pt x="134112" y="157695"/>
                </a:lnTo>
                <a:lnTo>
                  <a:pt x="293395" y="157695"/>
                </a:lnTo>
                <a:lnTo>
                  <a:pt x="306070" y="0"/>
                </a:lnTo>
                <a:lnTo>
                  <a:pt x="331546" y="315379"/>
                </a:lnTo>
                <a:lnTo>
                  <a:pt x="344614" y="157695"/>
                </a:lnTo>
                <a:lnTo>
                  <a:pt x="457974" y="157695"/>
                </a:lnTo>
              </a:path>
            </a:pathLst>
          </a:custGeom>
          <a:ln w="11341">
            <a:solidFill>
              <a:srgbClr val="016271"/>
            </a:solidFill>
          </a:ln>
        </p:spPr>
        <p:txBody>
          <a:bodyPr wrap="square" lIns="0" tIns="0" rIns="0" bIns="0" rtlCol="0"/>
          <a:lstStyle/>
          <a:p>
            <a:endParaRPr sz="1227"/>
          </a:p>
        </p:txBody>
      </p:sp>
      <p:sp>
        <p:nvSpPr>
          <p:cNvPr id="113" name="object 113"/>
          <p:cNvSpPr/>
          <p:nvPr/>
        </p:nvSpPr>
        <p:spPr>
          <a:xfrm>
            <a:off x="3757137" y="2867640"/>
            <a:ext cx="1275051" cy="243320"/>
          </a:xfrm>
          <a:custGeom>
            <a:avLst/>
            <a:gdLst/>
            <a:ahLst/>
            <a:cxnLst/>
            <a:rect l="l" t="t" r="r" b="b"/>
            <a:pathLst>
              <a:path w="1870075" h="356870">
                <a:moveTo>
                  <a:pt x="1869782" y="356438"/>
                </a:moveTo>
                <a:lnTo>
                  <a:pt x="0" y="356438"/>
                </a:lnTo>
                <a:lnTo>
                  <a:pt x="0" y="0"/>
                </a:lnTo>
                <a:lnTo>
                  <a:pt x="1869782" y="0"/>
                </a:lnTo>
                <a:lnTo>
                  <a:pt x="1869782" y="356438"/>
                </a:lnTo>
                <a:close/>
              </a:path>
            </a:pathLst>
          </a:custGeom>
          <a:solidFill>
            <a:srgbClr val="143156"/>
          </a:solidFill>
        </p:spPr>
        <p:txBody>
          <a:bodyPr wrap="square" lIns="0" tIns="0" rIns="0" bIns="0" rtlCol="0"/>
          <a:lstStyle/>
          <a:p>
            <a:endParaRPr sz="1227"/>
          </a:p>
        </p:txBody>
      </p:sp>
      <p:sp>
        <p:nvSpPr>
          <p:cNvPr id="114" name="object 114"/>
          <p:cNvSpPr txBox="1"/>
          <p:nvPr/>
        </p:nvSpPr>
        <p:spPr>
          <a:xfrm>
            <a:off x="3757137" y="2947520"/>
            <a:ext cx="1275051" cy="115416"/>
          </a:xfrm>
          <a:prstGeom prst="rect">
            <a:avLst/>
          </a:prstGeom>
          <a:solidFill>
            <a:srgbClr val="143156"/>
          </a:solidFill>
        </p:spPr>
        <p:txBody>
          <a:bodyPr vert="horz" wrap="square" lIns="0" tIns="0" rIns="0" bIns="0" rtlCol="0">
            <a:spAutoFit/>
          </a:bodyPr>
          <a:lstStyle/>
          <a:p>
            <a:pPr marL="233356">
              <a:lnSpc>
                <a:spcPts val="903"/>
              </a:lnSpc>
            </a:pPr>
            <a:r>
              <a:rPr sz="818" b="1" spc="99" dirty="0">
                <a:solidFill>
                  <a:srgbClr val="FFFFFF"/>
                </a:solidFill>
                <a:latin typeface="Calibri"/>
                <a:cs typeface="Calibri"/>
              </a:rPr>
              <a:t>Risk</a:t>
            </a:r>
            <a:r>
              <a:rPr sz="818" b="1" spc="51" dirty="0">
                <a:solidFill>
                  <a:srgbClr val="FFFFFF"/>
                </a:solidFill>
                <a:latin typeface="Calibri"/>
                <a:cs typeface="Calibri"/>
              </a:rPr>
              <a:t> </a:t>
            </a:r>
            <a:r>
              <a:rPr sz="818" b="1" spc="95" dirty="0">
                <a:solidFill>
                  <a:srgbClr val="FFFFFF"/>
                </a:solidFill>
                <a:latin typeface="Calibri"/>
                <a:cs typeface="Calibri"/>
              </a:rPr>
              <a:t>Management</a:t>
            </a:r>
            <a:endParaRPr sz="818">
              <a:latin typeface="Calibri"/>
              <a:cs typeface="Calibri"/>
            </a:endParaRPr>
          </a:p>
        </p:txBody>
      </p:sp>
      <p:sp>
        <p:nvSpPr>
          <p:cNvPr id="115" name="object 115"/>
          <p:cNvSpPr txBox="1"/>
          <p:nvPr/>
        </p:nvSpPr>
        <p:spPr>
          <a:xfrm>
            <a:off x="5964047" y="1319748"/>
            <a:ext cx="2239241" cy="415982"/>
          </a:xfrm>
          <a:prstGeom prst="rect">
            <a:avLst/>
          </a:prstGeom>
        </p:spPr>
        <p:txBody>
          <a:bodyPr vert="horz" wrap="square" lIns="0" tIns="8226" rIns="0" bIns="0" rtlCol="0">
            <a:spAutoFit/>
          </a:bodyPr>
          <a:lstStyle/>
          <a:p>
            <a:pPr marL="8659" marR="3464">
              <a:lnSpc>
                <a:spcPct val="101800"/>
              </a:lnSpc>
              <a:spcBef>
                <a:spcPts val="65"/>
              </a:spcBef>
            </a:pPr>
            <a:r>
              <a:rPr sz="886" spc="55" dirty="0">
                <a:solidFill>
                  <a:srgbClr val="414042"/>
                </a:solidFill>
                <a:latin typeface="Century Gothic"/>
                <a:cs typeface="Century Gothic"/>
              </a:rPr>
              <a:t>CRNAs </a:t>
            </a:r>
            <a:r>
              <a:rPr sz="886" spc="-10" dirty="0">
                <a:solidFill>
                  <a:srgbClr val="414042"/>
                </a:solidFill>
                <a:latin typeface="Century Gothic"/>
                <a:cs typeface="Century Gothic"/>
              </a:rPr>
              <a:t>practice </a:t>
            </a:r>
            <a:r>
              <a:rPr sz="886" spc="37" dirty="0">
                <a:solidFill>
                  <a:srgbClr val="414042"/>
                </a:solidFill>
                <a:latin typeface="Century Gothic"/>
                <a:cs typeface="Century Gothic"/>
              </a:rPr>
              <a:t>in </a:t>
            </a:r>
            <a:r>
              <a:rPr sz="886" b="1" spc="68" dirty="0">
                <a:solidFill>
                  <a:srgbClr val="143156"/>
                </a:solidFill>
                <a:latin typeface="Calibri"/>
                <a:cs typeface="Calibri"/>
              </a:rPr>
              <a:t>all </a:t>
            </a:r>
            <a:r>
              <a:rPr sz="886" b="1" spc="164" dirty="0">
                <a:solidFill>
                  <a:srgbClr val="143156"/>
                </a:solidFill>
                <a:latin typeface="Calibri"/>
                <a:cs typeface="Calibri"/>
              </a:rPr>
              <a:t>50 </a:t>
            </a:r>
            <a:r>
              <a:rPr sz="886" b="1" spc="82" dirty="0">
                <a:solidFill>
                  <a:srgbClr val="143156"/>
                </a:solidFill>
                <a:latin typeface="Calibri"/>
                <a:cs typeface="Calibri"/>
              </a:rPr>
              <a:t>states </a:t>
            </a:r>
            <a:r>
              <a:rPr sz="886" spc="-27" dirty="0">
                <a:solidFill>
                  <a:srgbClr val="414042"/>
                </a:solidFill>
                <a:latin typeface="Century Gothic"/>
                <a:cs typeface="Century Gothic"/>
              </a:rPr>
              <a:t>and </a:t>
            </a:r>
            <a:r>
              <a:rPr sz="886" spc="37" dirty="0">
                <a:solidFill>
                  <a:srgbClr val="414042"/>
                </a:solidFill>
                <a:latin typeface="Century Gothic"/>
                <a:cs typeface="Century Gothic"/>
              </a:rPr>
              <a:t>in  </a:t>
            </a:r>
            <a:r>
              <a:rPr sz="886" spc="10" dirty="0">
                <a:solidFill>
                  <a:srgbClr val="414042"/>
                </a:solidFill>
                <a:latin typeface="Century Gothic"/>
                <a:cs typeface="Century Gothic"/>
              </a:rPr>
              <a:t>the </a:t>
            </a:r>
            <a:r>
              <a:rPr sz="886" spc="24" dirty="0">
                <a:solidFill>
                  <a:srgbClr val="414042"/>
                </a:solidFill>
                <a:latin typeface="Century Gothic"/>
                <a:cs typeface="Century Gothic"/>
              </a:rPr>
              <a:t>military, </a:t>
            </a:r>
            <a:r>
              <a:rPr sz="886" spc="20" dirty="0">
                <a:solidFill>
                  <a:srgbClr val="414042"/>
                </a:solidFill>
                <a:latin typeface="Century Gothic"/>
                <a:cs typeface="Century Gothic"/>
              </a:rPr>
              <a:t>safely </a:t>
            </a:r>
            <a:r>
              <a:rPr sz="886" spc="24" dirty="0">
                <a:solidFill>
                  <a:srgbClr val="414042"/>
                </a:solidFill>
                <a:latin typeface="Century Gothic"/>
                <a:cs typeface="Century Gothic"/>
              </a:rPr>
              <a:t>providing </a:t>
            </a:r>
            <a:r>
              <a:rPr sz="886" spc="14" dirty="0">
                <a:solidFill>
                  <a:srgbClr val="414042"/>
                </a:solidFill>
                <a:latin typeface="Century Gothic"/>
                <a:cs typeface="Century Gothic"/>
              </a:rPr>
              <a:t>more </a:t>
            </a:r>
            <a:r>
              <a:rPr sz="886" dirty="0">
                <a:solidFill>
                  <a:srgbClr val="414042"/>
                </a:solidFill>
                <a:latin typeface="Century Gothic"/>
                <a:cs typeface="Century Gothic"/>
              </a:rPr>
              <a:t>than  </a:t>
            </a:r>
            <a:r>
              <a:rPr sz="886" spc="106" dirty="0">
                <a:solidFill>
                  <a:srgbClr val="414042"/>
                </a:solidFill>
                <a:latin typeface="Century Gothic"/>
                <a:cs typeface="Century Gothic"/>
              </a:rPr>
              <a:t>50 </a:t>
            </a:r>
            <a:r>
              <a:rPr sz="886" spc="37" dirty="0">
                <a:solidFill>
                  <a:srgbClr val="414042"/>
                </a:solidFill>
                <a:latin typeface="Century Gothic"/>
                <a:cs typeface="Century Gothic"/>
              </a:rPr>
              <a:t>million </a:t>
            </a:r>
            <a:r>
              <a:rPr sz="886" spc="17" dirty="0">
                <a:solidFill>
                  <a:srgbClr val="414042"/>
                </a:solidFill>
                <a:latin typeface="Century Gothic"/>
                <a:cs typeface="Century Gothic"/>
              </a:rPr>
              <a:t>anesthetics </a:t>
            </a:r>
            <a:r>
              <a:rPr sz="886" spc="-44" dirty="0">
                <a:solidFill>
                  <a:srgbClr val="414042"/>
                </a:solidFill>
                <a:latin typeface="Century Gothic"/>
                <a:cs typeface="Century Gothic"/>
              </a:rPr>
              <a:t>each</a:t>
            </a:r>
            <a:r>
              <a:rPr sz="886" spc="-72" dirty="0">
                <a:solidFill>
                  <a:srgbClr val="414042"/>
                </a:solidFill>
                <a:latin typeface="Century Gothic"/>
                <a:cs typeface="Century Gothic"/>
              </a:rPr>
              <a:t> </a:t>
            </a:r>
            <a:r>
              <a:rPr sz="886" spc="-20" dirty="0">
                <a:solidFill>
                  <a:srgbClr val="414042"/>
                </a:solidFill>
                <a:latin typeface="Century Gothic"/>
                <a:cs typeface="Century Gothic"/>
              </a:rPr>
              <a:t>year.</a:t>
            </a:r>
            <a:endParaRPr sz="886">
              <a:latin typeface="Century Gothic"/>
              <a:cs typeface="Century Gothic"/>
            </a:endParaRPr>
          </a:p>
        </p:txBody>
      </p:sp>
      <p:sp>
        <p:nvSpPr>
          <p:cNvPr id="116" name="object 116"/>
          <p:cNvSpPr txBox="1"/>
          <p:nvPr/>
        </p:nvSpPr>
        <p:spPr>
          <a:xfrm>
            <a:off x="3757146" y="1239271"/>
            <a:ext cx="1060306" cy="182702"/>
          </a:xfrm>
          <a:prstGeom prst="rect">
            <a:avLst/>
          </a:prstGeom>
          <a:solidFill>
            <a:srgbClr val="143156"/>
          </a:solidFill>
        </p:spPr>
        <p:txBody>
          <a:bodyPr vert="horz" wrap="square" lIns="0" tIns="56284" rIns="0" bIns="0" rtlCol="0">
            <a:spAutoFit/>
          </a:bodyPr>
          <a:lstStyle/>
          <a:p>
            <a:pPr marL="201751">
              <a:spcBef>
                <a:spcPts val="443"/>
              </a:spcBef>
            </a:pPr>
            <a:r>
              <a:rPr sz="818" b="1" spc="112" dirty="0">
                <a:solidFill>
                  <a:srgbClr val="FFFFFF"/>
                </a:solidFill>
                <a:latin typeface="Calibri"/>
                <a:cs typeface="Calibri"/>
              </a:rPr>
              <a:t>Access </a:t>
            </a:r>
            <a:r>
              <a:rPr sz="818" b="1" spc="85" dirty="0">
                <a:solidFill>
                  <a:srgbClr val="FFFFFF"/>
                </a:solidFill>
                <a:latin typeface="Calibri"/>
                <a:cs typeface="Calibri"/>
              </a:rPr>
              <a:t>to</a:t>
            </a:r>
            <a:r>
              <a:rPr sz="818" b="1" spc="-7" dirty="0">
                <a:solidFill>
                  <a:srgbClr val="FFFFFF"/>
                </a:solidFill>
                <a:latin typeface="Calibri"/>
                <a:cs typeface="Calibri"/>
              </a:rPr>
              <a:t> </a:t>
            </a:r>
            <a:r>
              <a:rPr sz="818" b="1" spc="106" dirty="0">
                <a:solidFill>
                  <a:srgbClr val="FFFFFF"/>
                </a:solidFill>
                <a:latin typeface="Calibri"/>
                <a:cs typeface="Calibri"/>
              </a:rPr>
              <a:t>Care</a:t>
            </a:r>
            <a:endParaRPr sz="818">
              <a:latin typeface="Calibri"/>
              <a:cs typeface="Calibri"/>
            </a:endParaRPr>
          </a:p>
        </p:txBody>
      </p:sp>
      <p:sp>
        <p:nvSpPr>
          <p:cNvPr id="117" name="object 117"/>
          <p:cNvSpPr txBox="1"/>
          <p:nvPr/>
        </p:nvSpPr>
        <p:spPr>
          <a:xfrm>
            <a:off x="4553186" y="2187528"/>
            <a:ext cx="1442605" cy="100622"/>
          </a:xfrm>
          <a:prstGeom prst="rect">
            <a:avLst/>
          </a:prstGeom>
        </p:spPr>
        <p:txBody>
          <a:bodyPr vert="horz" wrap="square" lIns="0" tIns="11257" rIns="0" bIns="0" rtlCol="0">
            <a:spAutoFit/>
          </a:bodyPr>
          <a:lstStyle/>
          <a:p>
            <a:pPr marL="8659">
              <a:spcBef>
                <a:spcPts val="89"/>
              </a:spcBef>
            </a:pPr>
            <a:r>
              <a:rPr sz="580" b="1" spc="61" dirty="0">
                <a:solidFill>
                  <a:srgbClr val="016271"/>
                </a:solidFill>
                <a:latin typeface="Calibri"/>
                <a:cs typeface="Calibri"/>
              </a:rPr>
              <a:t>National </a:t>
            </a:r>
            <a:r>
              <a:rPr sz="580" b="1" spc="65" dirty="0">
                <a:solidFill>
                  <a:srgbClr val="016271"/>
                </a:solidFill>
                <a:latin typeface="Calibri"/>
                <a:cs typeface="Calibri"/>
              </a:rPr>
              <a:t>studies </a:t>
            </a:r>
            <a:r>
              <a:rPr sz="580" b="1" spc="68" dirty="0">
                <a:solidFill>
                  <a:srgbClr val="016271"/>
                </a:solidFill>
                <a:latin typeface="Calibri"/>
                <a:cs typeface="Calibri"/>
              </a:rPr>
              <a:t>confirm </a:t>
            </a:r>
            <a:r>
              <a:rPr sz="580" spc="14" dirty="0">
                <a:solidFill>
                  <a:srgbClr val="414042"/>
                </a:solidFill>
                <a:latin typeface="Century Gothic"/>
                <a:cs typeface="Century Gothic"/>
              </a:rPr>
              <a:t>that</a:t>
            </a:r>
            <a:r>
              <a:rPr sz="580" spc="-41" dirty="0">
                <a:solidFill>
                  <a:srgbClr val="414042"/>
                </a:solidFill>
                <a:latin typeface="Century Gothic"/>
                <a:cs typeface="Century Gothic"/>
              </a:rPr>
              <a:t> </a:t>
            </a:r>
            <a:r>
              <a:rPr sz="580" spc="44" dirty="0">
                <a:solidFill>
                  <a:srgbClr val="414042"/>
                </a:solidFill>
                <a:latin typeface="Century Gothic"/>
                <a:cs typeface="Century Gothic"/>
              </a:rPr>
              <a:t>CRNAs</a:t>
            </a:r>
            <a:endParaRPr sz="580">
              <a:latin typeface="Century Gothic"/>
              <a:cs typeface="Century Gothic"/>
            </a:endParaRPr>
          </a:p>
        </p:txBody>
      </p:sp>
      <p:sp>
        <p:nvSpPr>
          <p:cNvPr id="118" name="object 118"/>
          <p:cNvSpPr txBox="1"/>
          <p:nvPr/>
        </p:nvSpPr>
        <p:spPr>
          <a:xfrm>
            <a:off x="4553187" y="2288114"/>
            <a:ext cx="1387619" cy="100622"/>
          </a:xfrm>
          <a:prstGeom prst="rect">
            <a:avLst/>
          </a:prstGeom>
        </p:spPr>
        <p:txBody>
          <a:bodyPr vert="horz" wrap="square" lIns="0" tIns="11257" rIns="0" bIns="0" rtlCol="0">
            <a:spAutoFit/>
          </a:bodyPr>
          <a:lstStyle/>
          <a:p>
            <a:pPr marL="8659">
              <a:spcBef>
                <a:spcPts val="89"/>
              </a:spcBef>
            </a:pPr>
            <a:r>
              <a:rPr sz="580" spc="-7" dirty="0">
                <a:solidFill>
                  <a:srgbClr val="414042"/>
                </a:solidFill>
                <a:latin typeface="Century Gothic"/>
                <a:cs typeface="Century Gothic"/>
              </a:rPr>
              <a:t>are </a:t>
            </a:r>
            <a:r>
              <a:rPr sz="580" spc="14" dirty="0">
                <a:solidFill>
                  <a:srgbClr val="414042"/>
                </a:solidFill>
                <a:latin typeface="Century Gothic"/>
                <a:cs typeface="Century Gothic"/>
              </a:rPr>
              <a:t>integral </a:t>
            </a:r>
            <a:r>
              <a:rPr sz="580" spc="20" dirty="0">
                <a:solidFill>
                  <a:srgbClr val="414042"/>
                </a:solidFill>
                <a:latin typeface="Century Gothic"/>
                <a:cs typeface="Century Gothic"/>
              </a:rPr>
              <a:t>to </a:t>
            </a:r>
            <a:r>
              <a:rPr sz="580" spc="14" dirty="0">
                <a:solidFill>
                  <a:srgbClr val="414042"/>
                </a:solidFill>
                <a:latin typeface="Century Gothic"/>
                <a:cs typeface="Century Gothic"/>
              </a:rPr>
              <a:t>high-value</a:t>
            </a:r>
            <a:r>
              <a:rPr sz="580" spc="37" dirty="0">
                <a:solidFill>
                  <a:srgbClr val="414042"/>
                </a:solidFill>
                <a:latin typeface="Century Gothic"/>
                <a:cs typeface="Century Gothic"/>
              </a:rPr>
              <a:t> </a:t>
            </a:r>
            <a:r>
              <a:rPr sz="580" spc="10" dirty="0">
                <a:solidFill>
                  <a:srgbClr val="414042"/>
                </a:solidFill>
                <a:latin typeface="Century Gothic"/>
                <a:cs typeface="Century Gothic"/>
              </a:rPr>
              <a:t>anesthesia</a:t>
            </a:r>
            <a:endParaRPr sz="580">
              <a:latin typeface="Century Gothic"/>
              <a:cs typeface="Century Gothic"/>
            </a:endParaRPr>
          </a:p>
        </p:txBody>
      </p:sp>
      <p:sp>
        <p:nvSpPr>
          <p:cNvPr id="119" name="object 119"/>
          <p:cNvSpPr txBox="1"/>
          <p:nvPr/>
        </p:nvSpPr>
        <p:spPr>
          <a:xfrm>
            <a:off x="4553187" y="2388702"/>
            <a:ext cx="1458624" cy="100622"/>
          </a:xfrm>
          <a:prstGeom prst="rect">
            <a:avLst/>
          </a:prstGeom>
        </p:spPr>
        <p:txBody>
          <a:bodyPr vert="horz" wrap="square" lIns="0" tIns="11257" rIns="0" bIns="0" rtlCol="0">
            <a:spAutoFit/>
          </a:bodyPr>
          <a:lstStyle/>
          <a:p>
            <a:pPr marL="8659">
              <a:spcBef>
                <a:spcPts val="89"/>
              </a:spcBef>
            </a:pPr>
            <a:r>
              <a:rPr sz="580" spc="-14" dirty="0">
                <a:solidFill>
                  <a:srgbClr val="414042"/>
                </a:solidFill>
                <a:latin typeface="Century Gothic"/>
                <a:cs typeface="Century Gothic"/>
              </a:rPr>
              <a:t>care </a:t>
            </a:r>
            <a:r>
              <a:rPr sz="580" spc="20" dirty="0">
                <a:solidFill>
                  <a:srgbClr val="414042"/>
                </a:solidFill>
                <a:latin typeface="Century Gothic"/>
                <a:cs typeface="Century Gothic"/>
              </a:rPr>
              <a:t>delivery </a:t>
            </a:r>
            <a:r>
              <a:rPr sz="580" spc="14" dirty="0">
                <a:solidFill>
                  <a:srgbClr val="414042"/>
                </a:solidFill>
                <a:latin typeface="Century Gothic"/>
                <a:cs typeface="Century Gothic"/>
              </a:rPr>
              <a:t>where </a:t>
            </a:r>
            <a:r>
              <a:rPr sz="580" spc="20" dirty="0">
                <a:solidFill>
                  <a:srgbClr val="414042"/>
                </a:solidFill>
                <a:latin typeface="Century Gothic"/>
                <a:cs typeface="Century Gothic"/>
              </a:rPr>
              <a:t>quality </a:t>
            </a:r>
            <a:r>
              <a:rPr sz="580" spc="-10" dirty="0">
                <a:solidFill>
                  <a:srgbClr val="414042"/>
                </a:solidFill>
                <a:latin typeface="Century Gothic"/>
                <a:cs typeface="Century Gothic"/>
              </a:rPr>
              <a:t>and</a:t>
            </a:r>
            <a:r>
              <a:rPr sz="580" spc="17" dirty="0">
                <a:solidFill>
                  <a:srgbClr val="414042"/>
                </a:solidFill>
                <a:latin typeface="Century Gothic"/>
                <a:cs typeface="Century Gothic"/>
              </a:rPr>
              <a:t> </a:t>
            </a:r>
            <a:r>
              <a:rPr sz="580" spc="20" dirty="0">
                <a:solidFill>
                  <a:srgbClr val="414042"/>
                </a:solidFill>
                <a:latin typeface="Century Gothic"/>
                <a:cs typeface="Century Gothic"/>
              </a:rPr>
              <a:t>safety</a:t>
            </a:r>
            <a:endParaRPr sz="580">
              <a:latin typeface="Century Gothic"/>
              <a:cs typeface="Century Gothic"/>
            </a:endParaRPr>
          </a:p>
        </p:txBody>
      </p:sp>
      <p:sp>
        <p:nvSpPr>
          <p:cNvPr id="120" name="object 120"/>
          <p:cNvSpPr txBox="1"/>
          <p:nvPr/>
        </p:nvSpPr>
        <p:spPr>
          <a:xfrm>
            <a:off x="4553187" y="2489288"/>
            <a:ext cx="666317" cy="100622"/>
          </a:xfrm>
          <a:prstGeom prst="rect">
            <a:avLst/>
          </a:prstGeom>
        </p:spPr>
        <p:txBody>
          <a:bodyPr vert="horz" wrap="square" lIns="0" tIns="11257" rIns="0" bIns="0" rtlCol="0">
            <a:spAutoFit/>
          </a:bodyPr>
          <a:lstStyle/>
          <a:p>
            <a:pPr marL="8659">
              <a:spcBef>
                <a:spcPts val="89"/>
              </a:spcBef>
            </a:pPr>
            <a:r>
              <a:rPr sz="580" spc="-7" dirty="0">
                <a:solidFill>
                  <a:srgbClr val="414042"/>
                </a:solidFill>
                <a:latin typeface="Century Gothic"/>
                <a:cs typeface="Century Gothic"/>
              </a:rPr>
              <a:t>are</a:t>
            </a:r>
            <a:r>
              <a:rPr sz="580" dirty="0">
                <a:solidFill>
                  <a:srgbClr val="414042"/>
                </a:solidFill>
                <a:latin typeface="Century Gothic"/>
                <a:cs typeface="Century Gothic"/>
              </a:rPr>
              <a:t> </a:t>
            </a:r>
            <a:r>
              <a:rPr sz="580" spc="10" dirty="0">
                <a:solidFill>
                  <a:srgbClr val="414042"/>
                </a:solidFill>
                <a:latin typeface="Century Gothic"/>
                <a:cs typeface="Century Gothic"/>
              </a:rPr>
              <a:t>emphasized.*</a:t>
            </a:r>
            <a:endParaRPr sz="580">
              <a:latin typeface="Century Gothic"/>
              <a:cs typeface="Century Gothic"/>
            </a:endParaRPr>
          </a:p>
        </p:txBody>
      </p:sp>
      <p:sp>
        <p:nvSpPr>
          <p:cNvPr id="121" name="object 121"/>
          <p:cNvSpPr/>
          <p:nvPr/>
        </p:nvSpPr>
        <p:spPr>
          <a:xfrm>
            <a:off x="4055854" y="2165951"/>
            <a:ext cx="298739" cy="317356"/>
          </a:xfrm>
          <a:custGeom>
            <a:avLst/>
            <a:gdLst/>
            <a:ahLst/>
            <a:cxnLst/>
            <a:rect l="l" t="t" r="r" b="b"/>
            <a:pathLst>
              <a:path w="438150" h="465454">
                <a:moveTo>
                  <a:pt x="218947" y="0"/>
                </a:moveTo>
                <a:lnTo>
                  <a:pt x="174820" y="4725"/>
                </a:lnTo>
                <a:lnTo>
                  <a:pt x="133720" y="18279"/>
                </a:lnTo>
                <a:lnTo>
                  <a:pt x="96528" y="39724"/>
                </a:lnTo>
                <a:lnTo>
                  <a:pt x="64125" y="68127"/>
                </a:lnTo>
                <a:lnTo>
                  <a:pt x="37390" y="102551"/>
                </a:lnTo>
                <a:lnTo>
                  <a:pt x="17204" y="142062"/>
                </a:lnTo>
                <a:lnTo>
                  <a:pt x="4447" y="185723"/>
                </a:lnTo>
                <a:lnTo>
                  <a:pt x="0" y="232600"/>
                </a:lnTo>
                <a:lnTo>
                  <a:pt x="4447" y="279477"/>
                </a:lnTo>
                <a:lnTo>
                  <a:pt x="17204" y="323138"/>
                </a:lnTo>
                <a:lnTo>
                  <a:pt x="37390" y="362649"/>
                </a:lnTo>
                <a:lnTo>
                  <a:pt x="64125" y="397073"/>
                </a:lnTo>
                <a:lnTo>
                  <a:pt x="96528" y="425476"/>
                </a:lnTo>
                <a:lnTo>
                  <a:pt x="133720" y="446921"/>
                </a:lnTo>
                <a:lnTo>
                  <a:pt x="174820" y="460475"/>
                </a:lnTo>
                <a:lnTo>
                  <a:pt x="218947" y="465201"/>
                </a:lnTo>
                <a:lnTo>
                  <a:pt x="263075" y="460475"/>
                </a:lnTo>
                <a:lnTo>
                  <a:pt x="304175" y="446921"/>
                </a:lnTo>
                <a:lnTo>
                  <a:pt x="325643" y="434543"/>
                </a:lnTo>
                <a:lnTo>
                  <a:pt x="218947" y="434543"/>
                </a:lnTo>
                <a:lnTo>
                  <a:pt x="175363" y="429209"/>
                </a:lnTo>
                <a:lnTo>
                  <a:pt x="135352" y="414017"/>
                </a:lnTo>
                <a:lnTo>
                  <a:pt x="100057" y="390179"/>
                </a:lnTo>
                <a:lnTo>
                  <a:pt x="70618" y="358905"/>
                </a:lnTo>
                <a:lnTo>
                  <a:pt x="48177" y="321410"/>
                </a:lnTo>
                <a:lnTo>
                  <a:pt x="33875" y="278904"/>
                </a:lnTo>
                <a:lnTo>
                  <a:pt x="28854" y="232600"/>
                </a:lnTo>
                <a:lnTo>
                  <a:pt x="33875" y="186296"/>
                </a:lnTo>
                <a:lnTo>
                  <a:pt x="48177" y="143790"/>
                </a:lnTo>
                <a:lnTo>
                  <a:pt x="70618" y="106295"/>
                </a:lnTo>
                <a:lnTo>
                  <a:pt x="100057" y="75021"/>
                </a:lnTo>
                <a:lnTo>
                  <a:pt x="135352" y="51183"/>
                </a:lnTo>
                <a:lnTo>
                  <a:pt x="175363" y="35991"/>
                </a:lnTo>
                <a:lnTo>
                  <a:pt x="218947" y="30657"/>
                </a:lnTo>
                <a:lnTo>
                  <a:pt x="325643" y="30657"/>
                </a:lnTo>
                <a:lnTo>
                  <a:pt x="304175" y="18279"/>
                </a:lnTo>
                <a:lnTo>
                  <a:pt x="263075" y="4725"/>
                </a:lnTo>
                <a:lnTo>
                  <a:pt x="218947" y="0"/>
                </a:lnTo>
                <a:close/>
              </a:path>
              <a:path w="438150" h="465454">
                <a:moveTo>
                  <a:pt x="325643" y="30657"/>
                </a:moveTo>
                <a:lnTo>
                  <a:pt x="218947" y="30657"/>
                </a:lnTo>
                <a:lnTo>
                  <a:pt x="262532" y="35991"/>
                </a:lnTo>
                <a:lnTo>
                  <a:pt x="302543" y="51183"/>
                </a:lnTo>
                <a:lnTo>
                  <a:pt x="337838" y="75021"/>
                </a:lnTo>
                <a:lnTo>
                  <a:pt x="367277" y="106295"/>
                </a:lnTo>
                <a:lnTo>
                  <a:pt x="389718" y="143790"/>
                </a:lnTo>
                <a:lnTo>
                  <a:pt x="404020" y="186296"/>
                </a:lnTo>
                <a:lnTo>
                  <a:pt x="409041" y="232600"/>
                </a:lnTo>
                <a:lnTo>
                  <a:pt x="404020" y="278904"/>
                </a:lnTo>
                <a:lnTo>
                  <a:pt x="389718" y="321410"/>
                </a:lnTo>
                <a:lnTo>
                  <a:pt x="367277" y="358905"/>
                </a:lnTo>
                <a:lnTo>
                  <a:pt x="337838" y="390179"/>
                </a:lnTo>
                <a:lnTo>
                  <a:pt x="302543" y="414017"/>
                </a:lnTo>
                <a:lnTo>
                  <a:pt x="262532" y="429209"/>
                </a:lnTo>
                <a:lnTo>
                  <a:pt x="218947" y="434543"/>
                </a:lnTo>
                <a:lnTo>
                  <a:pt x="325643" y="434543"/>
                </a:lnTo>
                <a:lnTo>
                  <a:pt x="373770" y="397073"/>
                </a:lnTo>
                <a:lnTo>
                  <a:pt x="400505" y="362649"/>
                </a:lnTo>
                <a:lnTo>
                  <a:pt x="420691" y="323138"/>
                </a:lnTo>
                <a:lnTo>
                  <a:pt x="433448" y="279477"/>
                </a:lnTo>
                <a:lnTo>
                  <a:pt x="437895" y="232600"/>
                </a:lnTo>
                <a:lnTo>
                  <a:pt x="433448" y="185723"/>
                </a:lnTo>
                <a:lnTo>
                  <a:pt x="420691" y="142062"/>
                </a:lnTo>
                <a:lnTo>
                  <a:pt x="400505" y="102551"/>
                </a:lnTo>
                <a:lnTo>
                  <a:pt x="373770" y="68127"/>
                </a:lnTo>
                <a:lnTo>
                  <a:pt x="341367" y="39724"/>
                </a:lnTo>
                <a:lnTo>
                  <a:pt x="325643" y="30657"/>
                </a:lnTo>
                <a:close/>
              </a:path>
            </a:pathLst>
          </a:custGeom>
          <a:solidFill>
            <a:srgbClr val="016271"/>
          </a:solidFill>
        </p:spPr>
        <p:txBody>
          <a:bodyPr wrap="square" lIns="0" tIns="0" rIns="0" bIns="0" rtlCol="0"/>
          <a:lstStyle/>
          <a:p>
            <a:endParaRPr sz="1227"/>
          </a:p>
        </p:txBody>
      </p:sp>
      <p:sp>
        <p:nvSpPr>
          <p:cNvPr id="122" name="object 122"/>
          <p:cNvSpPr/>
          <p:nvPr/>
        </p:nvSpPr>
        <p:spPr>
          <a:xfrm>
            <a:off x="4108930" y="2289578"/>
            <a:ext cx="185276" cy="181887"/>
          </a:xfrm>
          <a:prstGeom prst="rect">
            <a:avLst/>
          </a:prstGeom>
          <a:blipFill>
            <a:blip r:embed="rId7" cstate="print"/>
            <a:stretch>
              <a:fillRect/>
            </a:stretch>
          </a:blipFill>
        </p:spPr>
        <p:txBody>
          <a:bodyPr wrap="square" lIns="0" tIns="0" rIns="0" bIns="0" rtlCol="0"/>
          <a:lstStyle/>
          <a:p>
            <a:endParaRPr sz="1227"/>
          </a:p>
        </p:txBody>
      </p:sp>
      <p:sp>
        <p:nvSpPr>
          <p:cNvPr id="123" name="object 123"/>
          <p:cNvSpPr/>
          <p:nvPr/>
        </p:nvSpPr>
        <p:spPr>
          <a:xfrm>
            <a:off x="3966921" y="2478183"/>
            <a:ext cx="476683" cy="263669"/>
          </a:xfrm>
          <a:custGeom>
            <a:avLst/>
            <a:gdLst/>
            <a:ahLst/>
            <a:cxnLst/>
            <a:rect l="l" t="t" r="r" b="b"/>
            <a:pathLst>
              <a:path w="699135" h="386714">
                <a:moveTo>
                  <a:pt x="436333" y="800"/>
                </a:moveTo>
                <a:lnTo>
                  <a:pt x="262432" y="800"/>
                </a:lnTo>
                <a:lnTo>
                  <a:pt x="215318" y="5035"/>
                </a:lnTo>
                <a:lnTo>
                  <a:pt x="170950" y="17243"/>
                </a:lnTo>
                <a:lnTo>
                  <a:pt x="130076" y="36678"/>
                </a:lnTo>
                <a:lnTo>
                  <a:pt x="93441" y="62592"/>
                </a:lnTo>
                <a:lnTo>
                  <a:pt x="61793" y="94239"/>
                </a:lnTo>
                <a:lnTo>
                  <a:pt x="35878" y="130872"/>
                </a:lnTo>
                <a:lnTo>
                  <a:pt x="16443" y="171744"/>
                </a:lnTo>
                <a:lnTo>
                  <a:pt x="4235" y="216109"/>
                </a:lnTo>
                <a:lnTo>
                  <a:pt x="0" y="263220"/>
                </a:lnTo>
                <a:lnTo>
                  <a:pt x="0" y="386499"/>
                </a:lnTo>
                <a:lnTo>
                  <a:pt x="698766" y="386499"/>
                </a:lnTo>
                <a:lnTo>
                  <a:pt x="698766" y="317157"/>
                </a:lnTo>
                <a:lnTo>
                  <a:pt x="509790" y="317157"/>
                </a:lnTo>
                <a:lnTo>
                  <a:pt x="509790" y="316865"/>
                </a:lnTo>
                <a:lnTo>
                  <a:pt x="463836" y="279488"/>
                </a:lnTo>
                <a:lnTo>
                  <a:pt x="440820" y="245154"/>
                </a:lnTo>
                <a:lnTo>
                  <a:pt x="432820" y="220031"/>
                </a:lnTo>
                <a:lnTo>
                  <a:pt x="431914" y="210286"/>
                </a:lnTo>
                <a:lnTo>
                  <a:pt x="432092" y="210286"/>
                </a:lnTo>
                <a:lnTo>
                  <a:pt x="432066" y="209677"/>
                </a:lnTo>
                <a:lnTo>
                  <a:pt x="431914" y="209092"/>
                </a:lnTo>
                <a:lnTo>
                  <a:pt x="431914" y="208470"/>
                </a:lnTo>
                <a:lnTo>
                  <a:pt x="435191" y="191356"/>
                </a:lnTo>
                <a:lnTo>
                  <a:pt x="444128" y="177380"/>
                </a:lnTo>
                <a:lnTo>
                  <a:pt x="457385" y="167958"/>
                </a:lnTo>
                <a:lnTo>
                  <a:pt x="473621" y="164503"/>
                </a:lnTo>
                <a:lnTo>
                  <a:pt x="678879" y="164503"/>
                </a:lnTo>
                <a:lnTo>
                  <a:pt x="662887" y="130872"/>
                </a:lnTo>
                <a:lnTo>
                  <a:pt x="636972" y="94239"/>
                </a:lnTo>
                <a:lnTo>
                  <a:pt x="605325" y="62592"/>
                </a:lnTo>
                <a:lnTo>
                  <a:pt x="568690" y="36678"/>
                </a:lnTo>
                <a:lnTo>
                  <a:pt x="527816" y="17243"/>
                </a:lnTo>
                <a:lnTo>
                  <a:pt x="483448" y="5035"/>
                </a:lnTo>
                <a:lnTo>
                  <a:pt x="436333" y="800"/>
                </a:lnTo>
                <a:close/>
              </a:path>
              <a:path w="699135" h="386714">
                <a:moveTo>
                  <a:pt x="510006" y="317017"/>
                </a:moveTo>
                <a:lnTo>
                  <a:pt x="509790" y="317157"/>
                </a:lnTo>
                <a:lnTo>
                  <a:pt x="510222" y="317157"/>
                </a:lnTo>
                <a:lnTo>
                  <a:pt x="510006" y="317017"/>
                </a:lnTo>
                <a:close/>
              </a:path>
              <a:path w="699135" h="386714">
                <a:moveTo>
                  <a:pt x="678879" y="164503"/>
                </a:moveTo>
                <a:lnTo>
                  <a:pt x="548386" y="164503"/>
                </a:lnTo>
                <a:lnTo>
                  <a:pt x="565500" y="167958"/>
                </a:lnTo>
                <a:lnTo>
                  <a:pt x="579475" y="177380"/>
                </a:lnTo>
                <a:lnTo>
                  <a:pt x="588898" y="191356"/>
                </a:lnTo>
                <a:lnTo>
                  <a:pt x="592353" y="208470"/>
                </a:lnTo>
                <a:lnTo>
                  <a:pt x="592353" y="209092"/>
                </a:lnTo>
                <a:lnTo>
                  <a:pt x="592188" y="209677"/>
                </a:lnTo>
                <a:lnTo>
                  <a:pt x="592162" y="210286"/>
                </a:lnTo>
                <a:lnTo>
                  <a:pt x="592353" y="210286"/>
                </a:lnTo>
                <a:lnTo>
                  <a:pt x="592384" y="244277"/>
                </a:lnTo>
                <a:lnTo>
                  <a:pt x="583839" y="266711"/>
                </a:lnTo>
                <a:lnTo>
                  <a:pt x="559018" y="287580"/>
                </a:lnTo>
                <a:lnTo>
                  <a:pt x="510243" y="316865"/>
                </a:lnTo>
                <a:lnTo>
                  <a:pt x="510222" y="317157"/>
                </a:lnTo>
                <a:lnTo>
                  <a:pt x="698766" y="317157"/>
                </a:lnTo>
                <a:lnTo>
                  <a:pt x="698766" y="263220"/>
                </a:lnTo>
                <a:lnTo>
                  <a:pt x="694531" y="216109"/>
                </a:lnTo>
                <a:lnTo>
                  <a:pt x="682322" y="171744"/>
                </a:lnTo>
                <a:lnTo>
                  <a:pt x="678879" y="164503"/>
                </a:lnTo>
                <a:close/>
              </a:path>
              <a:path w="699135" h="386714">
                <a:moveTo>
                  <a:pt x="548386" y="164503"/>
                </a:moveTo>
                <a:lnTo>
                  <a:pt x="473621" y="164503"/>
                </a:lnTo>
                <a:lnTo>
                  <a:pt x="484951" y="166170"/>
                </a:lnTo>
                <a:lnTo>
                  <a:pt x="495057" y="170857"/>
                </a:lnTo>
                <a:lnTo>
                  <a:pt x="503540" y="178095"/>
                </a:lnTo>
                <a:lnTo>
                  <a:pt x="510006" y="187413"/>
                </a:lnTo>
                <a:lnTo>
                  <a:pt x="516823" y="178095"/>
                </a:lnTo>
                <a:lnTo>
                  <a:pt x="525772" y="170857"/>
                </a:lnTo>
                <a:lnTo>
                  <a:pt x="536433" y="166170"/>
                </a:lnTo>
                <a:lnTo>
                  <a:pt x="548386" y="164503"/>
                </a:lnTo>
                <a:close/>
              </a:path>
              <a:path w="699135" h="386714">
                <a:moveTo>
                  <a:pt x="393204" y="0"/>
                </a:moveTo>
                <a:lnTo>
                  <a:pt x="305625" y="0"/>
                </a:lnTo>
                <a:lnTo>
                  <a:pt x="309308" y="482"/>
                </a:lnTo>
                <a:lnTo>
                  <a:pt x="313067" y="800"/>
                </a:lnTo>
                <a:lnTo>
                  <a:pt x="385749" y="800"/>
                </a:lnTo>
                <a:lnTo>
                  <a:pt x="389496" y="482"/>
                </a:lnTo>
                <a:lnTo>
                  <a:pt x="393204" y="0"/>
                </a:lnTo>
                <a:close/>
              </a:path>
            </a:pathLst>
          </a:custGeom>
          <a:solidFill>
            <a:srgbClr val="016271"/>
          </a:solidFill>
        </p:spPr>
        <p:txBody>
          <a:bodyPr wrap="square" lIns="0" tIns="0" rIns="0" bIns="0" rtlCol="0"/>
          <a:lstStyle/>
          <a:p>
            <a:endParaRPr sz="1227"/>
          </a:p>
        </p:txBody>
      </p:sp>
      <p:sp>
        <p:nvSpPr>
          <p:cNvPr id="124" name="object 124"/>
          <p:cNvSpPr/>
          <p:nvPr/>
        </p:nvSpPr>
        <p:spPr>
          <a:xfrm>
            <a:off x="4201320" y="1730545"/>
            <a:ext cx="297440" cy="823913"/>
          </a:xfrm>
          <a:custGeom>
            <a:avLst/>
            <a:gdLst/>
            <a:ahLst/>
            <a:cxnLst/>
            <a:rect l="l" t="t" r="r" b="b"/>
            <a:pathLst>
              <a:path w="436244" h="1208404">
                <a:moveTo>
                  <a:pt x="3890" y="945861"/>
                </a:moveTo>
                <a:lnTo>
                  <a:pt x="1048" y="950958"/>
                </a:lnTo>
                <a:lnTo>
                  <a:pt x="0" y="959307"/>
                </a:lnTo>
                <a:lnTo>
                  <a:pt x="3592" y="974173"/>
                </a:lnTo>
                <a:lnTo>
                  <a:pt x="30564" y="1053463"/>
                </a:lnTo>
                <a:lnTo>
                  <a:pt x="55788" y="1104006"/>
                </a:lnTo>
                <a:lnTo>
                  <a:pt x="90069" y="1152560"/>
                </a:lnTo>
                <a:lnTo>
                  <a:pt x="134327" y="1192187"/>
                </a:lnTo>
                <a:lnTo>
                  <a:pt x="170991" y="1206930"/>
                </a:lnTo>
                <a:lnTo>
                  <a:pt x="183692" y="1207909"/>
                </a:lnTo>
                <a:lnTo>
                  <a:pt x="215553" y="1202110"/>
                </a:lnTo>
                <a:lnTo>
                  <a:pt x="248781" y="1184720"/>
                </a:lnTo>
                <a:lnTo>
                  <a:pt x="250759" y="1183062"/>
                </a:lnTo>
                <a:lnTo>
                  <a:pt x="168925" y="1183062"/>
                </a:lnTo>
                <a:lnTo>
                  <a:pt x="138061" y="1170025"/>
                </a:lnTo>
                <a:lnTo>
                  <a:pt x="89165" y="1124434"/>
                </a:lnTo>
                <a:lnTo>
                  <a:pt x="53451" y="1069024"/>
                </a:lnTo>
                <a:lnTo>
                  <a:pt x="29499" y="1014692"/>
                </a:lnTo>
                <a:lnTo>
                  <a:pt x="15889" y="972337"/>
                </a:lnTo>
                <a:lnTo>
                  <a:pt x="11201" y="952855"/>
                </a:lnTo>
                <a:lnTo>
                  <a:pt x="7588" y="945873"/>
                </a:lnTo>
                <a:lnTo>
                  <a:pt x="3890" y="945861"/>
                </a:lnTo>
                <a:close/>
              </a:path>
              <a:path w="436244" h="1208404">
                <a:moveTo>
                  <a:pt x="381495" y="0"/>
                </a:moveTo>
                <a:lnTo>
                  <a:pt x="366179" y="0"/>
                </a:lnTo>
                <a:lnTo>
                  <a:pt x="366366" y="6356"/>
                </a:lnTo>
                <a:lnTo>
                  <a:pt x="368162" y="25083"/>
                </a:lnTo>
                <a:lnTo>
                  <a:pt x="371318" y="54759"/>
                </a:lnTo>
                <a:lnTo>
                  <a:pt x="380706" y="141276"/>
                </a:lnTo>
                <a:lnTo>
                  <a:pt x="386438" y="195274"/>
                </a:lnTo>
                <a:lnTo>
                  <a:pt x="392639" y="255664"/>
                </a:lnTo>
                <a:lnTo>
                  <a:pt x="398747" y="317867"/>
                </a:lnTo>
                <a:lnTo>
                  <a:pt x="404784" y="383182"/>
                </a:lnTo>
                <a:lnTo>
                  <a:pt x="410448" y="449718"/>
                </a:lnTo>
                <a:lnTo>
                  <a:pt x="415470" y="515836"/>
                </a:lnTo>
                <a:lnTo>
                  <a:pt x="419599" y="580116"/>
                </a:lnTo>
                <a:lnTo>
                  <a:pt x="422585" y="641135"/>
                </a:lnTo>
                <a:lnTo>
                  <a:pt x="424161" y="696845"/>
                </a:lnTo>
                <a:lnTo>
                  <a:pt x="424075" y="748677"/>
                </a:lnTo>
                <a:lnTo>
                  <a:pt x="421061" y="802682"/>
                </a:lnTo>
                <a:lnTo>
                  <a:pt x="414165" y="855618"/>
                </a:lnTo>
                <a:lnTo>
                  <a:pt x="403469" y="906425"/>
                </a:lnTo>
                <a:lnTo>
                  <a:pt x="389003" y="955012"/>
                </a:lnTo>
                <a:lnTo>
                  <a:pt x="370798" y="1001283"/>
                </a:lnTo>
                <a:lnTo>
                  <a:pt x="348881" y="1045146"/>
                </a:lnTo>
                <a:lnTo>
                  <a:pt x="309657" y="1099710"/>
                </a:lnTo>
                <a:lnTo>
                  <a:pt x="271994" y="1140813"/>
                </a:lnTo>
                <a:lnTo>
                  <a:pt x="235946" y="1168426"/>
                </a:lnTo>
                <a:lnTo>
                  <a:pt x="168925" y="1183062"/>
                </a:lnTo>
                <a:lnTo>
                  <a:pt x="250759" y="1183062"/>
                </a:lnTo>
                <a:lnTo>
                  <a:pt x="283340" y="1155755"/>
                </a:lnTo>
                <a:lnTo>
                  <a:pt x="319195" y="1115229"/>
                </a:lnTo>
                <a:lnTo>
                  <a:pt x="356311" y="1063155"/>
                </a:lnTo>
                <a:lnTo>
                  <a:pt x="376421" y="1023552"/>
                </a:lnTo>
                <a:lnTo>
                  <a:pt x="393636" y="982088"/>
                </a:lnTo>
                <a:lnTo>
                  <a:pt x="407941" y="938816"/>
                </a:lnTo>
                <a:lnTo>
                  <a:pt x="419321" y="893786"/>
                </a:lnTo>
                <a:lnTo>
                  <a:pt x="427763" y="847052"/>
                </a:lnTo>
                <a:lnTo>
                  <a:pt x="433252" y="798665"/>
                </a:lnTo>
                <a:lnTo>
                  <a:pt x="435775" y="748677"/>
                </a:lnTo>
                <a:lnTo>
                  <a:pt x="436002" y="696845"/>
                </a:lnTo>
                <a:lnTo>
                  <a:pt x="434826" y="639581"/>
                </a:lnTo>
                <a:lnTo>
                  <a:pt x="432442" y="578202"/>
                </a:lnTo>
                <a:lnTo>
                  <a:pt x="429049" y="514024"/>
                </a:lnTo>
                <a:lnTo>
                  <a:pt x="424843" y="448364"/>
                </a:lnTo>
                <a:lnTo>
                  <a:pt x="420022" y="382540"/>
                </a:lnTo>
                <a:lnTo>
                  <a:pt x="414764" y="317648"/>
                </a:lnTo>
                <a:lnTo>
                  <a:pt x="409218" y="254539"/>
                </a:lnTo>
                <a:lnTo>
                  <a:pt x="403840" y="197247"/>
                </a:lnTo>
                <a:lnTo>
                  <a:pt x="398531" y="143933"/>
                </a:lnTo>
                <a:lnTo>
                  <a:pt x="393592" y="97039"/>
                </a:lnTo>
                <a:lnTo>
                  <a:pt x="389222" y="57882"/>
                </a:lnTo>
                <a:lnTo>
                  <a:pt x="382976" y="8045"/>
                </a:lnTo>
                <a:lnTo>
                  <a:pt x="381495" y="0"/>
                </a:lnTo>
                <a:close/>
              </a:path>
            </a:pathLst>
          </a:custGeom>
          <a:solidFill>
            <a:srgbClr val="FFFFFF"/>
          </a:solidFill>
        </p:spPr>
        <p:txBody>
          <a:bodyPr wrap="square" lIns="0" tIns="0" rIns="0" bIns="0" rtlCol="0"/>
          <a:lstStyle/>
          <a:p>
            <a:endParaRPr sz="1227"/>
          </a:p>
        </p:txBody>
      </p:sp>
      <p:sp>
        <p:nvSpPr>
          <p:cNvPr id="125" name="object 125"/>
          <p:cNvSpPr/>
          <p:nvPr/>
        </p:nvSpPr>
        <p:spPr>
          <a:xfrm>
            <a:off x="4186823" y="2363167"/>
            <a:ext cx="36801" cy="36801"/>
          </a:xfrm>
          <a:custGeom>
            <a:avLst/>
            <a:gdLst/>
            <a:ahLst/>
            <a:cxnLst/>
            <a:rect l="l" t="t" r="r" b="b"/>
            <a:pathLst>
              <a:path w="53975" h="53975">
                <a:moveTo>
                  <a:pt x="26860" y="0"/>
                </a:moveTo>
                <a:lnTo>
                  <a:pt x="16405" y="2110"/>
                </a:lnTo>
                <a:lnTo>
                  <a:pt x="7867" y="7867"/>
                </a:lnTo>
                <a:lnTo>
                  <a:pt x="2110" y="16405"/>
                </a:lnTo>
                <a:lnTo>
                  <a:pt x="0" y="26860"/>
                </a:lnTo>
                <a:lnTo>
                  <a:pt x="2110" y="37315"/>
                </a:lnTo>
                <a:lnTo>
                  <a:pt x="7867" y="45853"/>
                </a:lnTo>
                <a:lnTo>
                  <a:pt x="16405" y="51610"/>
                </a:lnTo>
                <a:lnTo>
                  <a:pt x="26860" y="53721"/>
                </a:lnTo>
                <a:lnTo>
                  <a:pt x="37315" y="51610"/>
                </a:lnTo>
                <a:lnTo>
                  <a:pt x="45853" y="45853"/>
                </a:lnTo>
                <a:lnTo>
                  <a:pt x="51610" y="37315"/>
                </a:lnTo>
                <a:lnTo>
                  <a:pt x="53721" y="26860"/>
                </a:lnTo>
                <a:lnTo>
                  <a:pt x="51610" y="16405"/>
                </a:lnTo>
                <a:lnTo>
                  <a:pt x="45853" y="7867"/>
                </a:lnTo>
                <a:lnTo>
                  <a:pt x="37315" y="2110"/>
                </a:lnTo>
                <a:lnTo>
                  <a:pt x="26860" y="0"/>
                </a:lnTo>
                <a:close/>
              </a:path>
            </a:pathLst>
          </a:custGeom>
          <a:solidFill>
            <a:srgbClr val="016271"/>
          </a:solidFill>
        </p:spPr>
        <p:txBody>
          <a:bodyPr wrap="square" lIns="0" tIns="0" rIns="0" bIns="0" rtlCol="0"/>
          <a:lstStyle/>
          <a:p>
            <a:endParaRPr sz="1227"/>
          </a:p>
        </p:txBody>
      </p:sp>
      <p:sp>
        <p:nvSpPr>
          <p:cNvPr id="126" name="object 126"/>
          <p:cNvSpPr txBox="1"/>
          <p:nvPr/>
        </p:nvSpPr>
        <p:spPr>
          <a:xfrm>
            <a:off x="6357994" y="2508601"/>
            <a:ext cx="1659515" cy="100622"/>
          </a:xfrm>
          <a:prstGeom prst="rect">
            <a:avLst/>
          </a:prstGeom>
        </p:spPr>
        <p:txBody>
          <a:bodyPr vert="horz" wrap="square" lIns="0" tIns="11257" rIns="0" bIns="0" rtlCol="0">
            <a:spAutoFit/>
          </a:bodyPr>
          <a:lstStyle/>
          <a:p>
            <a:pPr marL="8659">
              <a:spcBef>
                <a:spcPts val="89"/>
              </a:spcBef>
            </a:pPr>
            <a:r>
              <a:rPr sz="580" spc="65" dirty="0">
                <a:solidFill>
                  <a:srgbClr val="414042"/>
                </a:solidFill>
                <a:latin typeface="Century Gothic"/>
                <a:cs typeface="Century Gothic"/>
              </a:rPr>
              <a:t>This </a:t>
            </a:r>
            <a:r>
              <a:rPr sz="580" spc="58" dirty="0">
                <a:solidFill>
                  <a:srgbClr val="414042"/>
                </a:solidFill>
                <a:latin typeface="Century Gothic"/>
                <a:cs typeface="Century Gothic"/>
              </a:rPr>
              <a:t>is </a:t>
            </a:r>
            <a:r>
              <a:rPr sz="580" dirty="0">
                <a:solidFill>
                  <a:srgbClr val="414042"/>
                </a:solidFill>
                <a:latin typeface="Century Gothic"/>
                <a:cs typeface="Century Gothic"/>
              </a:rPr>
              <a:t>due </a:t>
            </a:r>
            <a:r>
              <a:rPr sz="580" spc="20" dirty="0">
                <a:solidFill>
                  <a:srgbClr val="414042"/>
                </a:solidFill>
                <a:latin typeface="Century Gothic"/>
                <a:cs typeface="Century Gothic"/>
              </a:rPr>
              <a:t>to </a:t>
            </a:r>
            <a:r>
              <a:rPr sz="580" b="1" spc="75" dirty="0">
                <a:solidFill>
                  <a:srgbClr val="016271"/>
                </a:solidFill>
                <a:latin typeface="Calibri"/>
                <a:cs typeface="Calibri"/>
              </a:rPr>
              <a:t>advancements </a:t>
            </a:r>
            <a:r>
              <a:rPr sz="580" b="1" spc="51" dirty="0">
                <a:solidFill>
                  <a:srgbClr val="016271"/>
                </a:solidFill>
                <a:latin typeface="Calibri"/>
                <a:cs typeface="Calibri"/>
              </a:rPr>
              <a:t>in</a:t>
            </a:r>
            <a:r>
              <a:rPr sz="580" b="1" spc="-65" dirty="0">
                <a:solidFill>
                  <a:srgbClr val="016271"/>
                </a:solidFill>
                <a:latin typeface="Calibri"/>
                <a:cs typeface="Calibri"/>
              </a:rPr>
              <a:t> </a:t>
            </a:r>
            <a:r>
              <a:rPr sz="580" b="1" spc="68" dirty="0">
                <a:solidFill>
                  <a:srgbClr val="016271"/>
                </a:solidFill>
                <a:latin typeface="Calibri"/>
                <a:cs typeface="Calibri"/>
              </a:rPr>
              <a:t>monitoring</a:t>
            </a:r>
            <a:endParaRPr sz="580">
              <a:latin typeface="Calibri"/>
              <a:cs typeface="Calibri"/>
            </a:endParaRPr>
          </a:p>
        </p:txBody>
      </p:sp>
      <p:sp>
        <p:nvSpPr>
          <p:cNvPr id="127" name="object 127"/>
          <p:cNvSpPr txBox="1"/>
          <p:nvPr/>
        </p:nvSpPr>
        <p:spPr>
          <a:xfrm>
            <a:off x="6357994" y="2600321"/>
            <a:ext cx="1473344" cy="186829"/>
          </a:xfrm>
          <a:prstGeom prst="rect">
            <a:avLst/>
          </a:prstGeom>
        </p:spPr>
        <p:txBody>
          <a:bodyPr vert="horz" wrap="square" lIns="0" tIns="7793" rIns="0" bIns="0" rtlCol="0">
            <a:spAutoFit/>
          </a:bodyPr>
          <a:lstStyle/>
          <a:p>
            <a:pPr marL="8659" marR="3464">
              <a:lnSpc>
                <a:spcPct val="103800"/>
              </a:lnSpc>
              <a:spcBef>
                <a:spcPts val="61"/>
              </a:spcBef>
            </a:pPr>
            <a:r>
              <a:rPr sz="580" spc="3" dirty="0">
                <a:solidFill>
                  <a:srgbClr val="414042"/>
                </a:solidFill>
                <a:latin typeface="Century Gothic"/>
                <a:cs typeface="Century Gothic"/>
              </a:rPr>
              <a:t>technology, </a:t>
            </a:r>
            <a:r>
              <a:rPr sz="580" spc="10" dirty="0">
                <a:solidFill>
                  <a:srgbClr val="414042"/>
                </a:solidFill>
                <a:latin typeface="Century Gothic"/>
                <a:cs typeface="Century Gothic"/>
              </a:rPr>
              <a:t>anesthetic </a:t>
            </a:r>
            <a:r>
              <a:rPr sz="580" spc="24" dirty="0">
                <a:solidFill>
                  <a:srgbClr val="414042"/>
                </a:solidFill>
                <a:latin typeface="Century Gothic"/>
                <a:cs typeface="Century Gothic"/>
              </a:rPr>
              <a:t>drugs, </a:t>
            </a:r>
            <a:r>
              <a:rPr sz="580" spc="20" dirty="0">
                <a:solidFill>
                  <a:srgbClr val="414042"/>
                </a:solidFill>
                <a:latin typeface="Century Gothic"/>
                <a:cs typeface="Century Gothic"/>
              </a:rPr>
              <a:t>provider  </a:t>
            </a:r>
            <a:r>
              <a:rPr sz="580" dirty="0">
                <a:solidFill>
                  <a:srgbClr val="414042"/>
                </a:solidFill>
                <a:latin typeface="Century Gothic"/>
                <a:cs typeface="Century Gothic"/>
              </a:rPr>
              <a:t>education, </a:t>
            </a:r>
            <a:r>
              <a:rPr sz="580" spc="-10" dirty="0">
                <a:solidFill>
                  <a:srgbClr val="414042"/>
                </a:solidFill>
                <a:latin typeface="Century Gothic"/>
                <a:cs typeface="Century Gothic"/>
              </a:rPr>
              <a:t>and </a:t>
            </a:r>
            <a:r>
              <a:rPr sz="580" spc="17" dirty="0">
                <a:solidFill>
                  <a:srgbClr val="414042"/>
                </a:solidFill>
                <a:latin typeface="Century Gothic"/>
                <a:cs typeface="Century Gothic"/>
              </a:rPr>
              <a:t>standards </a:t>
            </a:r>
            <a:r>
              <a:rPr sz="580" spc="24" dirty="0">
                <a:solidFill>
                  <a:srgbClr val="414042"/>
                </a:solidFill>
                <a:latin typeface="Century Gothic"/>
                <a:cs typeface="Century Gothic"/>
              </a:rPr>
              <a:t>of</a:t>
            </a:r>
            <a:r>
              <a:rPr sz="580" spc="55" dirty="0">
                <a:solidFill>
                  <a:srgbClr val="414042"/>
                </a:solidFill>
                <a:latin typeface="Century Gothic"/>
                <a:cs typeface="Century Gothic"/>
              </a:rPr>
              <a:t> </a:t>
            </a:r>
            <a:r>
              <a:rPr sz="580" spc="-14" dirty="0">
                <a:solidFill>
                  <a:srgbClr val="414042"/>
                </a:solidFill>
                <a:latin typeface="Century Gothic"/>
                <a:cs typeface="Century Gothic"/>
              </a:rPr>
              <a:t>care.</a:t>
            </a:r>
            <a:endParaRPr sz="580">
              <a:latin typeface="Century Gothic"/>
              <a:cs typeface="Century Gothic"/>
            </a:endParaRPr>
          </a:p>
        </p:txBody>
      </p:sp>
      <p:sp>
        <p:nvSpPr>
          <p:cNvPr id="128" name="object 128"/>
          <p:cNvSpPr txBox="1"/>
          <p:nvPr/>
        </p:nvSpPr>
        <p:spPr>
          <a:xfrm>
            <a:off x="6765461" y="2209362"/>
            <a:ext cx="1354714" cy="100622"/>
          </a:xfrm>
          <a:prstGeom prst="rect">
            <a:avLst/>
          </a:prstGeom>
        </p:spPr>
        <p:txBody>
          <a:bodyPr vert="horz" wrap="square" lIns="0" tIns="11257" rIns="0" bIns="0" rtlCol="0">
            <a:spAutoFit/>
          </a:bodyPr>
          <a:lstStyle/>
          <a:p>
            <a:pPr marL="8659">
              <a:spcBef>
                <a:spcPts val="89"/>
              </a:spcBef>
            </a:pPr>
            <a:r>
              <a:rPr sz="580" spc="20" dirty="0">
                <a:solidFill>
                  <a:srgbClr val="414042"/>
                </a:solidFill>
                <a:latin typeface="Century Gothic"/>
                <a:cs typeface="Century Gothic"/>
              </a:rPr>
              <a:t>Anesthesia </a:t>
            </a:r>
            <a:r>
              <a:rPr sz="580" spc="-14" dirty="0">
                <a:solidFill>
                  <a:srgbClr val="414042"/>
                </a:solidFill>
                <a:latin typeface="Century Gothic"/>
                <a:cs typeface="Century Gothic"/>
              </a:rPr>
              <a:t>care </a:t>
            </a:r>
            <a:r>
              <a:rPr sz="580" spc="58" dirty="0">
                <a:solidFill>
                  <a:srgbClr val="414042"/>
                </a:solidFill>
                <a:latin typeface="Century Gothic"/>
                <a:cs typeface="Century Gothic"/>
              </a:rPr>
              <a:t>is </a:t>
            </a:r>
            <a:r>
              <a:rPr sz="580" b="1" spc="61" dirty="0">
                <a:solidFill>
                  <a:srgbClr val="143156"/>
                </a:solidFill>
                <a:latin typeface="Calibri"/>
                <a:cs typeface="Calibri"/>
              </a:rPr>
              <a:t>nearly </a:t>
            </a:r>
            <a:r>
              <a:rPr sz="580" b="1" spc="102" dirty="0">
                <a:solidFill>
                  <a:srgbClr val="143156"/>
                </a:solidFill>
                <a:latin typeface="Calibri"/>
                <a:cs typeface="Calibri"/>
              </a:rPr>
              <a:t>50x</a:t>
            </a:r>
            <a:r>
              <a:rPr sz="580" b="1" spc="24" dirty="0">
                <a:solidFill>
                  <a:srgbClr val="143156"/>
                </a:solidFill>
                <a:latin typeface="Calibri"/>
                <a:cs typeface="Calibri"/>
              </a:rPr>
              <a:t> </a:t>
            </a:r>
            <a:r>
              <a:rPr sz="580" b="1" spc="61" dirty="0">
                <a:solidFill>
                  <a:srgbClr val="143156"/>
                </a:solidFill>
                <a:latin typeface="Calibri"/>
                <a:cs typeface="Calibri"/>
              </a:rPr>
              <a:t>safer</a:t>
            </a:r>
            <a:endParaRPr sz="580">
              <a:latin typeface="Calibri"/>
              <a:cs typeface="Calibri"/>
            </a:endParaRPr>
          </a:p>
        </p:txBody>
      </p:sp>
      <p:sp>
        <p:nvSpPr>
          <p:cNvPr id="129" name="object 129"/>
          <p:cNvSpPr txBox="1"/>
          <p:nvPr/>
        </p:nvSpPr>
        <p:spPr>
          <a:xfrm>
            <a:off x="6765461" y="2309950"/>
            <a:ext cx="991466" cy="100622"/>
          </a:xfrm>
          <a:prstGeom prst="rect">
            <a:avLst/>
          </a:prstGeom>
        </p:spPr>
        <p:txBody>
          <a:bodyPr vert="horz" wrap="square" lIns="0" tIns="11257" rIns="0" bIns="0" rtlCol="0">
            <a:spAutoFit/>
          </a:bodyPr>
          <a:lstStyle/>
          <a:p>
            <a:pPr marL="8659">
              <a:spcBef>
                <a:spcPts val="89"/>
              </a:spcBef>
            </a:pPr>
            <a:r>
              <a:rPr sz="580" spc="7" dirty="0">
                <a:solidFill>
                  <a:srgbClr val="414042"/>
                </a:solidFill>
                <a:latin typeface="Century Gothic"/>
                <a:cs typeface="Century Gothic"/>
              </a:rPr>
              <a:t>than </a:t>
            </a:r>
            <a:r>
              <a:rPr sz="580" spc="44" dirty="0">
                <a:solidFill>
                  <a:srgbClr val="414042"/>
                </a:solidFill>
                <a:latin typeface="Century Gothic"/>
                <a:cs typeface="Century Gothic"/>
              </a:rPr>
              <a:t>it </a:t>
            </a:r>
            <a:r>
              <a:rPr sz="580" spc="14" dirty="0">
                <a:solidFill>
                  <a:srgbClr val="414042"/>
                </a:solidFill>
                <a:latin typeface="Century Gothic"/>
                <a:cs typeface="Century Gothic"/>
              </a:rPr>
              <a:t>was </a:t>
            </a:r>
            <a:r>
              <a:rPr sz="580" spc="27" dirty="0">
                <a:solidFill>
                  <a:srgbClr val="414042"/>
                </a:solidFill>
                <a:latin typeface="Century Gothic"/>
                <a:cs typeface="Century Gothic"/>
              </a:rPr>
              <a:t>in </a:t>
            </a:r>
            <a:r>
              <a:rPr sz="580" spc="14" dirty="0">
                <a:solidFill>
                  <a:srgbClr val="414042"/>
                </a:solidFill>
                <a:latin typeface="Century Gothic"/>
                <a:cs typeface="Century Gothic"/>
              </a:rPr>
              <a:t>the</a:t>
            </a:r>
            <a:r>
              <a:rPr sz="580" spc="-24" dirty="0">
                <a:solidFill>
                  <a:srgbClr val="414042"/>
                </a:solidFill>
                <a:latin typeface="Century Gothic"/>
                <a:cs typeface="Century Gothic"/>
              </a:rPr>
              <a:t> </a:t>
            </a:r>
            <a:r>
              <a:rPr sz="580" spc="24" dirty="0">
                <a:solidFill>
                  <a:srgbClr val="414042"/>
                </a:solidFill>
                <a:latin typeface="Century Gothic"/>
                <a:cs typeface="Century Gothic"/>
              </a:rPr>
              <a:t>1980s.**</a:t>
            </a:r>
            <a:endParaRPr sz="580">
              <a:latin typeface="Century Gothic"/>
              <a:cs typeface="Century Gothic"/>
            </a:endParaRPr>
          </a:p>
        </p:txBody>
      </p:sp>
      <p:sp>
        <p:nvSpPr>
          <p:cNvPr id="130" name="object 130"/>
          <p:cNvSpPr/>
          <p:nvPr/>
        </p:nvSpPr>
        <p:spPr>
          <a:xfrm>
            <a:off x="6420713" y="1988208"/>
            <a:ext cx="249382" cy="205220"/>
          </a:xfrm>
          <a:custGeom>
            <a:avLst/>
            <a:gdLst/>
            <a:ahLst/>
            <a:cxnLst/>
            <a:rect l="l" t="t" r="r" b="b"/>
            <a:pathLst>
              <a:path w="365760" h="300989">
                <a:moveTo>
                  <a:pt x="182791" y="0"/>
                </a:moveTo>
                <a:lnTo>
                  <a:pt x="134255" y="6541"/>
                </a:lnTo>
                <a:lnTo>
                  <a:pt x="90606" y="24995"/>
                </a:lnTo>
                <a:lnTo>
                  <a:pt x="53600" y="53603"/>
                </a:lnTo>
                <a:lnTo>
                  <a:pt x="24993" y="90608"/>
                </a:lnTo>
                <a:lnTo>
                  <a:pt x="6540" y="134252"/>
                </a:lnTo>
                <a:lnTo>
                  <a:pt x="0" y="182778"/>
                </a:lnTo>
                <a:lnTo>
                  <a:pt x="0" y="300558"/>
                </a:lnTo>
                <a:lnTo>
                  <a:pt x="91389" y="300558"/>
                </a:lnTo>
                <a:lnTo>
                  <a:pt x="91389" y="182778"/>
                </a:lnTo>
                <a:lnTo>
                  <a:pt x="98582" y="147222"/>
                </a:lnTo>
                <a:lnTo>
                  <a:pt x="118187" y="118171"/>
                </a:lnTo>
                <a:lnTo>
                  <a:pt x="147244" y="98576"/>
                </a:lnTo>
                <a:lnTo>
                  <a:pt x="182791" y="91389"/>
                </a:lnTo>
                <a:lnTo>
                  <a:pt x="340924" y="91389"/>
                </a:lnTo>
                <a:lnTo>
                  <a:pt x="340594" y="90608"/>
                </a:lnTo>
                <a:lnTo>
                  <a:pt x="311991" y="53603"/>
                </a:lnTo>
                <a:lnTo>
                  <a:pt x="274986" y="24995"/>
                </a:lnTo>
                <a:lnTo>
                  <a:pt x="231335" y="6541"/>
                </a:lnTo>
                <a:lnTo>
                  <a:pt x="182791" y="0"/>
                </a:lnTo>
                <a:close/>
              </a:path>
              <a:path w="365760" h="300989">
                <a:moveTo>
                  <a:pt x="340924" y="91389"/>
                </a:moveTo>
                <a:lnTo>
                  <a:pt x="182791" y="91389"/>
                </a:lnTo>
                <a:lnTo>
                  <a:pt x="218325" y="98578"/>
                </a:lnTo>
                <a:lnTo>
                  <a:pt x="247378" y="118176"/>
                </a:lnTo>
                <a:lnTo>
                  <a:pt x="266985" y="147228"/>
                </a:lnTo>
                <a:lnTo>
                  <a:pt x="274180" y="182778"/>
                </a:lnTo>
                <a:lnTo>
                  <a:pt x="274180" y="300558"/>
                </a:lnTo>
                <a:lnTo>
                  <a:pt x="365582" y="300558"/>
                </a:lnTo>
                <a:lnTo>
                  <a:pt x="365582" y="182778"/>
                </a:lnTo>
                <a:lnTo>
                  <a:pt x="359042" y="134252"/>
                </a:lnTo>
                <a:lnTo>
                  <a:pt x="340924" y="91389"/>
                </a:lnTo>
                <a:close/>
              </a:path>
            </a:pathLst>
          </a:custGeom>
          <a:solidFill>
            <a:srgbClr val="143156"/>
          </a:solidFill>
        </p:spPr>
        <p:txBody>
          <a:bodyPr wrap="square" lIns="0" tIns="0" rIns="0" bIns="0" rtlCol="0"/>
          <a:lstStyle/>
          <a:p>
            <a:endParaRPr sz="1227"/>
          </a:p>
        </p:txBody>
      </p:sp>
      <p:sp>
        <p:nvSpPr>
          <p:cNvPr id="131" name="object 131"/>
          <p:cNvSpPr/>
          <p:nvPr/>
        </p:nvSpPr>
        <p:spPr>
          <a:xfrm>
            <a:off x="6358394" y="2206305"/>
            <a:ext cx="374073" cy="280555"/>
          </a:xfrm>
          <a:custGeom>
            <a:avLst/>
            <a:gdLst/>
            <a:ahLst/>
            <a:cxnLst/>
            <a:rect l="l" t="t" r="r" b="b"/>
            <a:pathLst>
              <a:path w="548639" h="411479">
                <a:moveTo>
                  <a:pt x="456984" y="0"/>
                </a:moveTo>
                <a:lnTo>
                  <a:pt x="91401" y="0"/>
                </a:lnTo>
                <a:lnTo>
                  <a:pt x="55828" y="7182"/>
                </a:lnTo>
                <a:lnTo>
                  <a:pt x="26774" y="26768"/>
                </a:lnTo>
                <a:lnTo>
                  <a:pt x="7184" y="55817"/>
                </a:lnTo>
                <a:lnTo>
                  <a:pt x="0" y="91389"/>
                </a:lnTo>
                <a:lnTo>
                  <a:pt x="0" y="319862"/>
                </a:lnTo>
                <a:lnTo>
                  <a:pt x="7184" y="355439"/>
                </a:lnTo>
                <a:lnTo>
                  <a:pt x="26774" y="384487"/>
                </a:lnTo>
                <a:lnTo>
                  <a:pt x="55828" y="404070"/>
                </a:lnTo>
                <a:lnTo>
                  <a:pt x="91401" y="411251"/>
                </a:lnTo>
                <a:lnTo>
                  <a:pt x="456984" y="411251"/>
                </a:lnTo>
                <a:lnTo>
                  <a:pt x="492552" y="404070"/>
                </a:lnTo>
                <a:lnTo>
                  <a:pt x="521606" y="384487"/>
                </a:lnTo>
                <a:lnTo>
                  <a:pt x="541199" y="355439"/>
                </a:lnTo>
                <a:lnTo>
                  <a:pt x="548385" y="319862"/>
                </a:lnTo>
                <a:lnTo>
                  <a:pt x="274192" y="319862"/>
                </a:lnTo>
                <a:lnTo>
                  <a:pt x="265290" y="318067"/>
                </a:lnTo>
                <a:lnTo>
                  <a:pt x="258024" y="313174"/>
                </a:lnTo>
                <a:lnTo>
                  <a:pt x="253127" y="305915"/>
                </a:lnTo>
                <a:lnTo>
                  <a:pt x="251332" y="297027"/>
                </a:lnTo>
                <a:lnTo>
                  <a:pt x="251332" y="221475"/>
                </a:lnTo>
                <a:lnTo>
                  <a:pt x="242105" y="214432"/>
                </a:lnTo>
                <a:lnTo>
                  <a:pt x="234880" y="205422"/>
                </a:lnTo>
                <a:lnTo>
                  <a:pt x="230169" y="194764"/>
                </a:lnTo>
                <a:lnTo>
                  <a:pt x="228485" y="182778"/>
                </a:lnTo>
                <a:lnTo>
                  <a:pt x="232077" y="164978"/>
                </a:lnTo>
                <a:lnTo>
                  <a:pt x="241871" y="150460"/>
                </a:lnTo>
                <a:lnTo>
                  <a:pt x="256399" y="140680"/>
                </a:lnTo>
                <a:lnTo>
                  <a:pt x="274192" y="137096"/>
                </a:lnTo>
                <a:lnTo>
                  <a:pt x="548385" y="137096"/>
                </a:lnTo>
                <a:lnTo>
                  <a:pt x="548385" y="91389"/>
                </a:lnTo>
                <a:lnTo>
                  <a:pt x="541199" y="55817"/>
                </a:lnTo>
                <a:lnTo>
                  <a:pt x="521606" y="26768"/>
                </a:lnTo>
                <a:lnTo>
                  <a:pt x="492552" y="7182"/>
                </a:lnTo>
                <a:lnTo>
                  <a:pt x="456984" y="0"/>
                </a:lnTo>
                <a:close/>
              </a:path>
              <a:path w="548639" h="411479">
                <a:moveTo>
                  <a:pt x="548385" y="137096"/>
                </a:moveTo>
                <a:lnTo>
                  <a:pt x="274192" y="137096"/>
                </a:lnTo>
                <a:lnTo>
                  <a:pt x="291973" y="140683"/>
                </a:lnTo>
                <a:lnTo>
                  <a:pt x="306498" y="150469"/>
                </a:lnTo>
                <a:lnTo>
                  <a:pt x="316294" y="164989"/>
                </a:lnTo>
                <a:lnTo>
                  <a:pt x="319887" y="182778"/>
                </a:lnTo>
                <a:lnTo>
                  <a:pt x="318203" y="194764"/>
                </a:lnTo>
                <a:lnTo>
                  <a:pt x="313491" y="205422"/>
                </a:lnTo>
                <a:lnTo>
                  <a:pt x="306262" y="214432"/>
                </a:lnTo>
                <a:lnTo>
                  <a:pt x="297027" y="221475"/>
                </a:lnTo>
                <a:lnTo>
                  <a:pt x="297027" y="297027"/>
                </a:lnTo>
                <a:lnTo>
                  <a:pt x="295233" y="305915"/>
                </a:lnTo>
                <a:lnTo>
                  <a:pt x="290339" y="313174"/>
                </a:lnTo>
                <a:lnTo>
                  <a:pt x="283081" y="318067"/>
                </a:lnTo>
                <a:lnTo>
                  <a:pt x="274192" y="319862"/>
                </a:lnTo>
                <a:lnTo>
                  <a:pt x="548385" y="319862"/>
                </a:lnTo>
                <a:lnTo>
                  <a:pt x="548385" y="137096"/>
                </a:lnTo>
                <a:close/>
              </a:path>
            </a:pathLst>
          </a:custGeom>
          <a:solidFill>
            <a:srgbClr val="143156"/>
          </a:solidFill>
        </p:spPr>
        <p:txBody>
          <a:bodyPr wrap="square" lIns="0" tIns="0" rIns="0" bIns="0" rtlCol="0"/>
          <a:lstStyle/>
          <a:p>
            <a:endParaRPr sz="1227"/>
          </a:p>
        </p:txBody>
      </p:sp>
      <p:sp>
        <p:nvSpPr>
          <p:cNvPr id="132" name="object 132"/>
          <p:cNvSpPr txBox="1"/>
          <p:nvPr/>
        </p:nvSpPr>
        <p:spPr>
          <a:xfrm>
            <a:off x="4086320" y="4747648"/>
            <a:ext cx="3415145" cy="282082"/>
          </a:xfrm>
          <a:prstGeom prst="rect">
            <a:avLst/>
          </a:prstGeom>
        </p:spPr>
        <p:txBody>
          <a:bodyPr vert="horz" wrap="square" lIns="0" tIns="11257" rIns="0" bIns="0" rtlCol="0">
            <a:spAutoFit/>
          </a:bodyPr>
          <a:lstStyle/>
          <a:p>
            <a:pPr marL="8659">
              <a:spcBef>
                <a:spcPts val="89"/>
              </a:spcBef>
            </a:pPr>
            <a:r>
              <a:rPr sz="580" spc="10" dirty="0">
                <a:solidFill>
                  <a:srgbClr val="414042"/>
                </a:solidFill>
                <a:latin typeface="Century Gothic"/>
                <a:cs typeface="Century Gothic"/>
              </a:rPr>
              <a:t>On </a:t>
            </a:r>
            <a:r>
              <a:rPr sz="580" spc="-48" dirty="0">
                <a:solidFill>
                  <a:srgbClr val="414042"/>
                </a:solidFill>
                <a:latin typeface="Century Gothic"/>
                <a:cs typeface="Century Gothic"/>
              </a:rPr>
              <a:t>a </a:t>
            </a:r>
            <a:r>
              <a:rPr sz="580" spc="10" dirty="0">
                <a:solidFill>
                  <a:srgbClr val="414042"/>
                </a:solidFill>
                <a:latin typeface="Century Gothic"/>
                <a:cs typeface="Century Gothic"/>
              </a:rPr>
              <a:t>nationwide </a:t>
            </a:r>
            <a:r>
              <a:rPr sz="580" spc="20" dirty="0">
                <a:solidFill>
                  <a:srgbClr val="414042"/>
                </a:solidFill>
                <a:latin typeface="Century Gothic"/>
                <a:cs typeface="Century Gothic"/>
              </a:rPr>
              <a:t>basis, </a:t>
            </a:r>
            <a:r>
              <a:rPr sz="580" spc="14" dirty="0">
                <a:solidFill>
                  <a:srgbClr val="414042"/>
                </a:solidFill>
                <a:latin typeface="Century Gothic"/>
                <a:cs typeface="Century Gothic"/>
              </a:rPr>
              <a:t>the </a:t>
            </a:r>
            <a:r>
              <a:rPr sz="580" spc="-14" dirty="0">
                <a:solidFill>
                  <a:srgbClr val="414042"/>
                </a:solidFill>
                <a:latin typeface="Century Gothic"/>
                <a:cs typeface="Century Gothic"/>
              </a:rPr>
              <a:t>average </a:t>
            </a:r>
            <a:r>
              <a:rPr sz="580" spc="72" dirty="0">
                <a:solidFill>
                  <a:srgbClr val="414042"/>
                </a:solidFill>
                <a:latin typeface="Century Gothic"/>
                <a:cs typeface="Century Gothic"/>
              </a:rPr>
              <a:t>2020 </a:t>
            </a:r>
            <a:r>
              <a:rPr sz="580" dirty="0">
                <a:solidFill>
                  <a:srgbClr val="414042"/>
                </a:solidFill>
                <a:latin typeface="Century Gothic"/>
                <a:cs typeface="Century Gothic"/>
              </a:rPr>
              <a:t>malpractice </a:t>
            </a:r>
            <a:r>
              <a:rPr sz="580" spc="27" dirty="0">
                <a:solidFill>
                  <a:srgbClr val="414042"/>
                </a:solidFill>
                <a:latin typeface="Century Gothic"/>
                <a:cs typeface="Century Gothic"/>
              </a:rPr>
              <a:t>liability </a:t>
            </a:r>
            <a:r>
              <a:rPr sz="580" spc="10" dirty="0">
                <a:solidFill>
                  <a:srgbClr val="414042"/>
                </a:solidFill>
                <a:latin typeface="Century Gothic"/>
                <a:cs typeface="Century Gothic"/>
              </a:rPr>
              <a:t>insurance </a:t>
            </a:r>
            <a:r>
              <a:rPr sz="580" spc="20" dirty="0">
                <a:solidFill>
                  <a:srgbClr val="414042"/>
                </a:solidFill>
                <a:latin typeface="Century Gothic"/>
                <a:cs typeface="Century Gothic"/>
              </a:rPr>
              <a:t>premium </a:t>
            </a:r>
            <a:r>
              <a:rPr sz="580" spc="34" dirty="0">
                <a:solidFill>
                  <a:srgbClr val="414042"/>
                </a:solidFill>
                <a:latin typeface="Century Gothic"/>
                <a:cs typeface="Century Gothic"/>
              </a:rPr>
              <a:t>for</a:t>
            </a:r>
            <a:endParaRPr sz="580">
              <a:latin typeface="Century Gothic"/>
              <a:cs typeface="Century Gothic"/>
            </a:endParaRPr>
          </a:p>
          <a:p>
            <a:pPr marL="8659" marR="3464">
              <a:lnSpc>
                <a:spcPct val="103800"/>
              </a:lnSpc>
            </a:pPr>
            <a:r>
              <a:rPr sz="580" spc="17" dirty="0">
                <a:solidFill>
                  <a:srgbClr val="414042"/>
                </a:solidFill>
                <a:latin typeface="Century Gothic"/>
                <a:cs typeface="Century Gothic"/>
              </a:rPr>
              <a:t>self-employed </a:t>
            </a:r>
            <a:r>
              <a:rPr sz="580" spc="44" dirty="0">
                <a:solidFill>
                  <a:srgbClr val="414042"/>
                </a:solidFill>
                <a:latin typeface="Century Gothic"/>
                <a:cs typeface="Century Gothic"/>
              </a:rPr>
              <a:t>CRNAs </a:t>
            </a:r>
            <a:r>
              <a:rPr sz="580" spc="14" dirty="0">
                <a:solidFill>
                  <a:srgbClr val="414042"/>
                </a:solidFill>
                <a:latin typeface="Century Gothic"/>
                <a:cs typeface="Century Gothic"/>
              </a:rPr>
              <a:t>was </a:t>
            </a:r>
            <a:r>
              <a:rPr sz="580" b="1" spc="92" dirty="0">
                <a:solidFill>
                  <a:srgbClr val="016271"/>
                </a:solidFill>
                <a:latin typeface="Calibri"/>
                <a:cs typeface="Calibri"/>
              </a:rPr>
              <a:t>36 </a:t>
            </a:r>
            <a:r>
              <a:rPr sz="580" b="1" spc="68" dirty="0">
                <a:solidFill>
                  <a:srgbClr val="016271"/>
                </a:solidFill>
                <a:latin typeface="Calibri"/>
                <a:cs typeface="Calibri"/>
              </a:rPr>
              <a:t>percent </a:t>
            </a:r>
            <a:r>
              <a:rPr sz="580" b="1" spc="61" dirty="0">
                <a:solidFill>
                  <a:srgbClr val="016271"/>
                </a:solidFill>
                <a:latin typeface="Calibri"/>
                <a:cs typeface="Calibri"/>
              </a:rPr>
              <a:t>less than </a:t>
            </a:r>
            <a:r>
              <a:rPr sz="580" b="1" spc="41" dirty="0">
                <a:solidFill>
                  <a:srgbClr val="016271"/>
                </a:solidFill>
                <a:latin typeface="Calibri"/>
                <a:cs typeface="Calibri"/>
              </a:rPr>
              <a:t>it </a:t>
            </a:r>
            <a:r>
              <a:rPr sz="580" b="1" spc="68" dirty="0">
                <a:solidFill>
                  <a:srgbClr val="016271"/>
                </a:solidFill>
                <a:latin typeface="Calibri"/>
                <a:cs typeface="Calibri"/>
              </a:rPr>
              <a:t>was </a:t>
            </a:r>
            <a:r>
              <a:rPr sz="580" b="1" spc="51" dirty="0">
                <a:solidFill>
                  <a:srgbClr val="016271"/>
                </a:solidFill>
                <a:latin typeface="Calibri"/>
                <a:cs typeface="Calibri"/>
              </a:rPr>
              <a:t>in </a:t>
            </a:r>
            <a:r>
              <a:rPr sz="580" b="1" spc="44" dirty="0">
                <a:solidFill>
                  <a:srgbClr val="016271"/>
                </a:solidFill>
                <a:latin typeface="Calibri"/>
                <a:cs typeface="Calibri"/>
              </a:rPr>
              <a:t>1988</a:t>
            </a:r>
            <a:r>
              <a:rPr sz="580" spc="44" dirty="0">
                <a:solidFill>
                  <a:srgbClr val="414042"/>
                </a:solidFill>
                <a:latin typeface="Century Gothic"/>
                <a:cs typeface="Century Gothic"/>
              </a:rPr>
              <a:t>. </a:t>
            </a:r>
            <a:r>
              <a:rPr sz="580" spc="27" dirty="0">
                <a:solidFill>
                  <a:srgbClr val="414042"/>
                </a:solidFill>
                <a:latin typeface="Century Gothic"/>
                <a:cs typeface="Century Gothic"/>
              </a:rPr>
              <a:t>When </a:t>
            </a:r>
            <a:r>
              <a:rPr sz="580" spc="10" dirty="0">
                <a:solidFill>
                  <a:srgbClr val="414042"/>
                </a:solidFill>
                <a:latin typeface="Century Gothic"/>
                <a:cs typeface="Century Gothic"/>
              </a:rPr>
              <a:t>trended </a:t>
            </a:r>
            <a:r>
              <a:rPr sz="580" spc="34" dirty="0">
                <a:solidFill>
                  <a:srgbClr val="414042"/>
                </a:solidFill>
                <a:latin typeface="Century Gothic"/>
                <a:cs typeface="Century Gothic"/>
              </a:rPr>
              <a:t>for</a:t>
            </a:r>
            <a:r>
              <a:rPr sz="580" spc="-99" dirty="0">
                <a:solidFill>
                  <a:srgbClr val="414042"/>
                </a:solidFill>
                <a:latin typeface="Century Gothic"/>
                <a:cs typeface="Century Gothic"/>
              </a:rPr>
              <a:t> </a:t>
            </a:r>
            <a:r>
              <a:rPr sz="580" spc="20" dirty="0">
                <a:solidFill>
                  <a:srgbClr val="414042"/>
                </a:solidFill>
                <a:latin typeface="Century Gothic"/>
                <a:cs typeface="Century Gothic"/>
              </a:rPr>
              <a:t>inflation  </a:t>
            </a:r>
            <a:r>
              <a:rPr sz="580" spc="24" dirty="0">
                <a:solidFill>
                  <a:srgbClr val="414042"/>
                </a:solidFill>
                <a:latin typeface="Century Gothic"/>
                <a:cs typeface="Century Gothic"/>
              </a:rPr>
              <a:t>through </a:t>
            </a:r>
            <a:r>
              <a:rPr sz="580" spc="51" dirty="0">
                <a:solidFill>
                  <a:srgbClr val="414042"/>
                </a:solidFill>
                <a:latin typeface="Century Gothic"/>
                <a:cs typeface="Century Gothic"/>
              </a:rPr>
              <a:t>2020, </a:t>
            </a:r>
            <a:r>
              <a:rPr sz="580" b="1" spc="61" dirty="0">
                <a:solidFill>
                  <a:srgbClr val="016271"/>
                </a:solidFill>
                <a:latin typeface="Calibri"/>
                <a:cs typeface="Calibri"/>
              </a:rPr>
              <a:t>the </a:t>
            </a:r>
            <a:r>
              <a:rPr sz="580" b="1" spc="65" dirty="0">
                <a:solidFill>
                  <a:srgbClr val="016271"/>
                </a:solidFill>
                <a:latin typeface="Calibri"/>
                <a:cs typeface="Calibri"/>
              </a:rPr>
              <a:t>reduction </a:t>
            </a:r>
            <a:r>
              <a:rPr sz="580" b="1" spc="51" dirty="0">
                <a:solidFill>
                  <a:srgbClr val="016271"/>
                </a:solidFill>
                <a:latin typeface="Calibri"/>
                <a:cs typeface="Calibri"/>
              </a:rPr>
              <a:t>in </a:t>
            </a:r>
            <a:r>
              <a:rPr sz="580" b="1" spc="72" dirty="0">
                <a:solidFill>
                  <a:srgbClr val="016271"/>
                </a:solidFill>
                <a:latin typeface="Calibri"/>
                <a:cs typeface="Calibri"/>
              </a:rPr>
              <a:t>premium </a:t>
            </a:r>
            <a:r>
              <a:rPr sz="580" b="1" spc="55" dirty="0">
                <a:solidFill>
                  <a:srgbClr val="016271"/>
                </a:solidFill>
                <a:latin typeface="Calibri"/>
                <a:cs typeface="Calibri"/>
              </a:rPr>
              <a:t>is </a:t>
            </a:r>
            <a:r>
              <a:rPr sz="580" b="1" spc="20" dirty="0">
                <a:solidFill>
                  <a:srgbClr val="016271"/>
                </a:solidFill>
                <a:latin typeface="Calibri"/>
                <a:cs typeface="Calibri"/>
              </a:rPr>
              <a:t>71</a:t>
            </a:r>
            <a:r>
              <a:rPr sz="580" b="1" spc="-58" dirty="0">
                <a:solidFill>
                  <a:srgbClr val="016271"/>
                </a:solidFill>
                <a:latin typeface="Calibri"/>
                <a:cs typeface="Calibri"/>
              </a:rPr>
              <a:t> </a:t>
            </a:r>
            <a:r>
              <a:rPr sz="580" b="1" spc="58" dirty="0">
                <a:solidFill>
                  <a:srgbClr val="016271"/>
                </a:solidFill>
                <a:latin typeface="Calibri"/>
                <a:cs typeface="Calibri"/>
              </a:rPr>
              <a:t>percent</a:t>
            </a:r>
            <a:r>
              <a:rPr sz="580" spc="58" dirty="0">
                <a:solidFill>
                  <a:srgbClr val="414042"/>
                </a:solidFill>
                <a:latin typeface="Century Gothic"/>
                <a:cs typeface="Century Gothic"/>
              </a:rPr>
              <a:t>.</a:t>
            </a:r>
            <a:endParaRPr sz="580">
              <a:latin typeface="Century Gothic"/>
              <a:cs typeface="Century Gothic"/>
            </a:endParaRPr>
          </a:p>
        </p:txBody>
      </p:sp>
      <p:sp>
        <p:nvSpPr>
          <p:cNvPr id="133" name="object 133"/>
          <p:cNvSpPr/>
          <p:nvPr/>
        </p:nvSpPr>
        <p:spPr>
          <a:xfrm>
            <a:off x="7659916" y="4729374"/>
            <a:ext cx="245918" cy="348961"/>
          </a:xfrm>
          <a:custGeom>
            <a:avLst/>
            <a:gdLst/>
            <a:ahLst/>
            <a:cxnLst/>
            <a:rect l="l" t="t" r="r" b="b"/>
            <a:pathLst>
              <a:path w="360679" h="511809">
                <a:moveTo>
                  <a:pt x="243408" y="0"/>
                </a:moveTo>
                <a:lnTo>
                  <a:pt x="121881" y="0"/>
                </a:lnTo>
                <a:lnTo>
                  <a:pt x="108503" y="2425"/>
                </a:lnTo>
                <a:lnTo>
                  <a:pt x="101322" y="7989"/>
                </a:lnTo>
                <a:lnTo>
                  <a:pt x="98420" y="14128"/>
                </a:lnTo>
                <a:lnTo>
                  <a:pt x="97885" y="18224"/>
                </a:lnTo>
                <a:lnTo>
                  <a:pt x="97878" y="19443"/>
                </a:lnTo>
                <a:lnTo>
                  <a:pt x="98120" y="21107"/>
                </a:lnTo>
                <a:lnTo>
                  <a:pt x="98120" y="282740"/>
                </a:lnTo>
                <a:lnTo>
                  <a:pt x="1854" y="282740"/>
                </a:lnTo>
                <a:lnTo>
                  <a:pt x="0" y="292214"/>
                </a:lnTo>
                <a:lnTo>
                  <a:pt x="0" y="305257"/>
                </a:lnTo>
                <a:lnTo>
                  <a:pt x="9207" y="314667"/>
                </a:lnTo>
                <a:lnTo>
                  <a:pt x="11468" y="316712"/>
                </a:lnTo>
                <a:lnTo>
                  <a:pt x="164769" y="502018"/>
                </a:lnTo>
                <a:lnTo>
                  <a:pt x="165608" y="502907"/>
                </a:lnTo>
                <a:lnTo>
                  <a:pt x="172872" y="511175"/>
                </a:lnTo>
                <a:lnTo>
                  <a:pt x="187972" y="511797"/>
                </a:lnTo>
                <a:lnTo>
                  <a:pt x="223349" y="477682"/>
                </a:lnTo>
                <a:lnTo>
                  <a:pt x="260174" y="430584"/>
                </a:lnTo>
                <a:lnTo>
                  <a:pt x="300839" y="377525"/>
                </a:lnTo>
                <a:lnTo>
                  <a:pt x="349872" y="312788"/>
                </a:lnTo>
                <a:lnTo>
                  <a:pt x="351612" y="311023"/>
                </a:lnTo>
                <a:lnTo>
                  <a:pt x="360375" y="301828"/>
                </a:lnTo>
                <a:lnTo>
                  <a:pt x="360308" y="292214"/>
                </a:lnTo>
                <a:lnTo>
                  <a:pt x="359585" y="287801"/>
                </a:lnTo>
                <a:lnTo>
                  <a:pt x="356333" y="282782"/>
                </a:lnTo>
                <a:lnTo>
                  <a:pt x="349295" y="278838"/>
                </a:lnTo>
                <a:lnTo>
                  <a:pt x="337146" y="277241"/>
                </a:lnTo>
                <a:lnTo>
                  <a:pt x="264655" y="277241"/>
                </a:lnTo>
                <a:lnTo>
                  <a:pt x="264655" y="18224"/>
                </a:lnTo>
                <a:lnTo>
                  <a:pt x="263694" y="12714"/>
                </a:lnTo>
                <a:lnTo>
                  <a:pt x="260323" y="6745"/>
                </a:lnTo>
                <a:lnTo>
                  <a:pt x="253805" y="1959"/>
                </a:lnTo>
                <a:lnTo>
                  <a:pt x="243408" y="0"/>
                </a:lnTo>
                <a:close/>
              </a:path>
            </a:pathLst>
          </a:custGeom>
          <a:solidFill>
            <a:srgbClr val="016271"/>
          </a:solidFill>
        </p:spPr>
        <p:txBody>
          <a:bodyPr wrap="square" lIns="0" tIns="0" rIns="0" bIns="0" rtlCol="0"/>
          <a:lstStyle/>
          <a:p>
            <a:endParaRPr sz="1227"/>
          </a:p>
        </p:txBody>
      </p:sp>
      <p:sp>
        <p:nvSpPr>
          <p:cNvPr id="134" name="object 134"/>
          <p:cNvSpPr txBox="1"/>
          <p:nvPr/>
        </p:nvSpPr>
        <p:spPr>
          <a:xfrm>
            <a:off x="7752191" y="4829477"/>
            <a:ext cx="66242" cy="100622"/>
          </a:xfrm>
          <a:prstGeom prst="rect">
            <a:avLst/>
          </a:prstGeom>
        </p:spPr>
        <p:txBody>
          <a:bodyPr vert="horz" wrap="square" lIns="0" tIns="11257" rIns="0" bIns="0" rtlCol="0">
            <a:spAutoFit/>
          </a:bodyPr>
          <a:lstStyle/>
          <a:p>
            <a:pPr marL="8659">
              <a:spcBef>
                <a:spcPts val="89"/>
              </a:spcBef>
            </a:pPr>
            <a:r>
              <a:rPr sz="580" spc="61" dirty="0">
                <a:solidFill>
                  <a:srgbClr val="FFFFFF"/>
                </a:solidFill>
                <a:latin typeface="Century Gothic"/>
                <a:cs typeface="Century Gothic"/>
              </a:rPr>
              <a:t>$</a:t>
            </a:r>
            <a:endParaRPr sz="580">
              <a:latin typeface="Century Gothic"/>
              <a:cs typeface="Century Gothic"/>
            </a:endParaRPr>
          </a:p>
        </p:txBody>
      </p:sp>
      <p:sp>
        <p:nvSpPr>
          <p:cNvPr id="135" name="object 135"/>
          <p:cNvSpPr txBox="1"/>
          <p:nvPr/>
        </p:nvSpPr>
        <p:spPr>
          <a:xfrm>
            <a:off x="6520154" y="4336311"/>
            <a:ext cx="1491528" cy="259914"/>
          </a:xfrm>
          <a:prstGeom prst="rect">
            <a:avLst/>
          </a:prstGeom>
        </p:spPr>
        <p:txBody>
          <a:bodyPr vert="horz" wrap="square" lIns="0" tIns="8226" rIns="0" bIns="0" rtlCol="0">
            <a:spAutoFit/>
          </a:bodyPr>
          <a:lstStyle/>
          <a:p>
            <a:pPr marL="8659" marR="3464">
              <a:spcBef>
                <a:spcPts val="65"/>
              </a:spcBef>
            </a:pPr>
            <a:r>
              <a:rPr sz="545" spc="14" dirty="0">
                <a:solidFill>
                  <a:srgbClr val="FFFFFF"/>
                </a:solidFill>
                <a:latin typeface="Century Gothic"/>
                <a:cs typeface="Century Gothic"/>
              </a:rPr>
              <a:t>Courts </a:t>
            </a:r>
            <a:r>
              <a:rPr sz="545" spc="-7" dirty="0">
                <a:solidFill>
                  <a:srgbClr val="FFFFFF"/>
                </a:solidFill>
                <a:latin typeface="Century Gothic"/>
                <a:cs typeface="Century Gothic"/>
              </a:rPr>
              <a:t>apply </a:t>
            </a:r>
            <a:r>
              <a:rPr sz="545" dirty="0">
                <a:solidFill>
                  <a:srgbClr val="FFFFFF"/>
                </a:solidFill>
                <a:latin typeface="Century Gothic"/>
                <a:cs typeface="Century Gothic"/>
              </a:rPr>
              <a:t>the </a:t>
            </a:r>
            <a:r>
              <a:rPr sz="545" spc="-10" dirty="0">
                <a:solidFill>
                  <a:srgbClr val="FFFFFF"/>
                </a:solidFill>
                <a:latin typeface="Century Gothic"/>
                <a:cs typeface="Century Gothic"/>
              </a:rPr>
              <a:t>same </a:t>
            </a:r>
            <a:r>
              <a:rPr sz="545" spc="-3" dirty="0">
                <a:solidFill>
                  <a:srgbClr val="FFFFFF"/>
                </a:solidFill>
                <a:latin typeface="Century Gothic"/>
                <a:cs typeface="Century Gothic"/>
              </a:rPr>
              <a:t>standard </a:t>
            </a:r>
            <a:r>
              <a:rPr sz="545" spc="7" dirty="0">
                <a:solidFill>
                  <a:srgbClr val="FFFFFF"/>
                </a:solidFill>
                <a:latin typeface="Century Gothic"/>
                <a:cs typeface="Century Gothic"/>
              </a:rPr>
              <a:t>to </a:t>
            </a:r>
            <a:r>
              <a:rPr sz="545" spc="-7" dirty="0">
                <a:solidFill>
                  <a:srgbClr val="FFFFFF"/>
                </a:solidFill>
                <a:latin typeface="Century Gothic"/>
                <a:cs typeface="Century Gothic"/>
              </a:rPr>
              <a:t>judge  </a:t>
            </a:r>
            <a:r>
              <a:rPr sz="545" spc="3" dirty="0">
                <a:solidFill>
                  <a:srgbClr val="FFFFFF"/>
                </a:solidFill>
                <a:latin typeface="Century Gothic"/>
                <a:cs typeface="Century Gothic"/>
              </a:rPr>
              <a:t>whether </a:t>
            </a:r>
            <a:r>
              <a:rPr sz="545" spc="-61" dirty="0">
                <a:solidFill>
                  <a:srgbClr val="FFFFFF"/>
                </a:solidFill>
                <a:latin typeface="Century Gothic"/>
                <a:cs typeface="Century Gothic"/>
              </a:rPr>
              <a:t>a </a:t>
            </a:r>
            <a:r>
              <a:rPr sz="545" spc="7" dirty="0">
                <a:solidFill>
                  <a:srgbClr val="FFFFFF"/>
                </a:solidFill>
                <a:latin typeface="Century Gothic"/>
                <a:cs typeface="Century Gothic"/>
              </a:rPr>
              <a:t>surgeon </a:t>
            </a:r>
            <a:r>
              <a:rPr sz="545" spc="44" dirty="0">
                <a:solidFill>
                  <a:srgbClr val="FFFFFF"/>
                </a:solidFill>
                <a:latin typeface="Century Gothic"/>
                <a:cs typeface="Century Gothic"/>
              </a:rPr>
              <a:t>is </a:t>
            </a:r>
            <a:r>
              <a:rPr sz="545" spc="-3" dirty="0">
                <a:solidFill>
                  <a:srgbClr val="FFFFFF"/>
                </a:solidFill>
                <a:latin typeface="Century Gothic"/>
                <a:cs typeface="Century Gothic"/>
              </a:rPr>
              <a:t>liable </a:t>
            </a:r>
            <a:r>
              <a:rPr sz="545" spc="20" dirty="0">
                <a:solidFill>
                  <a:srgbClr val="FFFFFF"/>
                </a:solidFill>
                <a:latin typeface="Century Gothic"/>
                <a:cs typeface="Century Gothic"/>
              </a:rPr>
              <a:t>for </a:t>
            </a:r>
            <a:r>
              <a:rPr sz="545" dirty="0">
                <a:solidFill>
                  <a:srgbClr val="FFFFFF"/>
                </a:solidFill>
                <a:latin typeface="Century Gothic"/>
                <a:cs typeface="Century Gothic"/>
              </a:rPr>
              <a:t>the </a:t>
            </a:r>
            <a:r>
              <a:rPr sz="545" spc="-3" dirty="0">
                <a:solidFill>
                  <a:srgbClr val="FFFFFF"/>
                </a:solidFill>
                <a:latin typeface="Century Gothic"/>
                <a:cs typeface="Century Gothic"/>
              </a:rPr>
              <a:t>acts </a:t>
            </a:r>
            <a:r>
              <a:rPr sz="545" spc="7" dirty="0">
                <a:solidFill>
                  <a:srgbClr val="FFFFFF"/>
                </a:solidFill>
                <a:latin typeface="Century Gothic"/>
                <a:cs typeface="Century Gothic"/>
              </a:rPr>
              <a:t>of </a:t>
            </a:r>
            <a:r>
              <a:rPr sz="545" spc="-61" dirty="0">
                <a:solidFill>
                  <a:srgbClr val="FFFFFF"/>
                </a:solidFill>
                <a:latin typeface="Century Gothic"/>
                <a:cs typeface="Century Gothic"/>
              </a:rPr>
              <a:t>a  </a:t>
            </a:r>
            <a:r>
              <a:rPr sz="545" spc="14" dirty="0">
                <a:solidFill>
                  <a:srgbClr val="FFFFFF"/>
                </a:solidFill>
                <a:latin typeface="Century Gothic"/>
                <a:cs typeface="Century Gothic"/>
              </a:rPr>
              <a:t>CRNA </a:t>
            </a:r>
            <a:r>
              <a:rPr sz="545" spc="24" dirty="0">
                <a:solidFill>
                  <a:srgbClr val="FFFFFF"/>
                </a:solidFill>
                <a:latin typeface="Century Gothic"/>
                <a:cs typeface="Century Gothic"/>
              </a:rPr>
              <a:t>or </a:t>
            </a:r>
            <a:r>
              <a:rPr sz="545" spc="-31" dirty="0">
                <a:solidFill>
                  <a:srgbClr val="FFFFFF"/>
                </a:solidFill>
                <a:latin typeface="Century Gothic"/>
                <a:cs typeface="Century Gothic"/>
              </a:rPr>
              <a:t>an</a:t>
            </a:r>
            <a:r>
              <a:rPr sz="545" spc="-10" dirty="0">
                <a:solidFill>
                  <a:srgbClr val="FFFFFF"/>
                </a:solidFill>
                <a:latin typeface="Century Gothic"/>
                <a:cs typeface="Century Gothic"/>
              </a:rPr>
              <a:t> </a:t>
            </a:r>
            <a:r>
              <a:rPr sz="545" spc="7" dirty="0">
                <a:solidFill>
                  <a:srgbClr val="FFFFFF"/>
                </a:solidFill>
                <a:latin typeface="Century Gothic"/>
                <a:cs typeface="Century Gothic"/>
              </a:rPr>
              <a:t>anesthesiologist.</a:t>
            </a:r>
            <a:endParaRPr sz="545">
              <a:latin typeface="Century Gothic"/>
              <a:cs typeface="Century Gothic"/>
            </a:endParaRPr>
          </a:p>
        </p:txBody>
      </p:sp>
      <p:sp>
        <p:nvSpPr>
          <p:cNvPr id="136" name="object 136"/>
          <p:cNvSpPr/>
          <p:nvPr/>
        </p:nvSpPr>
        <p:spPr>
          <a:xfrm>
            <a:off x="6240245" y="4442468"/>
            <a:ext cx="57946" cy="57055"/>
          </a:xfrm>
          <a:prstGeom prst="rect">
            <a:avLst/>
          </a:prstGeom>
          <a:blipFill>
            <a:blip r:embed="rId8" cstate="print"/>
            <a:stretch>
              <a:fillRect/>
            </a:stretch>
          </a:blipFill>
        </p:spPr>
        <p:txBody>
          <a:bodyPr wrap="square" lIns="0" tIns="0" rIns="0" bIns="0" rtlCol="0"/>
          <a:lstStyle/>
          <a:p>
            <a:endParaRPr sz="1227"/>
          </a:p>
        </p:txBody>
      </p:sp>
      <p:sp>
        <p:nvSpPr>
          <p:cNvPr id="137" name="object 137"/>
          <p:cNvSpPr/>
          <p:nvPr/>
        </p:nvSpPr>
        <p:spPr>
          <a:xfrm>
            <a:off x="6258217" y="4388402"/>
            <a:ext cx="206519" cy="206952"/>
          </a:xfrm>
          <a:custGeom>
            <a:avLst/>
            <a:gdLst/>
            <a:ahLst/>
            <a:cxnLst/>
            <a:rect l="l" t="t" r="r" b="b"/>
            <a:pathLst>
              <a:path w="302895" h="303529">
                <a:moveTo>
                  <a:pt x="141763" y="118148"/>
                </a:moveTo>
                <a:lnTo>
                  <a:pt x="93649" y="118148"/>
                </a:lnTo>
                <a:lnTo>
                  <a:pt x="126123" y="150634"/>
                </a:lnTo>
                <a:lnTo>
                  <a:pt x="124452" y="160319"/>
                </a:lnTo>
                <a:lnTo>
                  <a:pt x="239877" y="292353"/>
                </a:lnTo>
                <a:lnTo>
                  <a:pt x="265898" y="303107"/>
                </a:lnTo>
                <a:lnTo>
                  <a:pt x="279741" y="300419"/>
                </a:lnTo>
                <a:lnTo>
                  <a:pt x="291909" y="292353"/>
                </a:lnTo>
                <a:lnTo>
                  <a:pt x="299981" y="280173"/>
                </a:lnTo>
                <a:lnTo>
                  <a:pt x="302672" y="266326"/>
                </a:lnTo>
                <a:lnTo>
                  <a:pt x="299981" y="252482"/>
                </a:lnTo>
                <a:lnTo>
                  <a:pt x="291909" y="240309"/>
                </a:lnTo>
                <a:lnTo>
                  <a:pt x="187070" y="135496"/>
                </a:lnTo>
                <a:lnTo>
                  <a:pt x="178854" y="129320"/>
                </a:lnTo>
                <a:lnTo>
                  <a:pt x="171592" y="126555"/>
                </a:lnTo>
                <a:lnTo>
                  <a:pt x="150164" y="126555"/>
                </a:lnTo>
                <a:lnTo>
                  <a:pt x="141763" y="118148"/>
                </a:lnTo>
                <a:close/>
              </a:path>
              <a:path w="302895" h="303529">
                <a:moveTo>
                  <a:pt x="73469" y="0"/>
                </a:moveTo>
                <a:lnTo>
                  <a:pt x="40701" y="21072"/>
                </a:lnTo>
                <a:lnTo>
                  <a:pt x="12593" y="51539"/>
                </a:lnTo>
                <a:lnTo>
                  <a:pt x="0" y="73050"/>
                </a:lnTo>
                <a:lnTo>
                  <a:pt x="2285" y="73799"/>
                </a:lnTo>
                <a:lnTo>
                  <a:pt x="4356" y="74942"/>
                </a:lnTo>
                <a:lnTo>
                  <a:pt x="62102" y="132676"/>
                </a:lnTo>
                <a:lnTo>
                  <a:pt x="63245" y="134746"/>
                </a:lnTo>
                <a:lnTo>
                  <a:pt x="63995" y="136969"/>
                </a:lnTo>
                <a:lnTo>
                  <a:pt x="71450" y="133207"/>
                </a:lnTo>
                <a:lnTo>
                  <a:pt x="78908" y="128806"/>
                </a:lnTo>
                <a:lnTo>
                  <a:pt x="86323" y="123782"/>
                </a:lnTo>
                <a:lnTo>
                  <a:pt x="93649" y="118148"/>
                </a:lnTo>
                <a:lnTo>
                  <a:pt x="141763" y="118148"/>
                </a:lnTo>
                <a:lnTo>
                  <a:pt x="117716" y="94081"/>
                </a:lnTo>
                <a:lnTo>
                  <a:pt x="123499" y="86552"/>
                </a:lnTo>
                <a:lnTo>
                  <a:pt x="128641" y="78922"/>
                </a:lnTo>
                <a:lnTo>
                  <a:pt x="133121" y="71251"/>
                </a:lnTo>
                <a:lnTo>
                  <a:pt x="136918" y="63601"/>
                </a:lnTo>
                <a:lnTo>
                  <a:pt x="134810" y="62814"/>
                </a:lnTo>
                <a:lnTo>
                  <a:pt x="132892" y="61671"/>
                </a:lnTo>
                <a:lnTo>
                  <a:pt x="75336" y="4089"/>
                </a:lnTo>
                <a:lnTo>
                  <a:pt x="74218" y="2120"/>
                </a:lnTo>
                <a:lnTo>
                  <a:pt x="73469" y="0"/>
                </a:lnTo>
                <a:close/>
              </a:path>
              <a:path w="302895" h="303529">
                <a:moveTo>
                  <a:pt x="159853" y="124887"/>
                </a:moveTo>
                <a:lnTo>
                  <a:pt x="150164" y="126555"/>
                </a:lnTo>
                <a:lnTo>
                  <a:pt x="171592" y="126555"/>
                </a:lnTo>
                <a:lnTo>
                  <a:pt x="169598" y="125796"/>
                </a:lnTo>
                <a:lnTo>
                  <a:pt x="159853" y="124887"/>
                </a:lnTo>
                <a:close/>
              </a:path>
            </a:pathLst>
          </a:custGeom>
          <a:solidFill>
            <a:srgbClr val="B8DDE1"/>
          </a:solidFill>
        </p:spPr>
        <p:txBody>
          <a:bodyPr wrap="square" lIns="0" tIns="0" rIns="0" bIns="0" rtlCol="0"/>
          <a:lstStyle/>
          <a:p>
            <a:endParaRPr sz="1227"/>
          </a:p>
        </p:txBody>
      </p:sp>
      <p:sp>
        <p:nvSpPr>
          <p:cNvPr id="138" name="object 138"/>
          <p:cNvSpPr/>
          <p:nvPr/>
        </p:nvSpPr>
        <p:spPr>
          <a:xfrm>
            <a:off x="6311822" y="4370480"/>
            <a:ext cx="59098" cy="57046"/>
          </a:xfrm>
          <a:prstGeom prst="rect">
            <a:avLst/>
          </a:prstGeom>
          <a:blipFill>
            <a:blip r:embed="rId9" cstate="print"/>
            <a:stretch>
              <a:fillRect/>
            </a:stretch>
          </a:blipFill>
        </p:spPr>
        <p:txBody>
          <a:bodyPr wrap="square" lIns="0" tIns="0" rIns="0" bIns="0" rtlCol="0"/>
          <a:lstStyle/>
          <a:p>
            <a:endParaRPr sz="1227"/>
          </a:p>
        </p:txBody>
      </p:sp>
      <p:sp>
        <p:nvSpPr>
          <p:cNvPr id="139" name="object 139"/>
          <p:cNvSpPr txBox="1"/>
          <p:nvPr/>
        </p:nvSpPr>
        <p:spPr>
          <a:xfrm>
            <a:off x="4078424" y="4302378"/>
            <a:ext cx="1964315" cy="343783"/>
          </a:xfrm>
          <a:prstGeom prst="rect">
            <a:avLst/>
          </a:prstGeom>
        </p:spPr>
        <p:txBody>
          <a:bodyPr vert="horz" wrap="square" lIns="0" tIns="8226" rIns="0" bIns="0" rtlCol="0">
            <a:spAutoFit/>
          </a:bodyPr>
          <a:lstStyle/>
          <a:p>
            <a:pPr marL="8659" marR="3464">
              <a:spcBef>
                <a:spcPts val="65"/>
              </a:spcBef>
            </a:pPr>
            <a:r>
              <a:rPr sz="545" spc="41" dirty="0">
                <a:solidFill>
                  <a:srgbClr val="FFFFFF"/>
                </a:solidFill>
                <a:latin typeface="Century Gothic"/>
                <a:cs typeface="Century Gothic"/>
              </a:rPr>
              <a:t>For </a:t>
            </a:r>
            <a:r>
              <a:rPr sz="545" spc="-61" dirty="0">
                <a:solidFill>
                  <a:srgbClr val="FFFFFF"/>
                </a:solidFill>
                <a:latin typeface="Century Gothic"/>
                <a:cs typeface="Century Gothic"/>
              </a:rPr>
              <a:t>a </a:t>
            </a:r>
            <a:r>
              <a:rPr sz="545" spc="7" dirty="0">
                <a:solidFill>
                  <a:srgbClr val="FFFFFF"/>
                </a:solidFill>
                <a:latin typeface="Century Gothic"/>
                <a:cs typeface="Century Gothic"/>
              </a:rPr>
              <a:t>surgeon </a:t>
            </a:r>
            <a:r>
              <a:rPr sz="545" spc="20" dirty="0">
                <a:solidFill>
                  <a:srgbClr val="FFFFFF"/>
                </a:solidFill>
                <a:latin typeface="Century Gothic"/>
                <a:cs typeface="Century Gothic"/>
              </a:rPr>
              <a:t>(or </a:t>
            </a:r>
            <a:r>
              <a:rPr sz="545" spc="7" dirty="0">
                <a:solidFill>
                  <a:srgbClr val="FFFFFF"/>
                </a:solidFill>
                <a:latin typeface="Century Gothic"/>
                <a:cs typeface="Century Gothic"/>
              </a:rPr>
              <a:t>other </a:t>
            </a:r>
            <a:r>
              <a:rPr sz="545" spc="-14" dirty="0">
                <a:solidFill>
                  <a:srgbClr val="FFFFFF"/>
                </a:solidFill>
                <a:latin typeface="Century Gothic"/>
                <a:cs typeface="Century Gothic"/>
              </a:rPr>
              <a:t>healthcare </a:t>
            </a:r>
            <a:r>
              <a:rPr sz="545" spc="10" dirty="0">
                <a:solidFill>
                  <a:srgbClr val="FFFFFF"/>
                </a:solidFill>
                <a:latin typeface="Century Gothic"/>
                <a:cs typeface="Century Gothic"/>
              </a:rPr>
              <a:t>provider) </a:t>
            </a:r>
            <a:r>
              <a:rPr sz="545" spc="7" dirty="0">
                <a:solidFill>
                  <a:srgbClr val="FFFFFF"/>
                </a:solidFill>
                <a:latin typeface="Century Gothic"/>
                <a:cs typeface="Century Gothic"/>
              </a:rPr>
              <a:t>to </a:t>
            </a:r>
            <a:r>
              <a:rPr sz="545" spc="-24" dirty="0">
                <a:solidFill>
                  <a:srgbClr val="FFFFFF"/>
                </a:solidFill>
                <a:latin typeface="Century Gothic"/>
                <a:cs typeface="Century Gothic"/>
              </a:rPr>
              <a:t>be </a:t>
            </a:r>
            <a:r>
              <a:rPr sz="545" spc="-3" dirty="0">
                <a:solidFill>
                  <a:srgbClr val="FFFFFF"/>
                </a:solidFill>
                <a:latin typeface="Century Gothic"/>
                <a:cs typeface="Century Gothic"/>
              </a:rPr>
              <a:t>liable  </a:t>
            </a:r>
            <a:r>
              <a:rPr sz="545" spc="20" dirty="0">
                <a:solidFill>
                  <a:srgbClr val="FFFFFF"/>
                </a:solidFill>
                <a:latin typeface="Century Gothic"/>
                <a:cs typeface="Century Gothic"/>
              </a:rPr>
              <a:t>for </a:t>
            </a:r>
            <a:r>
              <a:rPr sz="545" dirty="0">
                <a:solidFill>
                  <a:srgbClr val="FFFFFF"/>
                </a:solidFill>
                <a:latin typeface="Century Gothic"/>
                <a:cs typeface="Century Gothic"/>
              </a:rPr>
              <a:t>the </a:t>
            </a:r>
            <a:r>
              <a:rPr sz="545" spc="-3" dirty="0">
                <a:solidFill>
                  <a:srgbClr val="FFFFFF"/>
                </a:solidFill>
                <a:latin typeface="Century Gothic"/>
                <a:cs typeface="Century Gothic"/>
              </a:rPr>
              <a:t>acts </a:t>
            </a:r>
            <a:r>
              <a:rPr sz="545" spc="7" dirty="0">
                <a:solidFill>
                  <a:srgbClr val="FFFFFF"/>
                </a:solidFill>
                <a:latin typeface="Century Gothic"/>
                <a:cs typeface="Century Gothic"/>
              </a:rPr>
              <a:t>of </a:t>
            </a:r>
            <a:r>
              <a:rPr sz="545" spc="-31" dirty="0">
                <a:solidFill>
                  <a:srgbClr val="FFFFFF"/>
                </a:solidFill>
                <a:latin typeface="Century Gothic"/>
                <a:cs typeface="Century Gothic"/>
              </a:rPr>
              <a:t>an </a:t>
            </a:r>
            <a:r>
              <a:rPr sz="545" spc="-3" dirty="0">
                <a:solidFill>
                  <a:srgbClr val="FFFFFF"/>
                </a:solidFill>
                <a:latin typeface="Century Gothic"/>
                <a:cs typeface="Century Gothic"/>
              </a:rPr>
              <a:t>anesthesia </a:t>
            </a:r>
            <a:r>
              <a:rPr sz="545" spc="7" dirty="0">
                <a:solidFill>
                  <a:srgbClr val="FFFFFF"/>
                </a:solidFill>
                <a:latin typeface="Century Gothic"/>
                <a:cs typeface="Century Gothic"/>
              </a:rPr>
              <a:t>professional, </a:t>
            </a:r>
            <a:r>
              <a:rPr sz="545" dirty="0">
                <a:solidFill>
                  <a:srgbClr val="FFFFFF"/>
                </a:solidFill>
                <a:latin typeface="Century Gothic"/>
                <a:cs typeface="Century Gothic"/>
              </a:rPr>
              <a:t>the </a:t>
            </a:r>
            <a:r>
              <a:rPr sz="545" spc="7" dirty="0">
                <a:solidFill>
                  <a:srgbClr val="FFFFFF"/>
                </a:solidFill>
                <a:latin typeface="Century Gothic"/>
                <a:cs typeface="Century Gothic"/>
              </a:rPr>
              <a:t>surgeon  </a:t>
            </a:r>
            <a:r>
              <a:rPr sz="545" spc="20" dirty="0">
                <a:solidFill>
                  <a:srgbClr val="FFFFFF"/>
                </a:solidFill>
                <a:latin typeface="Century Gothic"/>
                <a:cs typeface="Century Gothic"/>
              </a:rPr>
              <a:t>must </a:t>
            </a:r>
            <a:r>
              <a:rPr sz="545" spc="3" dirty="0">
                <a:solidFill>
                  <a:srgbClr val="FFFFFF"/>
                </a:solidFill>
                <a:latin typeface="Century Gothic"/>
                <a:cs typeface="Century Gothic"/>
              </a:rPr>
              <a:t>control </a:t>
            </a:r>
            <a:r>
              <a:rPr sz="545" dirty="0">
                <a:solidFill>
                  <a:srgbClr val="FFFFFF"/>
                </a:solidFill>
                <a:latin typeface="Century Gothic"/>
                <a:cs typeface="Century Gothic"/>
              </a:rPr>
              <a:t>the actions </a:t>
            </a:r>
            <a:r>
              <a:rPr sz="545" spc="7" dirty="0">
                <a:solidFill>
                  <a:srgbClr val="FFFFFF"/>
                </a:solidFill>
                <a:latin typeface="Century Gothic"/>
                <a:cs typeface="Century Gothic"/>
              </a:rPr>
              <a:t>of </a:t>
            </a:r>
            <a:r>
              <a:rPr sz="545" dirty="0">
                <a:solidFill>
                  <a:srgbClr val="FFFFFF"/>
                </a:solidFill>
                <a:latin typeface="Century Gothic"/>
                <a:cs typeface="Century Gothic"/>
              </a:rPr>
              <a:t>the </a:t>
            </a:r>
            <a:r>
              <a:rPr sz="545" spc="14" dirty="0">
                <a:solidFill>
                  <a:srgbClr val="FFFFFF"/>
                </a:solidFill>
                <a:latin typeface="Century Gothic"/>
                <a:cs typeface="Century Gothic"/>
              </a:rPr>
              <a:t>CRNA </a:t>
            </a:r>
            <a:r>
              <a:rPr sz="545" spc="24" dirty="0">
                <a:solidFill>
                  <a:srgbClr val="FFFFFF"/>
                </a:solidFill>
                <a:latin typeface="Century Gothic"/>
                <a:cs typeface="Century Gothic"/>
              </a:rPr>
              <a:t>or </a:t>
            </a:r>
            <a:r>
              <a:rPr sz="545" spc="10" dirty="0">
                <a:solidFill>
                  <a:srgbClr val="FFFFFF"/>
                </a:solidFill>
                <a:latin typeface="Century Gothic"/>
                <a:cs typeface="Century Gothic"/>
              </a:rPr>
              <a:t>anesthesiologist  </a:t>
            </a:r>
            <a:r>
              <a:rPr sz="545" spc="-27" dirty="0">
                <a:solidFill>
                  <a:srgbClr val="FFFFFF"/>
                </a:solidFill>
                <a:latin typeface="Century Gothic"/>
                <a:cs typeface="Century Gothic"/>
              </a:rPr>
              <a:t>and </a:t>
            </a:r>
            <a:r>
              <a:rPr sz="545" spc="7" dirty="0">
                <a:solidFill>
                  <a:srgbClr val="FFFFFF"/>
                </a:solidFill>
                <a:latin typeface="Century Gothic"/>
                <a:cs typeface="Century Gothic"/>
              </a:rPr>
              <a:t>not </a:t>
            </a:r>
            <a:r>
              <a:rPr sz="545" spc="3" dirty="0">
                <a:solidFill>
                  <a:srgbClr val="FFFFFF"/>
                </a:solidFill>
                <a:latin typeface="Century Gothic"/>
                <a:cs typeface="Century Gothic"/>
              </a:rPr>
              <a:t>merely </a:t>
            </a:r>
            <a:r>
              <a:rPr sz="545" spc="14" dirty="0">
                <a:solidFill>
                  <a:srgbClr val="FFFFFF"/>
                </a:solidFill>
                <a:latin typeface="Century Gothic"/>
                <a:cs typeface="Century Gothic"/>
              </a:rPr>
              <a:t>supervise </a:t>
            </a:r>
            <a:r>
              <a:rPr sz="545" spc="24" dirty="0">
                <a:solidFill>
                  <a:srgbClr val="FFFFFF"/>
                </a:solidFill>
                <a:latin typeface="Century Gothic"/>
                <a:cs typeface="Century Gothic"/>
              </a:rPr>
              <a:t>or </a:t>
            </a:r>
            <a:r>
              <a:rPr sz="545" dirty="0">
                <a:solidFill>
                  <a:srgbClr val="FFFFFF"/>
                </a:solidFill>
                <a:latin typeface="Century Gothic"/>
                <a:cs typeface="Century Gothic"/>
              </a:rPr>
              <a:t>direct</a:t>
            </a:r>
            <a:r>
              <a:rPr sz="545" spc="-82" dirty="0">
                <a:solidFill>
                  <a:srgbClr val="FFFFFF"/>
                </a:solidFill>
                <a:latin typeface="Century Gothic"/>
                <a:cs typeface="Century Gothic"/>
              </a:rPr>
              <a:t> </a:t>
            </a:r>
            <a:r>
              <a:rPr sz="545" spc="-3" dirty="0">
                <a:solidFill>
                  <a:srgbClr val="FFFFFF"/>
                </a:solidFill>
                <a:latin typeface="Century Gothic"/>
                <a:cs typeface="Century Gothic"/>
              </a:rPr>
              <a:t>them.</a:t>
            </a:r>
            <a:endParaRPr sz="545">
              <a:latin typeface="Century Gothic"/>
              <a:cs typeface="Century Gothic"/>
            </a:endParaRPr>
          </a:p>
        </p:txBody>
      </p:sp>
      <p:sp>
        <p:nvSpPr>
          <p:cNvPr id="140" name="object 140"/>
          <p:cNvSpPr txBox="1"/>
          <p:nvPr/>
        </p:nvSpPr>
        <p:spPr>
          <a:xfrm>
            <a:off x="3757146" y="408600"/>
            <a:ext cx="4678074" cy="701397"/>
          </a:xfrm>
          <a:prstGeom prst="rect">
            <a:avLst/>
          </a:prstGeom>
        </p:spPr>
        <p:txBody>
          <a:bodyPr vert="horz" wrap="square" lIns="0" tIns="9957" rIns="0" bIns="0" rtlCol="0">
            <a:spAutoFit/>
          </a:bodyPr>
          <a:lstStyle/>
          <a:p>
            <a:pPr marL="6494" algn="ctr">
              <a:lnSpc>
                <a:spcPts val="1643"/>
              </a:lnSpc>
              <a:spcBef>
                <a:spcPts val="78"/>
              </a:spcBef>
            </a:pPr>
            <a:r>
              <a:rPr sz="1398" b="1" spc="20" dirty="0">
                <a:solidFill>
                  <a:srgbClr val="143156"/>
                </a:solidFill>
                <a:latin typeface="Lucida Sans"/>
                <a:cs typeface="Lucida Sans"/>
              </a:rPr>
              <a:t>CRNAs: </a:t>
            </a:r>
            <a:r>
              <a:rPr sz="1398" b="1" spc="-24" dirty="0">
                <a:solidFill>
                  <a:srgbClr val="143156"/>
                </a:solidFill>
                <a:latin typeface="Lucida Sans"/>
                <a:cs typeface="Lucida Sans"/>
              </a:rPr>
              <a:t>Ensuring </a:t>
            </a:r>
            <a:r>
              <a:rPr sz="1398" b="1" spc="27" dirty="0">
                <a:solidFill>
                  <a:srgbClr val="143156"/>
                </a:solidFill>
                <a:latin typeface="Lucida Sans"/>
                <a:cs typeface="Lucida Sans"/>
              </a:rPr>
              <a:t>Safe</a:t>
            </a:r>
            <a:r>
              <a:rPr sz="1398" b="1" spc="-337" dirty="0">
                <a:solidFill>
                  <a:srgbClr val="143156"/>
                </a:solidFill>
                <a:latin typeface="Lucida Sans"/>
                <a:cs typeface="Lucida Sans"/>
              </a:rPr>
              <a:t> </a:t>
            </a:r>
            <a:r>
              <a:rPr sz="1398" b="1" spc="-17" dirty="0">
                <a:solidFill>
                  <a:srgbClr val="143156"/>
                </a:solidFill>
                <a:latin typeface="Lucida Sans"/>
                <a:cs typeface="Lucida Sans"/>
              </a:rPr>
              <a:t>Anesthesia </a:t>
            </a:r>
            <a:r>
              <a:rPr sz="1398" b="1" dirty="0">
                <a:solidFill>
                  <a:srgbClr val="143156"/>
                </a:solidFill>
                <a:latin typeface="Lucida Sans"/>
                <a:cs typeface="Lucida Sans"/>
              </a:rPr>
              <a:t>Care</a:t>
            </a:r>
            <a:endParaRPr sz="1398">
              <a:latin typeface="Lucida Sans"/>
              <a:cs typeface="Lucida Sans"/>
            </a:endParaRPr>
          </a:p>
          <a:p>
            <a:pPr marR="5628" algn="ctr">
              <a:lnSpc>
                <a:spcPts val="825"/>
              </a:lnSpc>
            </a:pPr>
            <a:r>
              <a:rPr sz="716" b="1" spc="130" dirty="0">
                <a:solidFill>
                  <a:srgbClr val="016271"/>
                </a:solidFill>
                <a:latin typeface="Calibri"/>
                <a:cs typeface="Calibri"/>
              </a:rPr>
              <a:t>WHY</a:t>
            </a:r>
            <a:r>
              <a:rPr sz="716" b="1" spc="37" dirty="0">
                <a:solidFill>
                  <a:srgbClr val="016271"/>
                </a:solidFill>
                <a:latin typeface="Calibri"/>
                <a:cs typeface="Calibri"/>
              </a:rPr>
              <a:t> </a:t>
            </a:r>
            <a:r>
              <a:rPr sz="716" b="1" spc="106" dirty="0">
                <a:solidFill>
                  <a:srgbClr val="016271"/>
                </a:solidFill>
                <a:latin typeface="Calibri"/>
                <a:cs typeface="Calibri"/>
              </a:rPr>
              <a:t>SURGEONS</a:t>
            </a:r>
            <a:r>
              <a:rPr sz="716" b="1" spc="37" dirty="0">
                <a:solidFill>
                  <a:srgbClr val="016271"/>
                </a:solidFill>
                <a:latin typeface="Calibri"/>
                <a:cs typeface="Calibri"/>
              </a:rPr>
              <a:t> </a:t>
            </a:r>
            <a:r>
              <a:rPr sz="716" b="1" spc="109" dirty="0">
                <a:solidFill>
                  <a:srgbClr val="016271"/>
                </a:solidFill>
                <a:latin typeface="Calibri"/>
                <a:cs typeface="Calibri"/>
              </a:rPr>
              <a:t>AND</a:t>
            </a:r>
            <a:r>
              <a:rPr sz="716" b="1" spc="41" dirty="0">
                <a:solidFill>
                  <a:srgbClr val="016271"/>
                </a:solidFill>
                <a:latin typeface="Calibri"/>
                <a:cs typeface="Calibri"/>
              </a:rPr>
              <a:t> </a:t>
            </a:r>
            <a:r>
              <a:rPr sz="716" b="1" spc="112" dirty="0">
                <a:solidFill>
                  <a:srgbClr val="016271"/>
                </a:solidFill>
                <a:latin typeface="Calibri"/>
                <a:cs typeface="Calibri"/>
              </a:rPr>
              <a:t>OTHER</a:t>
            </a:r>
            <a:r>
              <a:rPr sz="716" b="1" spc="37" dirty="0">
                <a:solidFill>
                  <a:srgbClr val="016271"/>
                </a:solidFill>
                <a:latin typeface="Calibri"/>
                <a:cs typeface="Calibri"/>
              </a:rPr>
              <a:t> </a:t>
            </a:r>
            <a:r>
              <a:rPr sz="716" b="1" spc="112" dirty="0">
                <a:solidFill>
                  <a:srgbClr val="016271"/>
                </a:solidFill>
                <a:latin typeface="Calibri"/>
                <a:cs typeface="Calibri"/>
              </a:rPr>
              <a:t>HEALTHCARE</a:t>
            </a:r>
            <a:r>
              <a:rPr sz="716" b="1" spc="41" dirty="0">
                <a:solidFill>
                  <a:srgbClr val="016271"/>
                </a:solidFill>
                <a:latin typeface="Calibri"/>
                <a:cs typeface="Calibri"/>
              </a:rPr>
              <a:t> </a:t>
            </a:r>
            <a:r>
              <a:rPr sz="716" b="1" spc="102" dirty="0">
                <a:solidFill>
                  <a:srgbClr val="016271"/>
                </a:solidFill>
                <a:latin typeface="Calibri"/>
                <a:cs typeface="Calibri"/>
              </a:rPr>
              <a:t>PROVIDERS</a:t>
            </a:r>
            <a:r>
              <a:rPr sz="716" b="1" spc="37" dirty="0">
                <a:solidFill>
                  <a:srgbClr val="016271"/>
                </a:solidFill>
                <a:latin typeface="Calibri"/>
                <a:cs typeface="Calibri"/>
              </a:rPr>
              <a:t> </a:t>
            </a:r>
            <a:r>
              <a:rPr sz="716" b="1" spc="116" dirty="0">
                <a:solidFill>
                  <a:srgbClr val="016271"/>
                </a:solidFill>
                <a:latin typeface="Calibri"/>
                <a:cs typeface="Calibri"/>
              </a:rPr>
              <a:t>RELY</a:t>
            </a:r>
            <a:r>
              <a:rPr sz="716" b="1" spc="41" dirty="0">
                <a:solidFill>
                  <a:srgbClr val="016271"/>
                </a:solidFill>
                <a:latin typeface="Calibri"/>
                <a:cs typeface="Calibri"/>
              </a:rPr>
              <a:t> </a:t>
            </a:r>
            <a:r>
              <a:rPr sz="716" b="1" spc="109" dirty="0">
                <a:solidFill>
                  <a:srgbClr val="016271"/>
                </a:solidFill>
                <a:latin typeface="Calibri"/>
                <a:cs typeface="Calibri"/>
              </a:rPr>
              <a:t>ON</a:t>
            </a:r>
            <a:r>
              <a:rPr sz="716" b="1" spc="37" dirty="0">
                <a:solidFill>
                  <a:srgbClr val="016271"/>
                </a:solidFill>
                <a:latin typeface="Calibri"/>
                <a:cs typeface="Calibri"/>
              </a:rPr>
              <a:t> </a:t>
            </a:r>
            <a:r>
              <a:rPr sz="716" b="1" spc="109" dirty="0">
                <a:solidFill>
                  <a:srgbClr val="016271"/>
                </a:solidFill>
                <a:latin typeface="Calibri"/>
                <a:cs typeface="Calibri"/>
              </a:rPr>
              <a:t>CRNAs</a:t>
            </a:r>
            <a:endParaRPr sz="716">
              <a:latin typeface="Calibri"/>
              <a:cs typeface="Calibri"/>
            </a:endParaRPr>
          </a:p>
          <a:p>
            <a:pPr marL="696605" marR="727777" indent="-433" algn="ctr">
              <a:lnSpc>
                <a:spcPct val="101899"/>
              </a:lnSpc>
              <a:spcBef>
                <a:spcPts val="194"/>
              </a:spcBef>
            </a:pPr>
            <a:r>
              <a:rPr sz="580" spc="17" dirty="0">
                <a:solidFill>
                  <a:srgbClr val="414042"/>
                </a:solidFill>
                <a:latin typeface="Century Gothic"/>
                <a:cs typeface="Century Gothic"/>
              </a:rPr>
              <a:t>Certified </a:t>
            </a:r>
            <a:r>
              <a:rPr sz="580" spc="20" dirty="0">
                <a:solidFill>
                  <a:srgbClr val="414042"/>
                </a:solidFill>
                <a:latin typeface="Century Gothic"/>
                <a:cs typeface="Century Gothic"/>
              </a:rPr>
              <a:t>Registered </a:t>
            </a:r>
            <a:r>
              <a:rPr sz="580" spc="37" dirty="0">
                <a:solidFill>
                  <a:srgbClr val="414042"/>
                </a:solidFill>
                <a:latin typeface="Century Gothic"/>
                <a:cs typeface="Century Gothic"/>
              </a:rPr>
              <a:t>Nurse </a:t>
            </a:r>
            <a:r>
              <a:rPr sz="580" spc="34" dirty="0">
                <a:solidFill>
                  <a:srgbClr val="414042"/>
                </a:solidFill>
                <a:latin typeface="Century Gothic"/>
                <a:cs typeface="Century Gothic"/>
              </a:rPr>
              <a:t>Anesthetists </a:t>
            </a:r>
            <a:r>
              <a:rPr sz="580" spc="37" dirty="0">
                <a:solidFill>
                  <a:srgbClr val="414042"/>
                </a:solidFill>
                <a:latin typeface="Century Gothic"/>
                <a:cs typeface="Century Gothic"/>
              </a:rPr>
              <a:t>(CRNAs) </a:t>
            </a:r>
            <a:r>
              <a:rPr sz="580" spc="-7" dirty="0">
                <a:solidFill>
                  <a:srgbClr val="414042"/>
                </a:solidFill>
                <a:latin typeface="Century Gothic"/>
                <a:cs typeface="Century Gothic"/>
              </a:rPr>
              <a:t>are </a:t>
            </a:r>
            <a:r>
              <a:rPr sz="580" spc="-17" dirty="0">
                <a:solidFill>
                  <a:srgbClr val="414042"/>
                </a:solidFill>
                <a:latin typeface="Century Gothic"/>
                <a:cs typeface="Century Gothic"/>
              </a:rPr>
              <a:t>advanced </a:t>
            </a:r>
            <a:r>
              <a:rPr sz="580" dirty="0">
                <a:solidFill>
                  <a:srgbClr val="414042"/>
                </a:solidFill>
                <a:latin typeface="Century Gothic"/>
                <a:cs typeface="Century Gothic"/>
              </a:rPr>
              <a:t>practice </a:t>
            </a:r>
            <a:r>
              <a:rPr sz="580" spc="20" dirty="0">
                <a:solidFill>
                  <a:srgbClr val="414042"/>
                </a:solidFill>
                <a:latin typeface="Century Gothic"/>
                <a:cs typeface="Century Gothic"/>
              </a:rPr>
              <a:t>registered  </a:t>
            </a:r>
            <a:r>
              <a:rPr sz="580" spc="37" dirty="0">
                <a:solidFill>
                  <a:srgbClr val="414042"/>
                </a:solidFill>
                <a:latin typeface="Century Gothic"/>
                <a:cs typeface="Century Gothic"/>
              </a:rPr>
              <a:t>nurses </a:t>
            </a:r>
            <a:r>
              <a:rPr sz="580" spc="20" dirty="0">
                <a:solidFill>
                  <a:srgbClr val="414042"/>
                </a:solidFill>
                <a:latin typeface="Century Gothic"/>
                <a:cs typeface="Century Gothic"/>
              </a:rPr>
              <a:t>who </a:t>
            </a:r>
            <a:r>
              <a:rPr sz="580" dirty="0">
                <a:solidFill>
                  <a:srgbClr val="414042"/>
                </a:solidFill>
                <a:latin typeface="Century Gothic"/>
                <a:cs typeface="Century Gothic"/>
              </a:rPr>
              <a:t>collaborate </a:t>
            </a:r>
            <a:r>
              <a:rPr sz="580" spc="34" dirty="0">
                <a:solidFill>
                  <a:srgbClr val="414042"/>
                </a:solidFill>
                <a:latin typeface="Century Gothic"/>
                <a:cs typeface="Century Gothic"/>
              </a:rPr>
              <a:t>with </a:t>
            </a:r>
            <a:r>
              <a:rPr sz="580" spc="24" dirty="0">
                <a:solidFill>
                  <a:srgbClr val="414042"/>
                </a:solidFill>
                <a:latin typeface="Century Gothic"/>
                <a:cs typeface="Century Gothic"/>
              </a:rPr>
              <a:t>surgeons, </a:t>
            </a:r>
            <a:r>
              <a:rPr sz="580" spc="20" dirty="0">
                <a:solidFill>
                  <a:srgbClr val="414042"/>
                </a:solidFill>
                <a:latin typeface="Century Gothic"/>
                <a:cs typeface="Century Gothic"/>
              </a:rPr>
              <a:t>obstetricians, </a:t>
            </a:r>
            <a:r>
              <a:rPr sz="580" spc="34" dirty="0">
                <a:solidFill>
                  <a:srgbClr val="414042"/>
                </a:solidFill>
                <a:latin typeface="Century Gothic"/>
                <a:cs typeface="Century Gothic"/>
              </a:rPr>
              <a:t>dentists </a:t>
            </a:r>
            <a:r>
              <a:rPr sz="580" spc="-10" dirty="0">
                <a:solidFill>
                  <a:srgbClr val="414042"/>
                </a:solidFill>
                <a:latin typeface="Century Gothic"/>
                <a:cs typeface="Century Gothic"/>
              </a:rPr>
              <a:t>and </a:t>
            </a:r>
            <a:r>
              <a:rPr sz="580" spc="24" dirty="0">
                <a:solidFill>
                  <a:srgbClr val="414042"/>
                </a:solidFill>
                <a:latin typeface="Century Gothic"/>
                <a:cs typeface="Century Gothic"/>
              </a:rPr>
              <a:t>other </a:t>
            </a:r>
            <a:r>
              <a:rPr sz="580" dirty="0">
                <a:solidFill>
                  <a:srgbClr val="414042"/>
                </a:solidFill>
                <a:latin typeface="Century Gothic"/>
                <a:cs typeface="Century Gothic"/>
              </a:rPr>
              <a:t>healthcare  </a:t>
            </a:r>
            <a:r>
              <a:rPr sz="580" spc="27" dirty="0">
                <a:solidFill>
                  <a:srgbClr val="414042"/>
                </a:solidFill>
                <a:latin typeface="Century Gothic"/>
                <a:cs typeface="Century Gothic"/>
              </a:rPr>
              <a:t>providers </a:t>
            </a:r>
            <a:r>
              <a:rPr sz="580" spc="20" dirty="0">
                <a:solidFill>
                  <a:srgbClr val="414042"/>
                </a:solidFill>
                <a:latin typeface="Century Gothic"/>
                <a:cs typeface="Century Gothic"/>
              </a:rPr>
              <a:t>to </a:t>
            </a:r>
            <a:r>
              <a:rPr sz="580" spc="17" dirty="0">
                <a:solidFill>
                  <a:srgbClr val="414042"/>
                </a:solidFill>
                <a:latin typeface="Century Gothic"/>
                <a:cs typeface="Century Gothic"/>
              </a:rPr>
              <a:t>deliver </a:t>
            </a:r>
            <a:r>
              <a:rPr sz="580" spc="3" dirty="0">
                <a:solidFill>
                  <a:srgbClr val="414042"/>
                </a:solidFill>
                <a:latin typeface="Century Gothic"/>
                <a:cs typeface="Century Gothic"/>
              </a:rPr>
              <a:t>safe, </a:t>
            </a:r>
            <a:r>
              <a:rPr sz="580" spc="24" dirty="0">
                <a:solidFill>
                  <a:srgbClr val="414042"/>
                </a:solidFill>
                <a:latin typeface="Century Gothic"/>
                <a:cs typeface="Century Gothic"/>
              </a:rPr>
              <a:t>high-quality </a:t>
            </a:r>
            <a:r>
              <a:rPr sz="580" spc="-10" dirty="0">
                <a:solidFill>
                  <a:srgbClr val="414042"/>
                </a:solidFill>
                <a:latin typeface="Century Gothic"/>
                <a:cs typeface="Century Gothic"/>
              </a:rPr>
              <a:t>and </a:t>
            </a:r>
            <a:r>
              <a:rPr sz="580" spc="27" dirty="0">
                <a:solidFill>
                  <a:srgbClr val="414042"/>
                </a:solidFill>
                <a:latin typeface="Century Gothic"/>
                <a:cs typeface="Century Gothic"/>
              </a:rPr>
              <a:t>cost-efective </a:t>
            </a:r>
            <a:r>
              <a:rPr sz="580" spc="10" dirty="0">
                <a:solidFill>
                  <a:srgbClr val="414042"/>
                </a:solidFill>
                <a:latin typeface="Century Gothic"/>
                <a:cs typeface="Century Gothic"/>
              </a:rPr>
              <a:t>anesthesia </a:t>
            </a:r>
            <a:r>
              <a:rPr sz="580" spc="-14" dirty="0">
                <a:solidFill>
                  <a:srgbClr val="414042"/>
                </a:solidFill>
                <a:latin typeface="Century Gothic"/>
                <a:cs typeface="Century Gothic"/>
              </a:rPr>
              <a:t>care </a:t>
            </a:r>
            <a:r>
              <a:rPr sz="580" spc="20" dirty="0">
                <a:solidFill>
                  <a:srgbClr val="414042"/>
                </a:solidFill>
                <a:latin typeface="Century Gothic"/>
                <a:cs typeface="Century Gothic"/>
              </a:rPr>
              <a:t>to </a:t>
            </a:r>
            <a:r>
              <a:rPr sz="580" spc="17" dirty="0">
                <a:solidFill>
                  <a:srgbClr val="414042"/>
                </a:solidFill>
                <a:latin typeface="Century Gothic"/>
                <a:cs typeface="Century Gothic"/>
              </a:rPr>
              <a:t>patients </a:t>
            </a:r>
            <a:r>
              <a:rPr sz="580" spc="27" dirty="0">
                <a:solidFill>
                  <a:srgbClr val="414042"/>
                </a:solidFill>
                <a:latin typeface="Century Gothic"/>
                <a:cs typeface="Century Gothic"/>
              </a:rPr>
              <a:t>in  </a:t>
            </a:r>
            <a:r>
              <a:rPr sz="580" spc="31" dirty="0">
                <a:solidFill>
                  <a:srgbClr val="414042"/>
                </a:solidFill>
                <a:latin typeface="Century Gothic"/>
                <a:cs typeface="Century Gothic"/>
              </a:rPr>
              <a:t>virtually </a:t>
            </a:r>
            <a:r>
              <a:rPr sz="580" spc="14" dirty="0">
                <a:solidFill>
                  <a:srgbClr val="414042"/>
                </a:solidFill>
                <a:latin typeface="Century Gothic"/>
                <a:cs typeface="Century Gothic"/>
              </a:rPr>
              <a:t>every </a:t>
            </a:r>
            <a:r>
              <a:rPr sz="580" dirty="0">
                <a:solidFill>
                  <a:srgbClr val="414042"/>
                </a:solidFill>
                <a:latin typeface="Century Gothic"/>
                <a:cs typeface="Century Gothic"/>
              </a:rPr>
              <a:t>healthcare</a:t>
            </a:r>
            <a:r>
              <a:rPr sz="580" spc="3" dirty="0">
                <a:solidFill>
                  <a:srgbClr val="414042"/>
                </a:solidFill>
                <a:latin typeface="Century Gothic"/>
                <a:cs typeface="Century Gothic"/>
              </a:rPr>
              <a:t> </a:t>
            </a:r>
            <a:r>
              <a:rPr sz="580" spc="24" dirty="0">
                <a:solidFill>
                  <a:srgbClr val="414042"/>
                </a:solidFill>
                <a:latin typeface="Century Gothic"/>
                <a:cs typeface="Century Gothic"/>
              </a:rPr>
              <a:t>setting.</a:t>
            </a:r>
            <a:endParaRPr sz="580">
              <a:latin typeface="Century Gothic"/>
              <a:cs typeface="Century Gothic"/>
            </a:endParaRPr>
          </a:p>
        </p:txBody>
      </p:sp>
      <p:sp>
        <p:nvSpPr>
          <p:cNvPr id="141" name="object 141"/>
          <p:cNvSpPr txBox="1"/>
          <p:nvPr/>
        </p:nvSpPr>
        <p:spPr>
          <a:xfrm>
            <a:off x="3757146" y="5113713"/>
            <a:ext cx="950335" cy="207622"/>
          </a:xfrm>
          <a:prstGeom prst="rect">
            <a:avLst/>
          </a:prstGeom>
          <a:solidFill>
            <a:srgbClr val="016271"/>
          </a:solidFill>
        </p:spPr>
        <p:txBody>
          <a:bodyPr vert="horz" wrap="square" lIns="0" tIns="80963" rIns="0" bIns="0" rtlCol="0">
            <a:spAutoFit/>
          </a:bodyPr>
          <a:lstStyle/>
          <a:p>
            <a:pPr marL="201751">
              <a:spcBef>
                <a:spcPts val="637"/>
              </a:spcBef>
            </a:pPr>
            <a:r>
              <a:rPr sz="818" b="1" spc="112" dirty="0">
                <a:solidFill>
                  <a:srgbClr val="FFFFFF"/>
                </a:solidFill>
                <a:latin typeface="Calibri"/>
                <a:cs typeface="Calibri"/>
              </a:rPr>
              <a:t>Cost</a:t>
            </a:r>
            <a:r>
              <a:rPr sz="818" b="1" spc="37" dirty="0">
                <a:solidFill>
                  <a:srgbClr val="FFFFFF"/>
                </a:solidFill>
                <a:latin typeface="Calibri"/>
                <a:cs typeface="Calibri"/>
              </a:rPr>
              <a:t> </a:t>
            </a:r>
            <a:r>
              <a:rPr sz="818" b="1" spc="109" dirty="0">
                <a:solidFill>
                  <a:srgbClr val="FFFFFF"/>
                </a:solidFill>
                <a:latin typeface="Calibri"/>
                <a:cs typeface="Calibri"/>
              </a:rPr>
              <a:t>Savings</a:t>
            </a:r>
            <a:endParaRPr sz="818">
              <a:latin typeface="Calibri"/>
              <a:cs typeface="Calibri"/>
            </a:endParaRPr>
          </a:p>
        </p:txBody>
      </p:sp>
      <p:sp>
        <p:nvSpPr>
          <p:cNvPr id="142" name="object 142"/>
          <p:cNvSpPr/>
          <p:nvPr/>
        </p:nvSpPr>
        <p:spPr>
          <a:xfrm>
            <a:off x="3757146" y="1824955"/>
            <a:ext cx="1057708" cy="243320"/>
          </a:xfrm>
          <a:custGeom>
            <a:avLst/>
            <a:gdLst/>
            <a:ahLst/>
            <a:cxnLst/>
            <a:rect l="l" t="t" r="r" b="b"/>
            <a:pathLst>
              <a:path w="1551305" h="356869">
                <a:moveTo>
                  <a:pt x="0" y="356438"/>
                </a:moveTo>
                <a:lnTo>
                  <a:pt x="1551051" y="356438"/>
                </a:lnTo>
                <a:lnTo>
                  <a:pt x="1551051" y="0"/>
                </a:lnTo>
                <a:lnTo>
                  <a:pt x="0" y="0"/>
                </a:lnTo>
                <a:lnTo>
                  <a:pt x="0" y="356438"/>
                </a:lnTo>
                <a:close/>
              </a:path>
            </a:pathLst>
          </a:custGeom>
          <a:solidFill>
            <a:srgbClr val="016271"/>
          </a:solidFill>
        </p:spPr>
        <p:txBody>
          <a:bodyPr wrap="square" lIns="0" tIns="0" rIns="0" bIns="0" rtlCol="0"/>
          <a:lstStyle/>
          <a:p>
            <a:endParaRPr sz="1227"/>
          </a:p>
        </p:txBody>
      </p:sp>
      <p:sp>
        <p:nvSpPr>
          <p:cNvPr id="143" name="object 143"/>
          <p:cNvSpPr txBox="1"/>
          <p:nvPr/>
        </p:nvSpPr>
        <p:spPr>
          <a:xfrm>
            <a:off x="3757137" y="1894481"/>
            <a:ext cx="1057708" cy="137672"/>
          </a:xfrm>
          <a:prstGeom prst="rect">
            <a:avLst/>
          </a:prstGeom>
        </p:spPr>
        <p:txBody>
          <a:bodyPr vert="horz" wrap="square" lIns="0" tIns="11690" rIns="0" bIns="0" rtlCol="0">
            <a:spAutoFit/>
          </a:bodyPr>
          <a:lstStyle/>
          <a:p>
            <a:pPr marL="232923">
              <a:spcBef>
                <a:spcPts val="92"/>
              </a:spcBef>
            </a:pPr>
            <a:r>
              <a:rPr sz="818" b="1" spc="82" dirty="0">
                <a:solidFill>
                  <a:srgbClr val="FFFFFF"/>
                </a:solidFill>
                <a:latin typeface="Calibri"/>
                <a:cs typeface="Calibri"/>
              </a:rPr>
              <a:t>Patient</a:t>
            </a:r>
            <a:r>
              <a:rPr sz="818" b="1" spc="48" dirty="0">
                <a:solidFill>
                  <a:srgbClr val="FFFFFF"/>
                </a:solidFill>
                <a:latin typeface="Calibri"/>
                <a:cs typeface="Calibri"/>
              </a:rPr>
              <a:t> </a:t>
            </a:r>
            <a:r>
              <a:rPr sz="818" b="1" spc="95" dirty="0">
                <a:solidFill>
                  <a:srgbClr val="FFFFFF"/>
                </a:solidFill>
                <a:latin typeface="Calibri"/>
                <a:cs typeface="Calibri"/>
              </a:rPr>
              <a:t>Safety</a:t>
            </a:r>
            <a:endParaRPr sz="818">
              <a:latin typeface="Calibri"/>
              <a:cs typeface="Calibri"/>
            </a:endParaRPr>
          </a:p>
        </p:txBody>
      </p:sp>
      <p:sp>
        <p:nvSpPr>
          <p:cNvPr id="144" name="object 144"/>
          <p:cNvSpPr txBox="1"/>
          <p:nvPr/>
        </p:nvSpPr>
        <p:spPr>
          <a:xfrm>
            <a:off x="4081525" y="5439347"/>
            <a:ext cx="3039774" cy="279675"/>
          </a:xfrm>
          <a:prstGeom prst="rect">
            <a:avLst/>
          </a:prstGeom>
        </p:spPr>
        <p:txBody>
          <a:bodyPr vert="horz" wrap="square" lIns="0" tIns="7793" rIns="0" bIns="0" rtlCol="0">
            <a:spAutoFit/>
          </a:bodyPr>
          <a:lstStyle/>
          <a:p>
            <a:pPr marL="8659" marR="3464">
              <a:lnSpc>
                <a:spcPct val="103800"/>
              </a:lnSpc>
              <a:spcBef>
                <a:spcPts val="61"/>
              </a:spcBef>
            </a:pPr>
            <a:r>
              <a:rPr sz="580" b="1" spc="65" dirty="0">
                <a:solidFill>
                  <a:srgbClr val="016271"/>
                </a:solidFill>
                <a:latin typeface="Calibri"/>
                <a:cs typeface="Calibri"/>
              </a:rPr>
              <a:t>Healthcare </a:t>
            </a:r>
            <a:r>
              <a:rPr sz="580" b="1" spc="55" dirty="0">
                <a:solidFill>
                  <a:srgbClr val="016271"/>
                </a:solidFill>
                <a:latin typeface="Calibri"/>
                <a:cs typeface="Calibri"/>
              </a:rPr>
              <a:t>facilities </a:t>
            </a:r>
            <a:r>
              <a:rPr sz="580" b="1" spc="58" dirty="0">
                <a:solidFill>
                  <a:srgbClr val="016271"/>
                </a:solidFill>
                <a:latin typeface="Calibri"/>
                <a:cs typeface="Calibri"/>
              </a:rPr>
              <a:t>that </a:t>
            </a:r>
            <a:r>
              <a:rPr sz="580" b="1" spc="55" dirty="0">
                <a:solidFill>
                  <a:srgbClr val="016271"/>
                </a:solidFill>
                <a:latin typeface="Calibri"/>
                <a:cs typeface="Calibri"/>
              </a:rPr>
              <a:t>hire </a:t>
            </a:r>
            <a:r>
              <a:rPr sz="580" spc="27" dirty="0">
                <a:solidFill>
                  <a:srgbClr val="414042"/>
                </a:solidFill>
                <a:latin typeface="Century Gothic"/>
                <a:cs typeface="Century Gothic"/>
              </a:rPr>
              <a:t>anesthesiologists </a:t>
            </a:r>
            <a:r>
              <a:rPr sz="580" spc="20" dirty="0">
                <a:solidFill>
                  <a:srgbClr val="414042"/>
                </a:solidFill>
                <a:latin typeface="Century Gothic"/>
                <a:cs typeface="Century Gothic"/>
              </a:rPr>
              <a:t>to </a:t>
            </a:r>
            <a:r>
              <a:rPr sz="580" spc="27" dirty="0">
                <a:solidFill>
                  <a:srgbClr val="414042"/>
                </a:solidFill>
                <a:latin typeface="Century Gothic"/>
                <a:cs typeface="Century Gothic"/>
              </a:rPr>
              <a:t>supervise </a:t>
            </a:r>
            <a:r>
              <a:rPr sz="580" spc="44" dirty="0">
                <a:solidFill>
                  <a:srgbClr val="414042"/>
                </a:solidFill>
                <a:latin typeface="Century Gothic"/>
                <a:cs typeface="Century Gothic"/>
              </a:rPr>
              <a:t>CRNAs </a:t>
            </a:r>
            <a:r>
              <a:rPr sz="580" spc="27" dirty="0">
                <a:solidFill>
                  <a:srgbClr val="414042"/>
                </a:solidFill>
                <a:latin typeface="Century Gothic"/>
                <a:cs typeface="Century Gothic"/>
              </a:rPr>
              <a:t>in </a:t>
            </a:r>
            <a:r>
              <a:rPr sz="580" spc="-17" dirty="0">
                <a:solidFill>
                  <a:srgbClr val="414042"/>
                </a:solidFill>
                <a:latin typeface="Century Gothic"/>
                <a:cs typeface="Century Gothic"/>
              </a:rPr>
              <a:t>an </a:t>
            </a:r>
            <a:r>
              <a:rPr sz="580" spc="72" dirty="0">
                <a:solidFill>
                  <a:srgbClr val="414042"/>
                </a:solidFill>
                <a:latin typeface="Century Gothic"/>
                <a:cs typeface="Century Gothic"/>
              </a:rPr>
              <a:t>efort  </a:t>
            </a:r>
            <a:r>
              <a:rPr sz="580" spc="20" dirty="0">
                <a:solidFill>
                  <a:srgbClr val="414042"/>
                </a:solidFill>
                <a:latin typeface="Century Gothic"/>
                <a:cs typeface="Century Gothic"/>
              </a:rPr>
              <a:t>to </a:t>
            </a:r>
            <a:r>
              <a:rPr sz="580" spc="-10" dirty="0">
                <a:solidFill>
                  <a:srgbClr val="414042"/>
                </a:solidFill>
                <a:latin typeface="Century Gothic"/>
                <a:cs typeface="Century Gothic"/>
              </a:rPr>
              <a:t>manage </a:t>
            </a:r>
            <a:r>
              <a:rPr sz="580" spc="58" dirty="0">
                <a:solidFill>
                  <a:srgbClr val="414042"/>
                </a:solidFill>
                <a:latin typeface="Century Gothic"/>
                <a:cs typeface="Century Gothic"/>
              </a:rPr>
              <a:t>risk </a:t>
            </a:r>
            <a:r>
              <a:rPr sz="580" spc="3" dirty="0">
                <a:solidFill>
                  <a:srgbClr val="414042"/>
                </a:solidFill>
                <a:latin typeface="Century Gothic"/>
                <a:cs typeface="Century Gothic"/>
              </a:rPr>
              <a:t>may </a:t>
            </a:r>
            <a:r>
              <a:rPr sz="580" spc="17" dirty="0">
                <a:solidFill>
                  <a:srgbClr val="414042"/>
                </a:solidFill>
                <a:latin typeface="Century Gothic"/>
                <a:cs typeface="Century Gothic"/>
              </a:rPr>
              <a:t>more </a:t>
            </a:r>
            <a:r>
              <a:rPr sz="580" spc="7" dirty="0">
                <a:solidFill>
                  <a:srgbClr val="414042"/>
                </a:solidFill>
                <a:latin typeface="Century Gothic"/>
                <a:cs typeface="Century Gothic"/>
              </a:rPr>
              <a:t>than </a:t>
            </a:r>
            <a:r>
              <a:rPr sz="580" spc="31" dirty="0">
                <a:solidFill>
                  <a:srgbClr val="414042"/>
                </a:solidFill>
                <a:latin typeface="Century Gothic"/>
                <a:cs typeface="Century Gothic"/>
              </a:rPr>
              <a:t>triple </a:t>
            </a:r>
            <a:r>
              <a:rPr sz="580" spc="14" dirty="0">
                <a:solidFill>
                  <a:srgbClr val="414042"/>
                </a:solidFill>
                <a:latin typeface="Century Gothic"/>
                <a:cs typeface="Century Gothic"/>
              </a:rPr>
              <a:t>the </a:t>
            </a:r>
            <a:r>
              <a:rPr sz="580" spc="31" dirty="0">
                <a:solidFill>
                  <a:srgbClr val="414042"/>
                </a:solidFill>
                <a:latin typeface="Century Gothic"/>
                <a:cs typeface="Century Gothic"/>
              </a:rPr>
              <a:t>costs </a:t>
            </a:r>
            <a:r>
              <a:rPr sz="580" spc="24" dirty="0">
                <a:solidFill>
                  <a:srgbClr val="414042"/>
                </a:solidFill>
                <a:latin typeface="Century Gothic"/>
                <a:cs typeface="Century Gothic"/>
              </a:rPr>
              <a:t>of </a:t>
            </a:r>
            <a:r>
              <a:rPr sz="580" spc="10" dirty="0">
                <a:solidFill>
                  <a:srgbClr val="414042"/>
                </a:solidFill>
                <a:latin typeface="Century Gothic"/>
                <a:cs typeface="Century Gothic"/>
              </a:rPr>
              <a:t>anesthesia </a:t>
            </a:r>
            <a:r>
              <a:rPr sz="580" spc="20" dirty="0">
                <a:solidFill>
                  <a:srgbClr val="414042"/>
                </a:solidFill>
                <a:latin typeface="Century Gothic"/>
                <a:cs typeface="Century Gothic"/>
              </a:rPr>
              <a:t>delivery </a:t>
            </a:r>
            <a:r>
              <a:rPr sz="580" spc="31" dirty="0">
                <a:solidFill>
                  <a:srgbClr val="414042"/>
                </a:solidFill>
                <a:latin typeface="Century Gothic"/>
                <a:cs typeface="Century Gothic"/>
              </a:rPr>
              <a:t>without  </a:t>
            </a:r>
            <a:r>
              <a:rPr sz="580" spc="24" dirty="0">
                <a:solidFill>
                  <a:srgbClr val="414042"/>
                </a:solidFill>
                <a:latin typeface="Century Gothic"/>
                <a:cs typeface="Century Gothic"/>
              </a:rPr>
              <a:t>improving </a:t>
            </a:r>
            <a:r>
              <a:rPr sz="580" spc="10" dirty="0">
                <a:solidFill>
                  <a:srgbClr val="414042"/>
                </a:solidFill>
                <a:latin typeface="Century Gothic"/>
                <a:cs typeface="Century Gothic"/>
              </a:rPr>
              <a:t>patient outcomes, </a:t>
            </a:r>
            <a:r>
              <a:rPr sz="580" spc="20" dirty="0">
                <a:solidFill>
                  <a:srgbClr val="414042"/>
                </a:solidFill>
                <a:latin typeface="Century Gothic"/>
                <a:cs typeface="Century Gothic"/>
              </a:rPr>
              <a:t>lowering </a:t>
            </a:r>
            <a:r>
              <a:rPr sz="580" spc="58" dirty="0">
                <a:solidFill>
                  <a:srgbClr val="414042"/>
                </a:solidFill>
                <a:latin typeface="Century Gothic"/>
                <a:cs typeface="Century Gothic"/>
              </a:rPr>
              <a:t>risk </a:t>
            </a:r>
            <a:r>
              <a:rPr sz="580" spc="37" dirty="0">
                <a:solidFill>
                  <a:srgbClr val="414042"/>
                </a:solidFill>
                <a:latin typeface="Century Gothic"/>
                <a:cs typeface="Century Gothic"/>
              </a:rPr>
              <a:t>or </a:t>
            </a:r>
            <a:r>
              <a:rPr sz="580" spc="10" dirty="0">
                <a:solidFill>
                  <a:srgbClr val="414042"/>
                </a:solidFill>
                <a:latin typeface="Century Gothic"/>
                <a:cs typeface="Century Gothic"/>
              </a:rPr>
              <a:t>reducing </a:t>
            </a:r>
            <a:r>
              <a:rPr sz="580" spc="27" dirty="0">
                <a:solidFill>
                  <a:srgbClr val="414042"/>
                </a:solidFill>
                <a:latin typeface="Century Gothic"/>
                <a:cs typeface="Century Gothic"/>
              </a:rPr>
              <a:t>liability </a:t>
            </a:r>
            <a:r>
              <a:rPr sz="580" spc="-10" dirty="0">
                <a:solidFill>
                  <a:srgbClr val="414042"/>
                </a:solidFill>
                <a:latin typeface="Century Gothic"/>
                <a:cs typeface="Century Gothic"/>
              </a:rPr>
              <a:t>coverage</a:t>
            </a:r>
            <a:r>
              <a:rPr sz="580" spc="-27" dirty="0">
                <a:solidFill>
                  <a:srgbClr val="414042"/>
                </a:solidFill>
                <a:latin typeface="Century Gothic"/>
                <a:cs typeface="Century Gothic"/>
              </a:rPr>
              <a:t> </a:t>
            </a:r>
            <a:r>
              <a:rPr sz="580" spc="24" dirty="0">
                <a:solidFill>
                  <a:srgbClr val="414042"/>
                </a:solidFill>
                <a:latin typeface="Century Gothic"/>
                <a:cs typeface="Century Gothic"/>
              </a:rPr>
              <a:t>costs.</a:t>
            </a:r>
            <a:endParaRPr sz="580">
              <a:latin typeface="Century Gothic"/>
              <a:cs typeface="Century Gothic"/>
            </a:endParaRPr>
          </a:p>
        </p:txBody>
      </p:sp>
      <p:sp>
        <p:nvSpPr>
          <p:cNvPr id="145" name="object 145"/>
          <p:cNvSpPr/>
          <p:nvPr/>
        </p:nvSpPr>
        <p:spPr>
          <a:xfrm>
            <a:off x="7837339" y="5300173"/>
            <a:ext cx="249815" cy="464127"/>
          </a:xfrm>
          <a:custGeom>
            <a:avLst/>
            <a:gdLst/>
            <a:ahLst/>
            <a:cxnLst/>
            <a:rect l="l" t="t" r="r" b="b"/>
            <a:pathLst>
              <a:path w="366395" h="680720">
                <a:moveTo>
                  <a:pt x="350266" y="0"/>
                </a:moveTo>
                <a:lnTo>
                  <a:pt x="15684" y="0"/>
                </a:lnTo>
                <a:lnTo>
                  <a:pt x="10642" y="2120"/>
                </a:lnTo>
                <a:lnTo>
                  <a:pt x="2120" y="10629"/>
                </a:lnTo>
                <a:lnTo>
                  <a:pt x="0" y="15684"/>
                </a:lnTo>
                <a:lnTo>
                  <a:pt x="0" y="664946"/>
                </a:lnTo>
                <a:lnTo>
                  <a:pt x="2120" y="669988"/>
                </a:lnTo>
                <a:lnTo>
                  <a:pt x="6400" y="674230"/>
                </a:lnTo>
                <a:lnTo>
                  <a:pt x="10642" y="678510"/>
                </a:lnTo>
                <a:lnTo>
                  <a:pt x="15684" y="680631"/>
                </a:lnTo>
                <a:lnTo>
                  <a:pt x="350266" y="680631"/>
                </a:lnTo>
                <a:lnTo>
                  <a:pt x="355307" y="678510"/>
                </a:lnTo>
                <a:lnTo>
                  <a:pt x="363791" y="669988"/>
                </a:lnTo>
                <a:lnTo>
                  <a:pt x="365912" y="664946"/>
                </a:lnTo>
                <a:lnTo>
                  <a:pt x="365912" y="637641"/>
                </a:lnTo>
                <a:lnTo>
                  <a:pt x="129019" y="637641"/>
                </a:lnTo>
                <a:lnTo>
                  <a:pt x="127443" y="620482"/>
                </a:lnTo>
                <a:lnTo>
                  <a:pt x="103809" y="576834"/>
                </a:lnTo>
                <a:lnTo>
                  <a:pt x="60143" y="553189"/>
                </a:lnTo>
                <a:lnTo>
                  <a:pt x="42976" y="551611"/>
                </a:lnTo>
                <a:lnTo>
                  <a:pt x="42976" y="128981"/>
                </a:lnTo>
                <a:lnTo>
                  <a:pt x="90557" y="114825"/>
                </a:lnTo>
                <a:lnTo>
                  <a:pt x="122715" y="75993"/>
                </a:lnTo>
                <a:lnTo>
                  <a:pt x="129019" y="42976"/>
                </a:lnTo>
                <a:lnTo>
                  <a:pt x="365912" y="42976"/>
                </a:lnTo>
                <a:lnTo>
                  <a:pt x="365912" y="15684"/>
                </a:lnTo>
                <a:lnTo>
                  <a:pt x="363791" y="10629"/>
                </a:lnTo>
                <a:lnTo>
                  <a:pt x="359562" y="6362"/>
                </a:lnTo>
                <a:lnTo>
                  <a:pt x="355307" y="2120"/>
                </a:lnTo>
                <a:lnTo>
                  <a:pt x="350266" y="0"/>
                </a:lnTo>
                <a:close/>
              </a:path>
              <a:path w="366395" h="680720">
                <a:moveTo>
                  <a:pt x="365912" y="42976"/>
                </a:moveTo>
                <a:lnTo>
                  <a:pt x="236931" y="42976"/>
                </a:lnTo>
                <a:lnTo>
                  <a:pt x="238501" y="60136"/>
                </a:lnTo>
                <a:lnTo>
                  <a:pt x="262102" y="103809"/>
                </a:lnTo>
                <a:lnTo>
                  <a:pt x="305775" y="127409"/>
                </a:lnTo>
                <a:lnTo>
                  <a:pt x="322935" y="128981"/>
                </a:lnTo>
                <a:lnTo>
                  <a:pt x="322935" y="551611"/>
                </a:lnTo>
                <a:lnTo>
                  <a:pt x="275361" y="565804"/>
                </a:lnTo>
                <a:lnTo>
                  <a:pt x="243216" y="604627"/>
                </a:lnTo>
                <a:lnTo>
                  <a:pt x="236931" y="637641"/>
                </a:lnTo>
                <a:lnTo>
                  <a:pt x="365912" y="637641"/>
                </a:lnTo>
                <a:lnTo>
                  <a:pt x="365912" y="42976"/>
                </a:lnTo>
                <a:close/>
              </a:path>
            </a:pathLst>
          </a:custGeom>
          <a:solidFill>
            <a:srgbClr val="016271"/>
          </a:solidFill>
        </p:spPr>
        <p:txBody>
          <a:bodyPr wrap="square" lIns="0" tIns="0" rIns="0" bIns="0" rtlCol="0"/>
          <a:lstStyle/>
          <a:p>
            <a:endParaRPr sz="1227"/>
          </a:p>
        </p:txBody>
      </p:sp>
      <p:sp>
        <p:nvSpPr>
          <p:cNvPr id="146" name="object 146"/>
          <p:cNvSpPr/>
          <p:nvPr/>
        </p:nvSpPr>
        <p:spPr>
          <a:xfrm>
            <a:off x="7874634" y="5481732"/>
            <a:ext cx="174914" cy="98281"/>
          </a:xfrm>
          <a:custGeom>
            <a:avLst/>
            <a:gdLst/>
            <a:ahLst/>
            <a:cxnLst/>
            <a:rect l="l" t="t" r="r" b="b"/>
            <a:pathLst>
              <a:path w="256540" h="144145">
                <a:moveTo>
                  <a:pt x="230708" y="85026"/>
                </a:moveTo>
                <a:lnTo>
                  <a:pt x="187756" y="85026"/>
                </a:lnTo>
                <a:lnTo>
                  <a:pt x="185788" y="87591"/>
                </a:lnTo>
                <a:lnTo>
                  <a:pt x="183273" y="90017"/>
                </a:lnTo>
                <a:lnTo>
                  <a:pt x="175348" y="96037"/>
                </a:lnTo>
                <a:lnTo>
                  <a:pt x="169354" y="98615"/>
                </a:lnTo>
                <a:lnTo>
                  <a:pt x="160705" y="100342"/>
                </a:lnTo>
                <a:lnTo>
                  <a:pt x="159486" y="101917"/>
                </a:lnTo>
                <a:lnTo>
                  <a:pt x="163652" y="141249"/>
                </a:lnTo>
                <a:lnTo>
                  <a:pt x="166674" y="143535"/>
                </a:lnTo>
                <a:lnTo>
                  <a:pt x="167627" y="143408"/>
                </a:lnTo>
                <a:lnTo>
                  <a:pt x="212128" y="123164"/>
                </a:lnTo>
                <a:lnTo>
                  <a:pt x="228171" y="96086"/>
                </a:lnTo>
                <a:lnTo>
                  <a:pt x="230708" y="85026"/>
                </a:lnTo>
                <a:close/>
              </a:path>
              <a:path w="256540" h="144145">
                <a:moveTo>
                  <a:pt x="53238" y="85026"/>
                </a:moveTo>
                <a:lnTo>
                  <a:pt x="14185" y="85026"/>
                </a:lnTo>
                <a:lnTo>
                  <a:pt x="16527" y="95897"/>
                </a:lnTo>
                <a:lnTo>
                  <a:pt x="41617" y="129191"/>
                </a:lnTo>
                <a:lnTo>
                  <a:pt x="73685" y="137871"/>
                </a:lnTo>
                <a:lnTo>
                  <a:pt x="85150" y="137020"/>
                </a:lnTo>
                <a:lnTo>
                  <a:pt x="121787" y="117053"/>
                </a:lnTo>
                <a:lnTo>
                  <a:pt x="134373" y="95897"/>
                </a:lnTo>
                <a:lnTo>
                  <a:pt x="67373" y="95897"/>
                </a:lnTo>
                <a:lnTo>
                  <a:pt x="63182" y="94513"/>
                </a:lnTo>
                <a:lnTo>
                  <a:pt x="56819" y="89852"/>
                </a:lnTo>
                <a:lnTo>
                  <a:pt x="54813" y="87655"/>
                </a:lnTo>
                <a:lnTo>
                  <a:pt x="53238" y="85026"/>
                </a:lnTo>
                <a:close/>
              </a:path>
              <a:path w="256540" h="144145">
                <a:moveTo>
                  <a:pt x="138379" y="85026"/>
                </a:moveTo>
                <a:lnTo>
                  <a:pt x="90131" y="85026"/>
                </a:lnTo>
                <a:lnTo>
                  <a:pt x="88264" y="88011"/>
                </a:lnTo>
                <a:lnTo>
                  <a:pt x="86144" y="90373"/>
                </a:lnTo>
                <a:lnTo>
                  <a:pt x="83680" y="92075"/>
                </a:lnTo>
                <a:lnTo>
                  <a:pt x="80060" y="94653"/>
                </a:lnTo>
                <a:lnTo>
                  <a:pt x="76238" y="95897"/>
                </a:lnTo>
                <a:lnTo>
                  <a:pt x="134373" y="95897"/>
                </a:lnTo>
                <a:lnTo>
                  <a:pt x="138379" y="85026"/>
                </a:lnTo>
                <a:close/>
              </a:path>
              <a:path w="256540" h="144145">
                <a:moveTo>
                  <a:pt x="254901" y="57683"/>
                </a:moveTo>
                <a:lnTo>
                  <a:pt x="1600" y="57683"/>
                </a:lnTo>
                <a:lnTo>
                  <a:pt x="0" y="59283"/>
                </a:lnTo>
                <a:lnTo>
                  <a:pt x="25" y="83451"/>
                </a:lnTo>
                <a:lnTo>
                  <a:pt x="1600" y="85026"/>
                </a:lnTo>
                <a:lnTo>
                  <a:pt x="254901" y="85026"/>
                </a:lnTo>
                <a:lnTo>
                  <a:pt x="256501" y="83451"/>
                </a:lnTo>
                <a:lnTo>
                  <a:pt x="256501" y="59283"/>
                </a:lnTo>
                <a:lnTo>
                  <a:pt x="254901" y="57683"/>
                </a:lnTo>
                <a:close/>
              </a:path>
              <a:path w="256540" h="144145">
                <a:moveTo>
                  <a:pt x="66217" y="5588"/>
                </a:moveTo>
                <a:lnTo>
                  <a:pt x="29921" y="23533"/>
                </a:lnTo>
                <a:lnTo>
                  <a:pt x="14249" y="57683"/>
                </a:lnTo>
                <a:lnTo>
                  <a:pt x="54292" y="57683"/>
                </a:lnTo>
                <a:lnTo>
                  <a:pt x="58013" y="52666"/>
                </a:lnTo>
                <a:lnTo>
                  <a:pt x="63563" y="49504"/>
                </a:lnTo>
                <a:lnTo>
                  <a:pt x="71158" y="48018"/>
                </a:lnTo>
                <a:lnTo>
                  <a:pt x="73001" y="47634"/>
                </a:lnTo>
                <a:lnTo>
                  <a:pt x="74206" y="45821"/>
                </a:lnTo>
                <a:lnTo>
                  <a:pt x="73822" y="42674"/>
                </a:lnTo>
                <a:lnTo>
                  <a:pt x="69278" y="7823"/>
                </a:lnTo>
                <a:lnTo>
                  <a:pt x="68757" y="6946"/>
                </a:lnTo>
                <a:lnTo>
                  <a:pt x="67983" y="6400"/>
                </a:lnTo>
                <a:lnTo>
                  <a:pt x="67221" y="5791"/>
                </a:lnTo>
                <a:lnTo>
                  <a:pt x="66217" y="5588"/>
                </a:lnTo>
                <a:close/>
              </a:path>
              <a:path w="256540" h="144145">
                <a:moveTo>
                  <a:pt x="163169" y="0"/>
                </a:moveTo>
                <a:lnTo>
                  <a:pt x="123863" y="12915"/>
                </a:lnTo>
                <a:lnTo>
                  <a:pt x="99974" y="57683"/>
                </a:lnTo>
                <a:lnTo>
                  <a:pt x="146646" y="57683"/>
                </a:lnTo>
                <a:lnTo>
                  <a:pt x="148678" y="52400"/>
                </a:lnTo>
                <a:lnTo>
                  <a:pt x="151244" y="48463"/>
                </a:lnTo>
                <a:lnTo>
                  <a:pt x="158241" y="42811"/>
                </a:lnTo>
                <a:lnTo>
                  <a:pt x="162775" y="41275"/>
                </a:lnTo>
                <a:lnTo>
                  <a:pt x="225158" y="41275"/>
                </a:lnTo>
                <a:lnTo>
                  <a:pt x="222146" y="34158"/>
                </a:lnTo>
                <a:lnTo>
                  <a:pt x="187686" y="4044"/>
                </a:lnTo>
                <a:lnTo>
                  <a:pt x="175929" y="1012"/>
                </a:lnTo>
                <a:lnTo>
                  <a:pt x="163169" y="0"/>
                </a:lnTo>
                <a:close/>
              </a:path>
              <a:path w="256540" h="144145">
                <a:moveTo>
                  <a:pt x="225158" y="41275"/>
                </a:moveTo>
                <a:lnTo>
                  <a:pt x="174370" y="41275"/>
                </a:lnTo>
                <a:lnTo>
                  <a:pt x="179552" y="43103"/>
                </a:lnTo>
                <a:lnTo>
                  <a:pt x="187553" y="49885"/>
                </a:lnTo>
                <a:lnTo>
                  <a:pt x="190017" y="53441"/>
                </a:lnTo>
                <a:lnTo>
                  <a:pt x="191477" y="57683"/>
                </a:lnTo>
                <a:lnTo>
                  <a:pt x="229946" y="57683"/>
                </a:lnTo>
                <a:lnTo>
                  <a:pt x="226841" y="45252"/>
                </a:lnTo>
                <a:lnTo>
                  <a:pt x="225158" y="41275"/>
                </a:lnTo>
                <a:close/>
              </a:path>
            </a:pathLst>
          </a:custGeom>
          <a:solidFill>
            <a:srgbClr val="016271"/>
          </a:solidFill>
        </p:spPr>
        <p:txBody>
          <a:bodyPr wrap="square" lIns="0" tIns="0" rIns="0" bIns="0" rtlCol="0"/>
          <a:lstStyle/>
          <a:p>
            <a:endParaRPr sz="1227"/>
          </a:p>
        </p:txBody>
      </p:sp>
      <p:sp>
        <p:nvSpPr>
          <p:cNvPr id="147" name="object 147"/>
          <p:cNvSpPr/>
          <p:nvPr/>
        </p:nvSpPr>
        <p:spPr>
          <a:xfrm>
            <a:off x="7595361" y="5387138"/>
            <a:ext cx="203056" cy="377103"/>
          </a:xfrm>
          <a:custGeom>
            <a:avLst/>
            <a:gdLst/>
            <a:ahLst/>
            <a:cxnLst/>
            <a:rect l="l" t="t" r="r" b="b"/>
            <a:pathLst>
              <a:path w="297814" h="553084">
                <a:moveTo>
                  <a:pt x="284619" y="0"/>
                </a:moveTo>
                <a:lnTo>
                  <a:pt x="12738" y="0"/>
                </a:lnTo>
                <a:lnTo>
                  <a:pt x="8635" y="1714"/>
                </a:lnTo>
                <a:lnTo>
                  <a:pt x="5156" y="5168"/>
                </a:lnTo>
                <a:lnTo>
                  <a:pt x="1714" y="8648"/>
                </a:lnTo>
                <a:lnTo>
                  <a:pt x="0" y="12738"/>
                </a:lnTo>
                <a:lnTo>
                  <a:pt x="0" y="540334"/>
                </a:lnTo>
                <a:lnTo>
                  <a:pt x="1714" y="544436"/>
                </a:lnTo>
                <a:lnTo>
                  <a:pt x="5194" y="547877"/>
                </a:lnTo>
                <a:lnTo>
                  <a:pt x="8635" y="551357"/>
                </a:lnTo>
                <a:lnTo>
                  <a:pt x="12738" y="553084"/>
                </a:lnTo>
                <a:lnTo>
                  <a:pt x="284619" y="553084"/>
                </a:lnTo>
                <a:lnTo>
                  <a:pt x="288709" y="551357"/>
                </a:lnTo>
                <a:lnTo>
                  <a:pt x="295605" y="544436"/>
                </a:lnTo>
                <a:lnTo>
                  <a:pt x="297332" y="540334"/>
                </a:lnTo>
                <a:lnTo>
                  <a:pt x="297332" y="518147"/>
                </a:lnTo>
                <a:lnTo>
                  <a:pt x="104838" y="518147"/>
                </a:lnTo>
                <a:lnTo>
                  <a:pt x="103555" y="504202"/>
                </a:lnTo>
                <a:lnTo>
                  <a:pt x="84340" y="468731"/>
                </a:lnTo>
                <a:lnTo>
                  <a:pt x="48861" y="449527"/>
                </a:lnTo>
                <a:lnTo>
                  <a:pt x="34912" y="448246"/>
                </a:lnTo>
                <a:lnTo>
                  <a:pt x="34912" y="104813"/>
                </a:lnTo>
                <a:lnTo>
                  <a:pt x="73577" y="93309"/>
                </a:lnTo>
                <a:lnTo>
                  <a:pt x="99709" y="61758"/>
                </a:lnTo>
                <a:lnTo>
                  <a:pt x="104838" y="34924"/>
                </a:lnTo>
                <a:lnTo>
                  <a:pt x="297332" y="34924"/>
                </a:lnTo>
                <a:lnTo>
                  <a:pt x="297332" y="12738"/>
                </a:lnTo>
                <a:lnTo>
                  <a:pt x="295605" y="8648"/>
                </a:lnTo>
                <a:lnTo>
                  <a:pt x="292163" y="5168"/>
                </a:lnTo>
                <a:lnTo>
                  <a:pt x="288709" y="1714"/>
                </a:lnTo>
                <a:lnTo>
                  <a:pt x="284619" y="0"/>
                </a:lnTo>
                <a:close/>
              </a:path>
              <a:path w="297814" h="553084">
                <a:moveTo>
                  <a:pt x="297332" y="34924"/>
                </a:moveTo>
                <a:lnTo>
                  <a:pt x="192519" y="34924"/>
                </a:lnTo>
                <a:lnTo>
                  <a:pt x="193796" y="48872"/>
                </a:lnTo>
                <a:lnTo>
                  <a:pt x="212978" y="84353"/>
                </a:lnTo>
                <a:lnTo>
                  <a:pt x="248460" y="103536"/>
                </a:lnTo>
                <a:lnTo>
                  <a:pt x="262407" y="104813"/>
                </a:lnTo>
                <a:lnTo>
                  <a:pt x="262407" y="448246"/>
                </a:lnTo>
                <a:lnTo>
                  <a:pt x="223747" y="459771"/>
                </a:lnTo>
                <a:lnTo>
                  <a:pt x="197629" y="491320"/>
                </a:lnTo>
                <a:lnTo>
                  <a:pt x="192519" y="518147"/>
                </a:lnTo>
                <a:lnTo>
                  <a:pt x="297332" y="518147"/>
                </a:lnTo>
                <a:lnTo>
                  <a:pt x="297332" y="34924"/>
                </a:lnTo>
                <a:close/>
              </a:path>
            </a:pathLst>
          </a:custGeom>
          <a:solidFill>
            <a:srgbClr val="016271"/>
          </a:solidFill>
        </p:spPr>
        <p:txBody>
          <a:bodyPr wrap="square" lIns="0" tIns="0" rIns="0" bIns="0" rtlCol="0"/>
          <a:lstStyle/>
          <a:p>
            <a:endParaRPr sz="1227"/>
          </a:p>
        </p:txBody>
      </p:sp>
      <p:sp>
        <p:nvSpPr>
          <p:cNvPr id="148" name="object 148"/>
          <p:cNvSpPr/>
          <p:nvPr/>
        </p:nvSpPr>
        <p:spPr>
          <a:xfrm>
            <a:off x="7625655" y="5534673"/>
            <a:ext cx="142122" cy="79533"/>
          </a:xfrm>
          <a:prstGeom prst="rect">
            <a:avLst/>
          </a:prstGeom>
          <a:blipFill>
            <a:blip r:embed="rId10" cstate="print"/>
            <a:stretch>
              <a:fillRect/>
            </a:stretch>
          </a:blipFill>
        </p:spPr>
        <p:txBody>
          <a:bodyPr wrap="square" lIns="0" tIns="0" rIns="0" bIns="0" rtlCol="0"/>
          <a:lstStyle/>
          <a:p>
            <a:endParaRPr sz="1227"/>
          </a:p>
        </p:txBody>
      </p:sp>
      <p:sp>
        <p:nvSpPr>
          <p:cNvPr id="149" name="object 149"/>
          <p:cNvSpPr/>
          <p:nvPr/>
        </p:nvSpPr>
        <p:spPr>
          <a:xfrm>
            <a:off x="7389739" y="5464701"/>
            <a:ext cx="161059" cy="299605"/>
          </a:xfrm>
          <a:custGeom>
            <a:avLst/>
            <a:gdLst/>
            <a:ahLst/>
            <a:cxnLst/>
            <a:rect l="l" t="t" r="r" b="b"/>
            <a:pathLst>
              <a:path w="236220" h="439420">
                <a:moveTo>
                  <a:pt x="226072" y="0"/>
                </a:moveTo>
                <a:lnTo>
                  <a:pt x="10121" y="0"/>
                </a:lnTo>
                <a:lnTo>
                  <a:pt x="6857" y="1371"/>
                </a:lnTo>
                <a:lnTo>
                  <a:pt x="4102" y="4114"/>
                </a:lnTo>
                <a:lnTo>
                  <a:pt x="1371" y="6870"/>
                </a:lnTo>
                <a:lnTo>
                  <a:pt x="0" y="10121"/>
                </a:lnTo>
                <a:lnTo>
                  <a:pt x="0" y="429196"/>
                </a:lnTo>
                <a:lnTo>
                  <a:pt x="1371" y="432447"/>
                </a:lnTo>
                <a:lnTo>
                  <a:pt x="4127" y="435190"/>
                </a:lnTo>
                <a:lnTo>
                  <a:pt x="6857" y="437959"/>
                </a:lnTo>
                <a:lnTo>
                  <a:pt x="10121" y="439318"/>
                </a:lnTo>
                <a:lnTo>
                  <a:pt x="226072" y="439318"/>
                </a:lnTo>
                <a:lnTo>
                  <a:pt x="229323" y="437959"/>
                </a:lnTo>
                <a:lnTo>
                  <a:pt x="234797" y="432447"/>
                </a:lnTo>
                <a:lnTo>
                  <a:pt x="236169" y="429196"/>
                </a:lnTo>
                <a:lnTo>
                  <a:pt x="236169" y="411581"/>
                </a:lnTo>
                <a:lnTo>
                  <a:pt x="83273" y="411581"/>
                </a:lnTo>
                <a:lnTo>
                  <a:pt x="82256" y="400506"/>
                </a:lnTo>
                <a:lnTo>
                  <a:pt x="58444" y="365202"/>
                </a:lnTo>
                <a:lnTo>
                  <a:pt x="27736" y="356057"/>
                </a:lnTo>
                <a:lnTo>
                  <a:pt x="27736" y="83261"/>
                </a:lnTo>
                <a:lnTo>
                  <a:pt x="66992" y="67005"/>
                </a:lnTo>
                <a:lnTo>
                  <a:pt x="83273" y="27749"/>
                </a:lnTo>
                <a:lnTo>
                  <a:pt x="236169" y="27749"/>
                </a:lnTo>
                <a:lnTo>
                  <a:pt x="236169" y="10121"/>
                </a:lnTo>
                <a:lnTo>
                  <a:pt x="234797" y="6870"/>
                </a:lnTo>
                <a:lnTo>
                  <a:pt x="229323" y="1371"/>
                </a:lnTo>
                <a:lnTo>
                  <a:pt x="226072" y="0"/>
                </a:lnTo>
                <a:close/>
              </a:path>
              <a:path w="236220" h="439420">
                <a:moveTo>
                  <a:pt x="236169" y="27749"/>
                </a:moveTo>
                <a:lnTo>
                  <a:pt x="152920" y="27749"/>
                </a:lnTo>
                <a:lnTo>
                  <a:pt x="153933" y="38832"/>
                </a:lnTo>
                <a:lnTo>
                  <a:pt x="156976" y="49068"/>
                </a:lnTo>
                <a:lnTo>
                  <a:pt x="187118" y="79200"/>
                </a:lnTo>
                <a:lnTo>
                  <a:pt x="208432" y="83261"/>
                </a:lnTo>
                <a:lnTo>
                  <a:pt x="208432" y="356057"/>
                </a:lnTo>
                <a:lnTo>
                  <a:pt x="169176" y="372313"/>
                </a:lnTo>
                <a:lnTo>
                  <a:pt x="152920" y="411581"/>
                </a:lnTo>
                <a:lnTo>
                  <a:pt x="236169" y="411581"/>
                </a:lnTo>
                <a:lnTo>
                  <a:pt x="236169" y="27749"/>
                </a:lnTo>
                <a:close/>
              </a:path>
            </a:pathLst>
          </a:custGeom>
          <a:solidFill>
            <a:srgbClr val="016271"/>
          </a:solidFill>
        </p:spPr>
        <p:txBody>
          <a:bodyPr wrap="square" lIns="0" tIns="0" rIns="0" bIns="0" rtlCol="0"/>
          <a:lstStyle/>
          <a:p>
            <a:endParaRPr sz="1227"/>
          </a:p>
        </p:txBody>
      </p:sp>
      <p:sp>
        <p:nvSpPr>
          <p:cNvPr id="150" name="object 150"/>
          <p:cNvSpPr/>
          <p:nvPr/>
        </p:nvSpPr>
        <p:spPr>
          <a:xfrm>
            <a:off x="7413804" y="5581892"/>
            <a:ext cx="112888" cy="63168"/>
          </a:xfrm>
          <a:prstGeom prst="rect">
            <a:avLst/>
          </a:prstGeom>
          <a:blipFill>
            <a:blip r:embed="rId11" cstate="print"/>
            <a:stretch>
              <a:fillRect/>
            </a:stretch>
          </a:blipFill>
        </p:spPr>
        <p:txBody>
          <a:bodyPr wrap="square" lIns="0" tIns="0" rIns="0" bIns="0" rtlCol="0"/>
          <a:lstStyle/>
          <a:p>
            <a:endParaRPr sz="1227"/>
          </a:p>
        </p:txBody>
      </p:sp>
      <p:sp>
        <p:nvSpPr>
          <p:cNvPr id="151" name="object 151"/>
          <p:cNvSpPr/>
          <p:nvPr/>
        </p:nvSpPr>
        <p:spPr>
          <a:xfrm>
            <a:off x="5037047" y="1274965"/>
            <a:ext cx="906174" cy="591416"/>
          </a:xfrm>
          <a:custGeom>
            <a:avLst/>
            <a:gdLst/>
            <a:ahLst/>
            <a:cxnLst/>
            <a:rect l="l" t="t" r="r" b="b"/>
            <a:pathLst>
              <a:path w="1329054" h="867410">
                <a:moveTo>
                  <a:pt x="1113374" y="781049"/>
                </a:moveTo>
                <a:lnTo>
                  <a:pt x="1048931" y="781049"/>
                </a:lnTo>
                <a:lnTo>
                  <a:pt x="1053795" y="787399"/>
                </a:lnTo>
                <a:lnTo>
                  <a:pt x="1051852" y="793749"/>
                </a:lnTo>
                <a:lnTo>
                  <a:pt x="1057351" y="808989"/>
                </a:lnTo>
                <a:lnTo>
                  <a:pt x="1063828" y="812799"/>
                </a:lnTo>
                <a:lnTo>
                  <a:pt x="1070635" y="812799"/>
                </a:lnTo>
                <a:lnTo>
                  <a:pt x="1074534" y="821689"/>
                </a:lnTo>
                <a:lnTo>
                  <a:pt x="1078407" y="831849"/>
                </a:lnTo>
                <a:lnTo>
                  <a:pt x="1087501" y="844549"/>
                </a:lnTo>
                <a:lnTo>
                  <a:pt x="1097216" y="847089"/>
                </a:lnTo>
                <a:lnTo>
                  <a:pt x="1102398" y="855979"/>
                </a:lnTo>
                <a:lnTo>
                  <a:pt x="1098829" y="866139"/>
                </a:lnTo>
                <a:lnTo>
                  <a:pt x="1105636" y="867409"/>
                </a:lnTo>
                <a:lnTo>
                  <a:pt x="1117955" y="867409"/>
                </a:lnTo>
                <a:lnTo>
                  <a:pt x="1123784" y="852169"/>
                </a:lnTo>
                <a:lnTo>
                  <a:pt x="1127988" y="825499"/>
                </a:lnTo>
                <a:lnTo>
                  <a:pt x="1118933" y="791209"/>
                </a:lnTo>
                <a:lnTo>
                  <a:pt x="1113374" y="781049"/>
                </a:lnTo>
                <a:close/>
              </a:path>
              <a:path w="1329054" h="867410">
                <a:moveTo>
                  <a:pt x="847212" y="721359"/>
                </a:moveTo>
                <a:lnTo>
                  <a:pt x="516204" y="721359"/>
                </a:lnTo>
                <a:lnTo>
                  <a:pt x="530136" y="734059"/>
                </a:lnTo>
                <a:lnTo>
                  <a:pt x="545680" y="751839"/>
                </a:lnTo>
                <a:lnTo>
                  <a:pt x="553135" y="774699"/>
                </a:lnTo>
                <a:lnTo>
                  <a:pt x="567080" y="792479"/>
                </a:lnTo>
                <a:lnTo>
                  <a:pt x="573874" y="810259"/>
                </a:lnTo>
                <a:lnTo>
                  <a:pt x="585546" y="835659"/>
                </a:lnTo>
                <a:lnTo>
                  <a:pt x="598512" y="840739"/>
                </a:lnTo>
                <a:lnTo>
                  <a:pt x="621512" y="852169"/>
                </a:lnTo>
                <a:lnTo>
                  <a:pt x="631240" y="854709"/>
                </a:lnTo>
                <a:lnTo>
                  <a:pt x="636104" y="847089"/>
                </a:lnTo>
                <a:lnTo>
                  <a:pt x="634161" y="826769"/>
                </a:lnTo>
                <a:lnTo>
                  <a:pt x="630593" y="807719"/>
                </a:lnTo>
                <a:lnTo>
                  <a:pt x="637070" y="798829"/>
                </a:lnTo>
                <a:lnTo>
                  <a:pt x="644207" y="783589"/>
                </a:lnTo>
                <a:lnTo>
                  <a:pt x="658787" y="770889"/>
                </a:lnTo>
                <a:lnTo>
                  <a:pt x="657809" y="763269"/>
                </a:lnTo>
                <a:lnTo>
                  <a:pt x="681244" y="763269"/>
                </a:lnTo>
                <a:lnTo>
                  <a:pt x="699617" y="750569"/>
                </a:lnTo>
                <a:lnTo>
                  <a:pt x="707072" y="740409"/>
                </a:lnTo>
                <a:lnTo>
                  <a:pt x="704786" y="731519"/>
                </a:lnTo>
                <a:lnTo>
                  <a:pt x="742823" y="731519"/>
                </a:lnTo>
                <a:lnTo>
                  <a:pt x="749846" y="730249"/>
                </a:lnTo>
                <a:lnTo>
                  <a:pt x="859161" y="730249"/>
                </a:lnTo>
                <a:lnTo>
                  <a:pt x="859688" y="728979"/>
                </a:lnTo>
                <a:lnTo>
                  <a:pt x="855154" y="723899"/>
                </a:lnTo>
                <a:lnTo>
                  <a:pt x="848347" y="722629"/>
                </a:lnTo>
                <a:lnTo>
                  <a:pt x="847212" y="721359"/>
                </a:lnTo>
                <a:close/>
              </a:path>
              <a:path w="1329054" h="867410">
                <a:moveTo>
                  <a:pt x="1081286" y="708659"/>
                </a:moveTo>
                <a:lnTo>
                  <a:pt x="999998" y="708659"/>
                </a:lnTo>
                <a:lnTo>
                  <a:pt x="1005840" y="713739"/>
                </a:lnTo>
                <a:lnTo>
                  <a:pt x="1016850" y="716279"/>
                </a:lnTo>
                <a:lnTo>
                  <a:pt x="1031430" y="735329"/>
                </a:lnTo>
                <a:lnTo>
                  <a:pt x="1040828" y="739139"/>
                </a:lnTo>
                <a:lnTo>
                  <a:pt x="1041476" y="746759"/>
                </a:lnTo>
                <a:lnTo>
                  <a:pt x="1043432" y="754379"/>
                </a:lnTo>
                <a:lnTo>
                  <a:pt x="1040828" y="765809"/>
                </a:lnTo>
                <a:lnTo>
                  <a:pt x="1042123" y="783589"/>
                </a:lnTo>
                <a:lnTo>
                  <a:pt x="1048931" y="781049"/>
                </a:lnTo>
                <a:lnTo>
                  <a:pt x="1113374" y="781049"/>
                </a:lnTo>
                <a:lnTo>
                  <a:pt x="1104341" y="764539"/>
                </a:lnTo>
                <a:lnTo>
                  <a:pt x="1090409" y="732789"/>
                </a:lnTo>
                <a:lnTo>
                  <a:pt x="1082636" y="713739"/>
                </a:lnTo>
                <a:lnTo>
                  <a:pt x="1081286" y="708659"/>
                </a:lnTo>
                <a:close/>
              </a:path>
              <a:path w="1329054" h="867410">
                <a:moveTo>
                  <a:pt x="681244" y="763269"/>
                </a:moveTo>
                <a:lnTo>
                  <a:pt x="657809" y="763269"/>
                </a:lnTo>
                <a:lnTo>
                  <a:pt x="677570" y="765809"/>
                </a:lnTo>
                <a:lnTo>
                  <a:pt x="681244" y="763269"/>
                </a:lnTo>
                <a:close/>
              </a:path>
              <a:path w="1329054" h="867410">
                <a:moveTo>
                  <a:pt x="859161" y="730249"/>
                </a:moveTo>
                <a:lnTo>
                  <a:pt x="749846" y="730249"/>
                </a:lnTo>
                <a:lnTo>
                  <a:pt x="768311" y="736599"/>
                </a:lnTo>
                <a:lnTo>
                  <a:pt x="786447" y="736599"/>
                </a:lnTo>
                <a:lnTo>
                  <a:pt x="801687" y="739139"/>
                </a:lnTo>
                <a:lnTo>
                  <a:pt x="809142" y="749299"/>
                </a:lnTo>
                <a:lnTo>
                  <a:pt x="817562" y="753109"/>
                </a:lnTo>
                <a:lnTo>
                  <a:pt x="830529" y="753109"/>
                </a:lnTo>
                <a:lnTo>
                  <a:pt x="841222" y="749299"/>
                </a:lnTo>
                <a:lnTo>
                  <a:pt x="855148" y="749299"/>
                </a:lnTo>
                <a:lnTo>
                  <a:pt x="858393" y="748029"/>
                </a:lnTo>
                <a:lnTo>
                  <a:pt x="855472" y="739139"/>
                </a:lnTo>
                <a:lnTo>
                  <a:pt x="859161" y="730249"/>
                </a:lnTo>
                <a:close/>
              </a:path>
              <a:path w="1329054" h="867410">
                <a:moveTo>
                  <a:pt x="855148" y="749299"/>
                </a:moveTo>
                <a:lnTo>
                  <a:pt x="841222" y="749299"/>
                </a:lnTo>
                <a:lnTo>
                  <a:pt x="851903" y="750569"/>
                </a:lnTo>
                <a:lnTo>
                  <a:pt x="855148" y="749299"/>
                </a:lnTo>
                <a:close/>
              </a:path>
              <a:path w="1329054" h="867410">
                <a:moveTo>
                  <a:pt x="1082353" y="640079"/>
                </a:moveTo>
                <a:lnTo>
                  <a:pt x="361315" y="640079"/>
                </a:lnTo>
                <a:lnTo>
                  <a:pt x="385292" y="641349"/>
                </a:lnTo>
                <a:lnTo>
                  <a:pt x="394373" y="655319"/>
                </a:lnTo>
                <a:lnTo>
                  <a:pt x="406679" y="666749"/>
                </a:lnTo>
                <a:lnTo>
                  <a:pt x="417525" y="681989"/>
                </a:lnTo>
                <a:lnTo>
                  <a:pt x="429679" y="694689"/>
                </a:lnTo>
                <a:lnTo>
                  <a:pt x="429679" y="704849"/>
                </a:lnTo>
                <a:lnTo>
                  <a:pt x="432282" y="715009"/>
                </a:lnTo>
                <a:lnTo>
                  <a:pt x="440055" y="723899"/>
                </a:lnTo>
                <a:lnTo>
                  <a:pt x="449135" y="730249"/>
                </a:lnTo>
                <a:lnTo>
                  <a:pt x="459828" y="740409"/>
                </a:lnTo>
                <a:lnTo>
                  <a:pt x="469544" y="744219"/>
                </a:lnTo>
                <a:lnTo>
                  <a:pt x="476351" y="737869"/>
                </a:lnTo>
                <a:lnTo>
                  <a:pt x="489635" y="723899"/>
                </a:lnTo>
                <a:lnTo>
                  <a:pt x="499351" y="721359"/>
                </a:lnTo>
                <a:lnTo>
                  <a:pt x="847212" y="721359"/>
                </a:lnTo>
                <a:lnTo>
                  <a:pt x="841540" y="715009"/>
                </a:lnTo>
                <a:lnTo>
                  <a:pt x="851916" y="715009"/>
                </a:lnTo>
                <a:lnTo>
                  <a:pt x="862774" y="711199"/>
                </a:lnTo>
                <a:lnTo>
                  <a:pt x="865035" y="708659"/>
                </a:lnTo>
                <a:lnTo>
                  <a:pt x="892416" y="706119"/>
                </a:lnTo>
                <a:lnTo>
                  <a:pt x="895997" y="695959"/>
                </a:lnTo>
                <a:lnTo>
                  <a:pt x="1077910" y="695959"/>
                </a:lnTo>
                <a:lnTo>
                  <a:pt x="1074534" y="683259"/>
                </a:lnTo>
                <a:lnTo>
                  <a:pt x="1077455" y="661669"/>
                </a:lnTo>
                <a:lnTo>
                  <a:pt x="1079220" y="642619"/>
                </a:lnTo>
                <a:lnTo>
                  <a:pt x="1082353" y="640079"/>
                </a:lnTo>
                <a:close/>
              </a:path>
              <a:path w="1329054" h="867410">
                <a:moveTo>
                  <a:pt x="742823" y="731519"/>
                </a:moveTo>
                <a:lnTo>
                  <a:pt x="704786" y="731519"/>
                </a:lnTo>
                <a:lnTo>
                  <a:pt x="710298" y="734059"/>
                </a:lnTo>
                <a:lnTo>
                  <a:pt x="728776" y="734059"/>
                </a:lnTo>
                <a:lnTo>
                  <a:pt x="742823" y="731519"/>
                </a:lnTo>
                <a:close/>
              </a:path>
              <a:path w="1329054" h="867410">
                <a:moveTo>
                  <a:pt x="1079936" y="703579"/>
                </a:moveTo>
                <a:lnTo>
                  <a:pt x="918984" y="703579"/>
                </a:lnTo>
                <a:lnTo>
                  <a:pt x="933577" y="706119"/>
                </a:lnTo>
                <a:lnTo>
                  <a:pt x="956259" y="708659"/>
                </a:lnTo>
                <a:lnTo>
                  <a:pt x="965327" y="716279"/>
                </a:lnTo>
                <a:lnTo>
                  <a:pt x="971804" y="727709"/>
                </a:lnTo>
                <a:lnTo>
                  <a:pt x="988326" y="718819"/>
                </a:lnTo>
                <a:lnTo>
                  <a:pt x="994486" y="713739"/>
                </a:lnTo>
                <a:lnTo>
                  <a:pt x="999998" y="708659"/>
                </a:lnTo>
                <a:lnTo>
                  <a:pt x="1081286" y="708659"/>
                </a:lnTo>
                <a:lnTo>
                  <a:pt x="1079936" y="703579"/>
                </a:lnTo>
                <a:close/>
              </a:path>
              <a:path w="1329054" h="867410">
                <a:moveTo>
                  <a:pt x="1077910" y="695959"/>
                </a:moveTo>
                <a:lnTo>
                  <a:pt x="895997" y="695959"/>
                </a:lnTo>
                <a:lnTo>
                  <a:pt x="904417" y="709929"/>
                </a:lnTo>
                <a:lnTo>
                  <a:pt x="911872" y="709929"/>
                </a:lnTo>
                <a:lnTo>
                  <a:pt x="918984" y="703579"/>
                </a:lnTo>
                <a:lnTo>
                  <a:pt x="1079936" y="703579"/>
                </a:lnTo>
                <a:lnTo>
                  <a:pt x="1077910" y="695959"/>
                </a:lnTo>
                <a:close/>
              </a:path>
              <a:path w="1329054" h="867410">
                <a:moveTo>
                  <a:pt x="19126" y="398779"/>
                </a:moveTo>
                <a:lnTo>
                  <a:pt x="23977" y="412749"/>
                </a:lnTo>
                <a:lnTo>
                  <a:pt x="33705" y="443229"/>
                </a:lnTo>
                <a:lnTo>
                  <a:pt x="39865" y="459739"/>
                </a:lnTo>
                <a:lnTo>
                  <a:pt x="35979" y="481329"/>
                </a:lnTo>
                <a:lnTo>
                  <a:pt x="40195" y="486409"/>
                </a:lnTo>
                <a:lnTo>
                  <a:pt x="48285" y="491489"/>
                </a:lnTo>
                <a:lnTo>
                  <a:pt x="68046" y="505459"/>
                </a:lnTo>
                <a:lnTo>
                  <a:pt x="81991" y="516889"/>
                </a:lnTo>
                <a:lnTo>
                  <a:pt x="102069" y="537209"/>
                </a:lnTo>
                <a:lnTo>
                  <a:pt x="108559" y="551179"/>
                </a:lnTo>
                <a:lnTo>
                  <a:pt x="109207" y="567689"/>
                </a:lnTo>
                <a:lnTo>
                  <a:pt x="111480" y="575309"/>
                </a:lnTo>
                <a:lnTo>
                  <a:pt x="170459" y="576579"/>
                </a:lnTo>
                <a:lnTo>
                  <a:pt x="169151" y="582929"/>
                </a:lnTo>
                <a:lnTo>
                  <a:pt x="181152" y="590549"/>
                </a:lnTo>
                <a:lnTo>
                  <a:pt x="209003" y="610869"/>
                </a:lnTo>
                <a:lnTo>
                  <a:pt x="216670" y="615949"/>
                </a:lnTo>
                <a:lnTo>
                  <a:pt x="250843" y="636269"/>
                </a:lnTo>
                <a:lnTo>
                  <a:pt x="259245" y="641349"/>
                </a:lnTo>
                <a:lnTo>
                  <a:pt x="260540" y="641349"/>
                </a:lnTo>
                <a:lnTo>
                  <a:pt x="274789" y="647699"/>
                </a:lnTo>
                <a:lnTo>
                  <a:pt x="312064" y="650239"/>
                </a:lnTo>
                <a:lnTo>
                  <a:pt x="339915" y="654049"/>
                </a:lnTo>
                <a:lnTo>
                  <a:pt x="343166" y="640079"/>
                </a:lnTo>
                <a:lnTo>
                  <a:pt x="1082353" y="640079"/>
                </a:lnTo>
                <a:lnTo>
                  <a:pt x="1083919" y="638809"/>
                </a:lnTo>
                <a:lnTo>
                  <a:pt x="1082636" y="632459"/>
                </a:lnTo>
                <a:lnTo>
                  <a:pt x="1081646" y="622299"/>
                </a:lnTo>
                <a:lnTo>
                  <a:pt x="1097026" y="622299"/>
                </a:lnTo>
                <a:lnTo>
                  <a:pt x="1101750" y="617219"/>
                </a:lnTo>
                <a:lnTo>
                  <a:pt x="1116330" y="605789"/>
                </a:lnTo>
                <a:lnTo>
                  <a:pt x="1121841" y="599439"/>
                </a:lnTo>
                <a:lnTo>
                  <a:pt x="1125080" y="590549"/>
                </a:lnTo>
                <a:lnTo>
                  <a:pt x="1127353" y="588009"/>
                </a:lnTo>
                <a:lnTo>
                  <a:pt x="1136091" y="568959"/>
                </a:lnTo>
                <a:lnTo>
                  <a:pt x="1145501" y="566419"/>
                </a:lnTo>
                <a:lnTo>
                  <a:pt x="1154569" y="563879"/>
                </a:lnTo>
                <a:lnTo>
                  <a:pt x="1164615" y="549909"/>
                </a:lnTo>
                <a:lnTo>
                  <a:pt x="1174013" y="539749"/>
                </a:lnTo>
                <a:lnTo>
                  <a:pt x="1182916" y="534669"/>
                </a:lnTo>
                <a:lnTo>
                  <a:pt x="1192161" y="525779"/>
                </a:lnTo>
                <a:lnTo>
                  <a:pt x="1192479" y="520699"/>
                </a:lnTo>
                <a:lnTo>
                  <a:pt x="1186637" y="520699"/>
                </a:lnTo>
                <a:lnTo>
                  <a:pt x="1185024" y="516889"/>
                </a:lnTo>
                <a:lnTo>
                  <a:pt x="1180490" y="511809"/>
                </a:lnTo>
                <a:lnTo>
                  <a:pt x="1189240" y="510539"/>
                </a:lnTo>
                <a:lnTo>
                  <a:pt x="1198638" y="507999"/>
                </a:lnTo>
                <a:lnTo>
                  <a:pt x="1205115" y="500379"/>
                </a:lnTo>
                <a:lnTo>
                  <a:pt x="1205115" y="494029"/>
                </a:lnTo>
                <a:lnTo>
                  <a:pt x="1202093" y="491489"/>
                </a:lnTo>
                <a:lnTo>
                  <a:pt x="1187945" y="491489"/>
                </a:lnTo>
                <a:lnTo>
                  <a:pt x="1181785" y="490219"/>
                </a:lnTo>
                <a:lnTo>
                  <a:pt x="1186967" y="486409"/>
                </a:lnTo>
                <a:lnTo>
                  <a:pt x="1195070" y="485139"/>
                </a:lnTo>
                <a:lnTo>
                  <a:pt x="1200581" y="480059"/>
                </a:lnTo>
                <a:lnTo>
                  <a:pt x="1194752" y="473709"/>
                </a:lnTo>
                <a:lnTo>
                  <a:pt x="1193774" y="467359"/>
                </a:lnTo>
                <a:lnTo>
                  <a:pt x="1190053" y="462279"/>
                </a:lnTo>
                <a:lnTo>
                  <a:pt x="1183093" y="455929"/>
                </a:lnTo>
                <a:lnTo>
                  <a:pt x="1179195" y="449579"/>
                </a:lnTo>
                <a:lnTo>
                  <a:pt x="1179525" y="444499"/>
                </a:lnTo>
                <a:lnTo>
                  <a:pt x="1175308" y="438149"/>
                </a:lnTo>
                <a:lnTo>
                  <a:pt x="1174661" y="430529"/>
                </a:lnTo>
                <a:lnTo>
                  <a:pt x="1176934" y="425449"/>
                </a:lnTo>
                <a:lnTo>
                  <a:pt x="1183863" y="425449"/>
                </a:lnTo>
                <a:lnTo>
                  <a:pt x="1185672" y="420369"/>
                </a:lnTo>
                <a:lnTo>
                  <a:pt x="1184706" y="414019"/>
                </a:lnTo>
                <a:lnTo>
                  <a:pt x="1178547" y="411479"/>
                </a:lnTo>
                <a:lnTo>
                  <a:pt x="1178547" y="402589"/>
                </a:lnTo>
                <a:lnTo>
                  <a:pt x="1177901" y="400049"/>
                </a:lnTo>
                <a:lnTo>
                  <a:pt x="21069" y="400049"/>
                </a:lnTo>
                <a:lnTo>
                  <a:pt x="19126" y="398779"/>
                </a:lnTo>
                <a:close/>
              </a:path>
              <a:path w="1329054" h="867410">
                <a:moveTo>
                  <a:pt x="1097026" y="622299"/>
                </a:moveTo>
                <a:lnTo>
                  <a:pt x="1087501" y="622299"/>
                </a:lnTo>
                <a:lnTo>
                  <a:pt x="1093482" y="626109"/>
                </a:lnTo>
                <a:lnTo>
                  <a:pt x="1097026" y="622299"/>
                </a:lnTo>
                <a:close/>
              </a:path>
              <a:path w="1329054" h="867410">
                <a:moveTo>
                  <a:pt x="1200581" y="490219"/>
                </a:moveTo>
                <a:lnTo>
                  <a:pt x="1193457" y="490219"/>
                </a:lnTo>
                <a:lnTo>
                  <a:pt x="1187945" y="491489"/>
                </a:lnTo>
                <a:lnTo>
                  <a:pt x="1202093" y="491489"/>
                </a:lnTo>
                <a:lnTo>
                  <a:pt x="1200581" y="490219"/>
                </a:lnTo>
                <a:close/>
              </a:path>
              <a:path w="1329054" h="867410">
                <a:moveTo>
                  <a:pt x="1212842" y="373379"/>
                </a:moveTo>
                <a:lnTo>
                  <a:pt x="1179525" y="373379"/>
                </a:lnTo>
                <a:lnTo>
                  <a:pt x="1183411" y="379729"/>
                </a:lnTo>
                <a:lnTo>
                  <a:pt x="1187945" y="403859"/>
                </a:lnTo>
                <a:lnTo>
                  <a:pt x="1189240" y="417829"/>
                </a:lnTo>
                <a:lnTo>
                  <a:pt x="1186332" y="433069"/>
                </a:lnTo>
                <a:lnTo>
                  <a:pt x="1189240" y="450849"/>
                </a:lnTo>
                <a:lnTo>
                  <a:pt x="1195400" y="449579"/>
                </a:lnTo>
                <a:lnTo>
                  <a:pt x="1193126" y="444499"/>
                </a:lnTo>
                <a:lnTo>
                  <a:pt x="1199616" y="436879"/>
                </a:lnTo>
                <a:lnTo>
                  <a:pt x="1195882" y="429259"/>
                </a:lnTo>
                <a:lnTo>
                  <a:pt x="1202855" y="421639"/>
                </a:lnTo>
                <a:lnTo>
                  <a:pt x="1204798" y="410209"/>
                </a:lnTo>
                <a:lnTo>
                  <a:pt x="1204798" y="397509"/>
                </a:lnTo>
                <a:lnTo>
                  <a:pt x="1198308" y="389889"/>
                </a:lnTo>
                <a:lnTo>
                  <a:pt x="1197991" y="383539"/>
                </a:lnTo>
                <a:lnTo>
                  <a:pt x="1206106" y="383539"/>
                </a:lnTo>
                <a:lnTo>
                  <a:pt x="1211287" y="375919"/>
                </a:lnTo>
                <a:lnTo>
                  <a:pt x="1212842" y="373379"/>
                </a:lnTo>
                <a:close/>
              </a:path>
              <a:path w="1329054" h="867410">
                <a:moveTo>
                  <a:pt x="1183863" y="425449"/>
                </a:moveTo>
                <a:lnTo>
                  <a:pt x="1176934" y="425449"/>
                </a:lnTo>
                <a:lnTo>
                  <a:pt x="1183411" y="426719"/>
                </a:lnTo>
                <a:lnTo>
                  <a:pt x="1183863" y="425449"/>
                </a:lnTo>
                <a:close/>
              </a:path>
              <a:path w="1329054" h="867410">
                <a:moveTo>
                  <a:pt x="15570" y="367029"/>
                </a:moveTo>
                <a:lnTo>
                  <a:pt x="16865" y="379729"/>
                </a:lnTo>
                <a:lnTo>
                  <a:pt x="22364" y="392429"/>
                </a:lnTo>
                <a:lnTo>
                  <a:pt x="21069" y="400049"/>
                </a:lnTo>
                <a:lnTo>
                  <a:pt x="1177901" y="400049"/>
                </a:lnTo>
                <a:lnTo>
                  <a:pt x="1176286" y="393699"/>
                </a:lnTo>
                <a:lnTo>
                  <a:pt x="1175639" y="383539"/>
                </a:lnTo>
                <a:lnTo>
                  <a:pt x="1179525" y="373379"/>
                </a:lnTo>
                <a:lnTo>
                  <a:pt x="1212842" y="373379"/>
                </a:lnTo>
                <a:lnTo>
                  <a:pt x="1215951" y="368299"/>
                </a:lnTo>
                <a:lnTo>
                  <a:pt x="27228" y="368299"/>
                </a:lnTo>
                <a:lnTo>
                  <a:pt x="15570" y="367029"/>
                </a:lnTo>
                <a:close/>
              </a:path>
              <a:path w="1329054" h="867410">
                <a:moveTo>
                  <a:pt x="1217683" y="345439"/>
                </a:moveTo>
                <a:lnTo>
                  <a:pt x="30784" y="345439"/>
                </a:lnTo>
                <a:lnTo>
                  <a:pt x="30149" y="355599"/>
                </a:lnTo>
                <a:lnTo>
                  <a:pt x="23977" y="360679"/>
                </a:lnTo>
                <a:lnTo>
                  <a:pt x="27228" y="368299"/>
                </a:lnTo>
                <a:lnTo>
                  <a:pt x="1215951" y="368299"/>
                </a:lnTo>
                <a:lnTo>
                  <a:pt x="1219060" y="363219"/>
                </a:lnTo>
                <a:lnTo>
                  <a:pt x="1217764" y="346709"/>
                </a:lnTo>
                <a:lnTo>
                  <a:pt x="1217683" y="345439"/>
                </a:lnTo>
                <a:close/>
              </a:path>
              <a:path w="1329054" h="867410">
                <a:moveTo>
                  <a:pt x="96240" y="1269"/>
                </a:moveTo>
                <a:lnTo>
                  <a:pt x="91071" y="2539"/>
                </a:lnTo>
                <a:lnTo>
                  <a:pt x="89763" y="12699"/>
                </a:lnTo>
                <a:lnTo>
                  <a:pt x="89446" y="44449"/>
                </a:lnTo>
                <a:lnTo>
                  <a:pt x="87820" y="53339"/>
                </a:lnTo>
                <a:lnTo>
                  <a:pt x="89115" y="60959"/>
                </a:lnTo>
                <a:lnTo>
                  <a:pt x="71615" y="95249"/>
                </a:lnTo>
                <a:lnTo>
                  <a:pt x="55740" y="135889"/>
                </a:lnTo>
                <a:lnTo>
                  <a:pt x="44716" y="148589"/>
                </a:lnTo>
                <a:lnTo>
                  <a:pt x="39547" y="161289"/>
                </a:lnTo>
                <a:lnTo>
                  <a:pt x="31127" y="170179"/>
                </a:lnTo>
                <a:lnTo>
                  <a:pt x="25603" y="198119"/>
                </a:lnTo>
                <a:lnTo>
                  <a:pt x="21717" y="220979"/>
                </a:lnTo>
                <a:lnTo>
                  <a:pt x="0" y="255269"/>
                </a:lnTo>
                <a:lnTo>
                  <a:pt x="2286" y="262889"/>
                </a:lnTo>
                <a:lnTo>
                  <a:pt x="7785" y="279399"/>
                </a:lnTo>
                <a:lnTo>
                  <a:pt x="4864" y="306069"/>
                </a:lnTo>
                <a:lnTo>
                  <a:pt x="7454" y="321309"/>
                </a:lnTo>
                <a:lnTo>
                  <a:pt x="9728" y="341629"/>
                </a:lnTo>
                <a:lnTo>
                  <a:pt x="12966" y="355599"/>
                </a:lnTo>
                <a:lnTo>
                  <a:pt x="19126" y="351789"/>
                </a:lnTo>
                <a:lnTo>
                  <a:pt x="22047" y="345439"/>
                </a:lnTo>
                <a:lnTo>
                  <a:pt x="1217683" y="345439"/>
                </a:lnTo>
                <a:lnTo>
                  <a:pt x="1217357" y="340359"/>
                </a:lnTo>
                <a:lnTo>
                  <a:pt x="896950" y="340359"/>
                </a:lnTo>
                <a:lnTo>
                  <a:pt x="887895" y="334009"/>
                </a:lnTo>
                <a:lnTo>
                  <a:pt x="883996" y="320039"/>
                </a:lnTo>
                <a:lnTo>
                  <a:pt x="881315" y="308609"/>
                </a:lnTo>
                <a:lnTo>
                  <a:pt x="880097" y="303529"/>
                </a:lnTo>
                <a:lnTo>
                  <a:pt x="879983" y="299719"/>
                </a:lnTo>
                <a:lnTo>
                  <a:pt x="878814" y="273049"/>
                </a:lnTo>
                <a:lnTo>
                  <a:pt x="884961" y="250189"/>
                </a:lnTo>
                <a:lnTo>
                  <a:pt x="881722" y="243839"/>
                </a:lnTo>
                <a:lnTo>
                  <a:pt x="876223" y="241299"/>
                </a:lnTo>
                <a:lnTo>
                  <a:pt x="879132" y="226059"/>
                </a:lnTo>
                <a:lnTo>
                  <a:pt x="890473" y="207009"/>
                </a:lnTo>
                <a:lnTo>
                  <a:pt x="900849" y="205739"/>
                </a:lnTo>
                <a:lnTo>
                  <a:pt x="908291" y="200659"/>
                </a:lnTo>
                <a:lnTo>
                  <a:pt x="922870" y="195579"/>
                </a:lnTo>
                <a:lnTo>
                  <a:pt x="947239" y="195579"/>
                </a:lnTo>
                <a:lnTo>
                  <a:pt x="953985" y="190499"/>
                </a:lnTo>
                <a:lnTo>
                  <a:pt x="949610" y="186689"/>
                </a:lnTo>
                <a:lnTo>
                  <a:pt x="821131" y="186689"/>
                </a:lnTo>
                <a:lnTo>
                  <a:pt x="808482" y="185419"/>
                </a:lnTo>
                <a:lnTo>
                  <a:pt x="807351" y="184149"/>
                </a:lnTo>
                <a:lnTo>
                  <a:pt x="776701" y="184149"/>
                </a:lnTo>
                <a:lnTo>
                  <a:pt x="778500" y="181609"/>
                </a:lnTo>
                <a:lnTo>
                  <a:pt x="784399" y="176529"/>
                </a:lnTo>
                <a:lnTo>
                  <a:pt x="796175" y="165099"/>
                </a:lnTo>
                <a:lnTo>
                  <a:pt x="825995" y="142239"/>
                </a:lnTo>
                <a:lnTo>
                  <a:pt x="815943" y="138429"/>
                </a:lnTo>
                <a:lnTo>
                  <a:pt x="782891" y="138429"/>
                </a:lnTo>
                <a:lnTo>
                  <a:pt x="758901" y="125729"/>
                </a:lnTo>
                <a:lnTo>
                  <a:pt x="734339" y="125729"/>
                </a:lnTo>
                <a:lnTo>
                  <a:pt x="721563" y="119379"/>
                </a:lnTo>
                <a:lnTo>
                  <a:pt x="720300" y="111759"/>
                </a:lnTo>
                <a:lnTo>
                  <a:pt x="706831" y="111759"/>
                </a:lnTo>
                <a:lnTo>
                  <a:pt x="640981" y="109219"/>
                </a:lnTo>
                <a:lnTo>
                  <a:pt x="519099" y="96519"/>
                </a:lnTo>
                <a:lnTo>
                  <a:pt x="363816" y="67309"/>
                </a:lnTo>
                <a:lnTo>
                  <a:pt x="328281" y="57149"/>
                </a:lnTo>
                <a:lnTo>
                  <a:pt x="117957" y="57149"/>
                </a:lnTo>
                <a:lnTo>
                  <a:pt x="114719" y="50799"/>
                </a:lnTo>
                <a:lnTo>
                  <a:pt x="123469" y="48259"/>
                </a:lnTo>
                <a:lnTo>
                  <a:pt x="127025" y="43179"/>
                </a:lnTo>
                <a:lnTo>
                  <a:pt x="119900" y="41909"/>
                </a:lnTo>
                <a:lnTo>
                  <a:pt x="130924" y="25399"/>
                </a:lnTo>
                <a:lnTo>
                  <a:pt x="124434" y="19049"/>
                </a:lnTo>
                <a:lnTo>
                  <a:pt x="115049" y="12699"/>
                </a:lnTo>
                <a:lnTo>
                  <a:pt x="105003" y="7619"/>
                </a:lnTo>
                <a:lnTo>
                  <a:pt x="96240" y="1269"/>
                </a:lnTo>
                <a:close/>
              </a:path>
              <a:path w="1329054" h="867410">
                <a:moveTo>
                  <a:pt x="937780" y="205739"/>
                </a:moveTo>
                <a:lnTo>
                  <a:pt x="932599" y="218439"/>
                </a:lnTo>
                <a:lnTo>
                  <a:pt x="930325" y="232409"/>
                </a:lnTo>
                <a:lnTo>
                  <a:pt x="914463" y="237489"/>
                </a:lnTo>
                <a:lnTo>
                  <a:pt x="908291" y="261619"/>
                </a:lnTo>
                <a:lnTo>
                  <a:pt x="908621" y="280669"/>
                </a:lnTo>
                <a:lnTo>
                  <a:pt x="915428" y="290829"/>
                </a:lnTo>
                <a:lnTo>
                  <a:pt x="916724" y="308609"/>
                </a:lnTo>
                <a:lnTo>
                  <a:pt x="908291" y="336549"/>
                </a:lnTo>
                <a:lnTo>
                  <a:pt x="896950" y="340359"/>
                </a:lnTo>
                <a:lnTo>
                  <a:pt x="1217357" y="340359"/>
                </a:lnTo>
                <a:lnTo>
                  <a:pt x="1217112" y="336549"/>
                </a:lnTo>
                <a:lnTo>
                  <a:pt x="988009" y="336549"/>
                </a:lnTo>
                <a:lnTo>
                  <a:pt x="982497" y="328929"/>
                </a:lnTo>
                <a:lnTo>
                  <a:pt x="988656" y="321309"/>
                </a:lnTo>
                <a:lnTo>
                  <a:pt x="995781" y="311149"/>
                </a:lnTo>
                <a:lnTo>
                  <a:pt x="996746" y="300989"/>
                </a:lnTo>
                <a:lnTo>
                  <a:pt x="1002271" y="297179"/>
                </a:lnTo>
                <a:lnTo>
                  <a:pt x="1006487" y="288289"/>
                </a:lnTo>
                <a:lnTo>
                  <a:pt x="1002271" y="279399"/>
                </a:lnTo>
                <a:lnTo>
                  <a:pt x="997551" y="269239"/>
                </a:lnTo>
                <a:lnTo>
                  <a:pt x="973112" y="269239"/>
                </a:lnTo>
                <a:lnTo>
                  <a:pt x="966304" y="267969"/>
                </a:lnTo>
                <a:lnTo>
                  <a:pt x="965009" y="260349"/>
                </a:lnTo>
                <a:lnTo>
                  <a:pt x="970838" y="255269"/>
                </a:lnTo>
                <a:lnTo>
                  <a:pt x="978611" y="236219"/>
                </a:lnTo>
                <a:lnTo>
                  <a:pt x="972781" y="219709"/>
                </a:lnTo>
                <a:lnTo>
                  <a:pt x="956589" y="207009"/>
                </a:lnTo>
                <a:lnTo>
                  <a:pt x="937780" y="205739"/>
                </a:lnTo>
                <a:close/>
              </a:path>
              <a:path w="1329054" h="867410">
                <a:moveTo>
                  <a:pt x="1256969" y="77469"/>
                </a:moveTo>
                <a:lnTo>
                  <a:pt x="1252435" y="90169"/>
                </a:lnTo>
                <a:lnTo>
                  <a:pt x="1249832" y="119379"/>
                </a:lnTo>
                <a:lnTo>
                  <a:pt x="1247571" y="132079"/>
                </a:lnTo>
                <a:lnTo>
                  <a:pt x="1245298" y="148589"/>
                </a:lnTo>
                <a:lnTo>
                  <a:pt x="1240434" y="149859"/>
                </a:lnTo>
                <a:lnTo>
                  <a:pt x="1233944" y="160019"/>
                </a:lnTo>
                <a:lnTo>
                  <a:pt x="1227810" y="172719"/>
                </a:lnTo>
                <a:lnTo>
                  <a:pt x="1213218" y="177799"/>
                </a:lnTo>
                <a:lnTo>
                  <a:pt x="1188923" y="181609"/>
                </a:lnTo>
                <a:lnTo>
                  <a:pt x="1163967" y="186689"/>
                </a:lnTo>
                <a:lnTo>
                  <a:pt x="1142898" y="209549"/>
                </a:lnTo>
                <a:lnTo>
                  <a:pt x="1143546" y="215899"/>
                </a:lnTo>
                <a:lnTo>
                  <a:pt x="1144854" y="231139"/>
                </a:lnTo>
                <a:lnTo>
                  <a:pt x="1140955" y="241299"/>
                </a:lnTo>
                <a:lnTo>
                  <a:pt x="1125080" y="257809"/>
                </a:lnTo>
                <a:lnTo>
                  <a:pt x="1100785" y="257809"/>
                </a:lnTo>
                <a:lnTo>
                  <a:pt x="1088783" y="260349"/>
                </a:lnTo>
                <a:lnTo>
                  <a:pt x="1078407" y="273049"/>
                </a:lnTo>
                <a:lnTo>
                  <a:pt x="1083602" y="278129"/>
                </a:lnTo>
                <a:lnTo>
                  <a:pt x="1081646" y="292099"/>
                </a:lnTo>
                <a:lnTo>
                  <a:pt x="1071613" y="299719"/>
                </a:lnTo>
                <a:lnTo>
                  <a:pt x="1056068" y="309879"/>
                </a:lnTo>
                <a:lnTo>
                  <a:pt x="1031430" y="327659"/>
                </a:lnTo>
                <a:lnTo>
                  <a:pt x="1008100" y="336549"/>
                </a:lnTo>
                <a:lnTo>
                  <a:pt x="1217112" y="336549"/>
                </a:lnTo>
                <a:lnTo>
                  <a:pt x="1216787" y="331469"/>
                </a:lnTo>
                <a:lnTo>
                  <a:pt x="1225524" y="326389"/>
                </a:lnTo>
                <a:lnTo>
                  <a:pt x="1242377" y="318769"/>
                </a:lnTo>
                <a:lnTo>
                  <a:pt x="1248048" y="313689"/>
                </a:lnTo>
                <a:lnTo>
                  <a:pt x="1231049" y="313689"/>
                </a:lnTo>
                <a:lnTo>
                  <a:pt x="1224889" y="311149"/>
                </a:lnTo>
                <a:lnTo>
                  <a:pt x="1231684" y="300989"/>
                </a:lnTo>
                <a:lnTo>
                  <a:pt x="1245946" y="297179"/>
                </a:lnTo>
                <a:lnTo>
                  <a:pt x="1264742" y="293369"/>
                </a:lnTo>
                <a:lnTo>
                  <a:pt x="1264094" y="288289"/>
                </a:lnTo>
                <a:lnTo>
                  <a:pt x="1267002" y="280669"/>
                </a:lnTo>
                <a:lnTo>
                  <a:pt x="1275753" y="279399"/>
                </a:lnTo>
                <a:lnTo>
                  <a:pt x="1289367" y="275589"/>
                </a:lnTo>
                <a:lnTo>
                  <a:pt x="1292606" y="266699"/>
                </a:lnTo>
                <a:lnTo>
                  <a:pt x="1286116" y="266699"/>
                </a:lnTo>
                <a:lnTo>
                  <a:pt x="1276731" y="259079"/>
                </a:lnTo>
                <a:lnTo>
                  <a:pt x="1270254" y="247649"/>
                </a:lnTo>
                <a:lnTo>
                  <a:pt x="1273162" y="226059"/>
                </a:lnTo>
                <a:lnTo>
                  <a:pt x="1273810" y="201929"/>
                </a:lnTo>
                <a:lnTo>
                  <a:pt x="1283855" y="194309"/>
                </a:lnTo>
                <a:lnTo>
                  <a:pt x="1294879" y="182879"/>
                </a:lnTo>
                <a:lnTo>
                  <a:pt x="1297470" y="168909"/>
                </a:lnTo>
                <a:lnTo>
                  <a:pt x="1310424" y="168909"/>
                </a:lnTo>
                <a:lnTo>
                  <a:pt x="1325981" y="157479"/>
                </a:lnTo>
                <a:lnTo>
                  <a:pt x="1328572" y="146049"/>
                </a:lnTo>
                <a:lnTo>
                  <a:pt x="1315935" y="130809"/>
                </a:lnTo>
                <a:lnTo>
                  <a:pt x="1315935" y="126999"/>
                </a:lnTo>
                <a:lnTo>
                  <a:pt x="1309458" y="124459"/>
                </a:lnTo>
                <a:lnTo>
                  <a:pt x="1304264" y="107949"/>
                </a:lnTo>
                <a:lnTo>
                  <a:pt x="1294879" y="81279"/>
                </a:lnTo>
                <a:lnTo>
                  <a:pt x="1272197" y="81279"/>
                </a:lnTo>
                <a:lnTo>
                  <a:pt x="1265389" y="80009"/>
                </a:lnTo>
                <a:lnTo>
                  <a:pt x="1256969" y="77469"/>
                </a:lnTo>
                <a:close/>
              </a:path>
              <a:path w="1329054" h="867410">
                <a:moveTo>
                  <a:pt x="1251140" y="304799"/>
                </a:moveTo>
                <a:lnTo>
                  <a:pt x="1243355" y="304799"/>
                </a:lnTo>
                <a:lnTo>
                  <a:pt x="1231049" y="313689"/>
                </a:lnTo>
                <a:lnTo>
                  <a:pt x="1248048" y="313689"/>
                </a:lnTo>
                <a:lnTo>
                  <a:pt x="1253718" y="308609"/>
                </a:lnTo>
                <a:lnTo>
                  <a:pt x="1251140" y="304799"/>
                </a:lnTo>
                <a:close/>
              </a:path>
              <a:path w="1329054" h="867410">
                <a:moveTo>
                  <a:pt x="988987" y="255269"/>
                </a:moveTo>
                <a:lnTo>
                  <a:pt x="981532" y="256539"/>
                </a:lnTo>
                <a:lnTo>
                  <a:pt x="973112" y="269239"/>
                </a:lnTo>
                <a:lnTo>
                  <a:pt x="997551" y="269239"/>
                </a:lnTo>
                <a:lnTo>
                  <a:pt x="995781" y="265429"/>
                </a:lnTo>
                <a:lnTo>
                  <a:pt x="988987" y="255269"/>
                </a:lnTo>
                <a:close/>
              </a:path>
              <a:path w="1329054" h="867410">
                <a:moveTo>
                  <a:pt x="947239" y="195579"/>
                </a:moveTo>
                <a:lnTo>
                  <a:pt x="922870" y="195579"/>
                </a:lnTo>
                <a:lnTo>
                  <a:pt x="933894" y="196849"/>
                </a:lnTo>
                <a:lnTo>
                  <a:pt x="945553" y="196849"/>
                </a:lnTo>
                <a:lnTo>
                  <a:pt x="947239" y="195579"/>
                </a:lnTo>
                <a:close/>
              </a:path>
              <a:path w="1329054" h="867410">
                <a:moveTo>
                  <a:pt x="867460" y="154939"/>
                </a:moveTo>
                <a:lnTo>
                  <a:pt x="855154" y="158749"/>
                </a:lnTo>
                <a:lnTo>
                  <a:pt x="821131" y="186689"/>
                </a:lnTo>
                <a:lnTo>
                  <a:pt x="949610" y="186689"/>
                </a:lnTo>
                <a:lnTo>
                  <a:pt x="948152" y="185419"/>
                </a:lnTo>
                <a:lnTo>
                  <a:pt x="890803" y="185419"/>
                </a:lnTo>
                <a:lnTo>
                  <a:pt x="874915" y="177799"/>
                </a:lnTo>
                <a:lnTo>
                  <a:pt x="864552" y="172719"/>
                </a:lnTo>
                <a:lnTo>
                  <a:pt x="861631" y="168909"/>
                </a:lnTo>
                <a:lnTo>
                  <a:pt x="867460" y="154939"/>
                </a:lnTo>
                <a:close/>
              </a:path>
              <a:path w="1329054" h="867410">
                <a:moveTo>
                  <a:pt x="928395" y="172719"/>
                </a:moveTo>
                <a:lnTo>
                  <a:pt x="910247" y="173989"/>
                </a:lnTo>
                <a:lnTo>
                  <a:pt x="890803" y="185419"/>
                </a:lnTo>
                <a:lnTo>
                  <a:pt x="948152" y="185419"/>
                </a:lnTo>
                <a:lnTo>
                  <a:pt x="945235" y="182879"/>
                </a:lnTo>
                <a:lnTo>
                  <a:pt x="937450" y="182879"/>
                </a:lnTo>
                <a:lnTo>
                  <a:pt x="928395" y="172719"/>
                </a:lnTo>
                <a:close/>
              </a:path>
              <a:path w="1329054" h="867410">
                <a:moveTo>
                  <a:pt x="803960" y="180339"/>
                </a:moveTo>
                <a:lnTo>
                  <a:pt x="791136" y="181609"/>
                </a:lnTo>
                <a:lnTo>
                  <a:pt x="782015" y="182879"/>
                </a:lnTo>
                <a:lnTo>
                  <a:pt x="777227" y="184149"/>
                </a:lnTo>
                <a:lnTo>
                  <a:pt x="807351" y="184149"/>
                </a:lnTo>
                <a:lnTo>
                  <a:pt x="803960" y="180339"/>
                </a:lnTo>
                <a:close/>
              </a:path>
              <a:path w="1329054" h="867410">
                <a:moveTo>
                  <a:pt x="1310424" y="168909"/>
                </a:moveTo>
                <a:lnTo>
                  <a:pt x="1297470" y="168909"/>
                </a:lnTo>
                <a:lnTo>
                  <a:pt x="1303629" y="172719"/>
                </a:lnTo>
                <a:lnTo>
                  <a:pt x="1310424" y="168909"/>
                </a:lnTo>
                <a:close/>
              </a:path>
              <a:path w="1329054" h="867410">
                <a:moveTo>
                  <a:pt x="805891" y="134619"/>
                </a:moveTo>
                <a:lnTo>
                  <a:pt x="798766" y="137159"/>
                </a:lnTo>
                <a:lnTo>
                  <a:pt x="782891" y="138429"/>
                </a:lnTo>
                <a:lnTo>
                  <a:pt x="815943" y="138429"/>
                </a:lnTo>
                <a:lnTo>
                  <a:pt x="805891" y="134619"/>
                </a:lnTo>
                <a:close/>
              </a:path>
              <a:path w="1329054" h="867410">
                <a:moveTo>
                  <a:pt x="709764" y="100329"/>
                </a:moveTo>
                <a:lnTo>
                  <a:pt x="706831" y="111759"/>
                </a:lnTo>
                <a:lnTo>
                  <a:pt x="720300" y="111759"/>
                </a:lnTo>
                <a:lnTo>
                  <a:pt x="718616" y="101599"/>
                </a:lnTo>
                <a:lnTo>
                  <a:pt x="709764" y="100329"/>
                </a:lnTo>
                <a:close/>
              </a:path>
              <a:path w="1329054" h="867410">
                <a:moveTo>
                  <a:pt x="1283855" y="74929"/>
                </a:moveTo>
                <a:lnTo>
                  <a:pt x="1272197" y="81279"/>
                </a:lnTo>
                <a:lnTo>
                  <a:pt x="1294879" y="81279"/>
                </a:lnTo>
                <a:lnTo>
                  <a:pt x="1283855" y="74929"/>
                </a:lnTo>
                <a:close/>
              </a:path>
              <a:path w="1329054" h="867410">
                <a:moveTo>
                  <a:pt x="140716" y="0"/>
                </a:moveTo>
                <a:lnTo>
                  <a:pt x="142265" y="5079"/>
                </a:lnTo>
                <a:lnTo>
                  <a:pt x="140322" y="13969"/>
                </a:lnTo>
                <a:lnTo>
                  <a:pt x="139992" y="25399"/>
                </a:lnTo>
                <a:lnTo>
                  <a:pt x="135788" y="33019"/>
                </a:lnTo>
                <a:lnTo>
                  <a:pt x="135788" y="43179"/>
                </a:lnTo>
                <a:lnTo>
                  <a:pt x="129298" y="46989"/>
                </a:lnTo>
                <a:lnTo>
                  <a:pt x="127355" y="55879"/>
                </a:lnTo>
                <a:lnTo>
                  <a:pt x="117957" y="57149"/>
                </a:lnTo>
                <a:lnTo>
                  <a:pt x="328281" y="57149"/>
                </a:lnTo>
                <a:lnTo>
                  <a:pt x="252768" y="35559"/>
                </a:lnTo>
                <a:lnTo>
                  <a:pt x="140716" y="0"/>
                </a:lnTo>
                <a:close/>
              </a:path>
            </a:pathLst>
          </a:custGeom>
          <a:solidFill>
            <a:srgbClr val="143156"/>
          </a:solidFill>
        </p:spPr>
        <p:txBody>
          <a:bodyPr wrap="square" lIns="0" tIns="0" rIns="0" bIns="0" rtlCol="0"/>
          <a:lstStyle/>
          <a:p>
            <a:endParaRPr sz="1227"/>
          </a:p>
        </p:txBody>
      </p:sp>
      <p:sp>
        <p:nvSpPr>
          <p:cNvPr id="152" name="object 152"/>
          <p:cNvSpPr txBox="1"/>
          <p:nvPr/>
        </p:nvSpPr>
        <p:spPr>
          <a:xfrm>
            <a:off x="3895899" y="6043184"/>
            <a:ext cx="1417060" cy="319266"/>
          </a:xfrm>
          <a:prstGeom prst="rect">
            <a:avLst/>
          </a:prstGeom>
        </p:spPr>
        <p:txBody>
          <a:bodyPr vert="horz" wrap="square" lIns="0" tIns="28142" rIns="0" bIns="0" rtlCol="0">
            <a:spAutoFit/>
          </a:bodyPr>
          <a:lstStyle/>
          <a:p>
            <a:pPr marL="8659">
              <a:spcBef>
                <a:spcPts val="222"/>
              </a:spcBef>
            </a:pPr>
            <a:r>
              <a:rPr sz="409" spc="41" dirty="0">
                <a:solidFill>
                  <a:srgbClr val="636466"/>
                </a:solidFill>
                <a:latin typeface="Century Gothic"/>
                <a:cs typeface="Century Gothic"/>
              </a:rPr>
              <a:t>*RTI</a:t>
            </a:r>
            <a:endParaRPr sz="409">
              <a:latin typeface="Century Gothic"/>
              <a:cs typeface="Century Gothic"/>
            </a:endParaRPr>
          </a:p>
          <a:p>
            <a:pPr marL="8659" marR="740765">
              <a:lnSpc>
                <a:spcPct val="131200"/>
              </a:lnSpc>
            </a:pPr>
            <a:r>
              <a:rPr sz="409" spc="14" dirty="0">
                <a:solidFill>
                  <a:srgbClr val="636466"/>
                </a:solidFill>
                <a:latin typeface="Century Gothic"/>
                <a:cs typeface="Century Gothic"/>
              </a:rPr>
              <a:t>**Institute </a:t>
            </a:r>
            <a:r>
              <a:rPr sz="409" spc="7" dirty="0">
                <a:solidFill>
                  <a:srgbClr val="636466"/>
                </a:solidFill>
                <a:latin typeface="Century Gothic"/>
                <a:cs typeface="Century Gothic"/>
              </a:rPr>
              <a:t>of </a:t>
            </a:r>
            <a:r>
              <a:rPr sz="409" spc="-7" dirty="0">
                <a:solidFill>
                  <a:srgbClr val="636466"/>
                </a:solidFill>
                <a:latin typeface="Century Gothic"/>
                <a:cs typeface="Century Gothic"/>
              </a:rPr>
              <a:t>Medicine  </a:t>
            </a:r>
            <a:r>
              <a:rPr sz="409" spc="3" dirty="0">
                <a:solidFill>
                  <a:srgbClr val="636466"/>
                </a:solidFill>
                <a:latin typeface="Century Gothic"/>
                <a:cs typeface="Century Gothic"/>
                <a:hlinkClick r:id="rId12"/>
              </a:rPr>
              <a:t>ww</a:t>
            </a:r>
            <a:r>
              <a:rPr sz="409" spc="-20" dirty="0">
                <a:solidFill>
                  <a:srgbClr val="636466"/>
                </a:solidFill>
                <a:latin typeface="Century Gothic"/>
                <a:cs typeface="Century Gothic"/>
                <a:hlinkClick r:id="rId12"/>
              </a:rPr>
              <a:t>w</a:t>
            </a:r>
            <a:r>
              <a:rPr sz="409" spc="-7" dirty="0">
                <a:solidFill>
                  <a:srgbClr val="636466"/>
                </a:solidFill>
                <a:latin typeface="Century Gothic"/>
                <a:cs typeface="Century Gothic"/>
                <a:hlinkClick r:id="rId12"/>
              </a:rPr>
              <a:t>.ane</a:t>
            </a:r>
            <a:r>
              <a:rPr sz="409" spc="-14" dirty="0">
                <a:solidFill>
                  <a:srgbClr val="636466"/>
                </a:solidFill>
                <a:latin typeface="Century Gothic"/>
                <a:cs typeface="Century Gothic"/>
                <a:hlinkClick r:id="rId12"/>
              </a:rPr>
              <a:t>s</a:t>
            </a:r>
            <a:r>
              <a:rPr sz="409" spc="7" dirty="0">
                <a:solidFill>
                  <a:srgbClr val="636466"/>
                </a:solidFill>
                <a:latin typeface="Century Gothic"/>
                <a:cs typeface="Century Gothic"/>
                <a:hlinkClick r:id="rId12"/>
              </a:rPr>
              <a:t>thesia</a:t>
            </a:r>
            <a:r>
              <a:rPr sz="409" spc="-3" dirty="0">
                <a:solidFill>
                  <a:srgbClr val="636466"/>
                </a:solidFill>
                <a:latin typeface="Century Gothic"/>
                <a:cs typeface="Century Gothic"/>
                <a:hlinkClick r:id="rId12"/>
              </a:rPr>
              <a:t>facts</a:t>
            </a:r>
            <a:r>
              <a:rPr sz="409" spc="-14" dirty="0">
                <a:solidFill>
                  <a:srgbClr val="636466"/>
                </a:solidFill>
                <a:latin typeface="Century Gothic"/>
                <a:cs typeface="Century Gothic"/>
                <a:hlinkClick r:id="rId12"/>
              </a:rPr>
              <a:t>.</a:t>
            </a:r>
            <a:r>
              <a:rPr sz="409" spc="-41" dirty="0">
                <a:solidFill>
                  <a:srgbClr val="636466"/>
                </a:solidFill>
                <a:latin typeface="Century Gothic"/>
                <a:cs typeface="Century Gothic"/>
                <a:hlinkClick r:id="rId12"/>
              </a:rPr>
              <a:t>c</a:t>
            </a:r>
            <a:r>
              <a:rPr sz="409" dirty="0">
                <a:solidFill>
                  <a:srgbClr val="636466"/>
                </a:solidFill>
                <a:latin typeface="Century Gothic"/>
                <a:cs typeface="Century Gothic"/>
                <a:hlinkClick r:id="rId12"/>
              </a:rPr>
              <a:t>om</a:t>
            </a:r>
            <a:endParaRPr sz="409">
              <a:latin typeface="Century Gothic"/>
              <a:cs typeface="Century Gothic"/>
            </a:endParaRPr>
          </a:p>
          <a:p>
            <a:pPr marL="8659">
              <a:spcBef>
                <a:spcPts val="3"/>
              </a:spcBef>
            </a:pPr>
            <a:r>
              <a:rPr sz="409" spc="-3" dirty="0">
                <a:solidFill>
                  <a:srgbClr val="636466"/>
                </a:solidFill>
                <a:latin typeface="Century Gothic"/>
                <a:cs typeface="Century Gothic"/>
              </a:rPr>
              <a:t>American </a:t>
            </a:r>
            <a:r>
              <a:rPr sz="409" spc="7" dirty="0">
                <a:solidFill>
                  <a:srgbClr val="636466"/>
                </a:solidFill>
                <a:latin typeface="Century Gothic"/>
                <a:cs typeface="Century Gothic"/>
              </a:rPr>
              <a:t>Association of </a:t>
            </a:r>
            <a:r>
              <a:rPr sz="409" spc="17" dirty="0">
                <a:solidFill>
                  <a:srgbClr val="636466"/>
                </a:solidFill>
                <a:latin typeface="Century Gothic"/>
                <a:cs typeface="Century Gothic"/>
              </a:rPr>
              <a:t>Nurse </a:t>
            </a:r>
            <a:r>
              <a:rPr sz="409" spc="10" dirty="0">
                <a:solidFill>
                  <a:srgbClr val="636466"/>
                </a:solidFill>
                <a:latin typeface="Century Gothic"/>
                <a:cs typeface="Century Gothic"/>
              </a:rPr>
              <a:t>Anesthesiology©</a:t>
            </a:r>
            <a:r>
              <a:rPr sz="409" spc="27" dirty="0">
                <a:solidFill>
                  <a:srgbClr val="636466"/>
                </a:solidFill>
                <a:latin typeface="Century Gothic"/>
                <a:cs typeface="Century Gothic"/>
              </a:rPr>
              <a:t> 2022</a:t>
            </a:r>
            <a:endParaRPr sz="409">
              <a:latin typeface="Century Gothic"/>
              <a:cs typeface="Century Gothic"/>
            </a:endParaRPr>
          </a:p>
        </p:txBody>
      </p:sp>
      <p:sp>
        <p:nvSpPr>
          <p:cNvPr id="153" name="object 153"/>
          <p:cNvSpPr txBox="1"/>
          <p:nvPr/>
        </p:nvSpPr>
        <p:spPr>
          <a:xfrm>
            <a:off x="6830139" y="6107063"/>
            <a:ext cx="1401474" cy="176173"/>
          </a:xfrm>
          <a:prstGeom prst="rect">
            <a:avLst/>
          </a:prstGeom>
        </p:spPr>
        <p:txBody>
          <a:bodyPr vert="horz" wrap="square" lIns="0" tIns="8226" rIns="0" bIns="0" rtlCol="0">
            <a:spAutoFit/>
          </a:bodyPr>
          <a:lstStyle/>
          <a:p>
            <a:pPr marL="8659">
              <a:spcBef>
                <a:spcPts val="65"/>
              </a:spcBef>
            </a:pPr>
            <a:r>
              <a:rPr sz="1091" spc="-17" dirty="0">
                <a:solidFill>
                  <a:srgbClr val="016271"/>
                </a:solidFill>
                <a:latin typeface="Century Gothic"/>
                <a:cs typeface="Century Gothic"/>
              </a:rPr>
              <a:t>ane</a:t>
            </a:r>
            <a:r>
              <a:rPr sz="1091" spc="-24" dirty="0">
                <a:solidFill>
                  <a:srgbClr val="016271"/>
                </a:solidFill>
                <a:latin typeface="Century Gothic"/>
                <a:cs typeface="Century Gothic"/>
              </a:rPr>
              <a:t>s</a:t>
            </a:r>
            <a:r>
              <a:rPr sz="1091" spc="20" dirty="0">
                <a:solidFill>
                  <a:srgbClr val="016271"/>
                </a:solidFill>
                <a:latin typeface="Century Gothic"/>
                <a:cs typeface="Century Gothic"/>
              </a:rPr>
              <a:t>thesia</a:t>
            </a:r>
            <a:r>
              <a:rPr sz="1091" spc="-3" dirty="0">
                <a:solidFill>
                  <a:srgbClr val="016271"/>
                </a:solidFill>
                <a:latin typeface="Century Gothic"/>
                <a:cs typeface="Century Gothic"/>
              </a:rPr>
              <a:t>f</a:t>
            </a:r>
            <a:r>
              <a:rPr sz="1091" spc="-10" dirty="0">
                <a:solidFill>
                  <a:srgbClr val="016271"/>
                </a:solidFill>
                <a:latin typeface="Century Gothic"/>
                <a:cs typeface="Century Gothic"/>
              </a:rPr>
              <a:t>acts</a:t>
            </a:r>
            <a:r>
              <a:rPr sz="1091" spc="-31" dirty="0">
                <a:solidFill>
                  <a:srgbClr val="016271"/>
                </a:solidFill>
                <a:latin typeface="Century Gothic"/>
                <a:cs typeface="Century Gothic"/>
              </a:rPr>
              <a:t>.</a:t>
            </a:r>
            <a:r>
              <a:rPr sz="1091" spc="-102" dirty="0">
                <a:solidFill>
                  <a:srgbClr val="016271"/>
                </a:solidFill>
                <a:latin typeface="Century Gothic"/>
                <a:cs typeface="Century Gothic"/>
              </a:rPr>
              <a:t>c</a:t>
            </a:r>
            <a:r>
              <a:rPr sz="1091" dirty="0">
                <a:solidFill>
                  <a:srgbClr val="016271"/>
                </a:solidFill>
                <a:latin typeface="Century Gothic"/>
                <a:cs typeface="Century Gothic"/>
              </a:rPr>
              <a:t>om</a:t>
            </a:r>
            <a:endParaRPr sz="1091">
              <a:latin typeface="Century Gothic"/>
              <a:cs typeface="Century Gothic"/>
            </a:endParaRPr>
          </a:p>
        </p:txBody>
      </p:sp>
      <p:sp>
        <p:nvSpPr>
          <p:cNvPr id="154" name="object 154"/>
          <p:cNvSpPr/>
          <p:nvPr/>
        </p:nvSpPr>
        <p:spPr>
          <a:xfrm>
            <a:off x="6748265" y="6045879"/>
            <a:ext cx="0" cy="305665"/>
          </a:xfrm>
          <a:custGeom>
            <a:avLst/>
            <a:gdLst/>
            <a:ahLst/>
            <a:cxnLst/>
            <a:rect l="l" t="t" r="r" b="b"/>
            <a:pathLst>
              <a:path h="448309">
                <a:moveTo>
                  <a:pt x="0" y="0"/>
                </a:moveTo>
                <a:lnTo>
                  <a:pt x="0" y="448271"/>
                </a:lnTo>
              </a:path>
            </a:pathLst>
          </a:custGeom>
          <a:ln w="6350">
            <a:solidFill>
              <a:srgbClr val="005C98"/>
            </a:solidFill>
          </a:ln>
        </p:spPr>
        <p:txBody>
          <a:bodyPr wrap="square" lIns="0" tIns="0" rIns="0" bIns="0" rtlCol="0"/>
          <a:lstStyle/>
          <a:p>
            <a:endParaRPr sz="1227"/>
          </a:p>
        </p:txBody>
      </p:sp>
      <p:sp>
        <p:nvSpPr>
          <p:cNvPr id="155" name="object 155"/>
          <p:cNvSpPr/>
          <p:nvPr/>
        </p:nvSpPr>
        <p:spPr>
          <a:xfrm>
            <a:off x="5957317" y="6047002"/>
            <a:ext cx="700406" cy="303385"/>
          </a:xfrm>
          <a:prstGeom prst="rect">
            <a:avLst/>
          </a:prstGeom>
          <a:blipFill>
            <a:blip r:embed="rId13" cstate="print"/>
            <a:stretch>
              <a:fillRect/>
            </a:stretch>
          </a:blipFill>
        </p:spPr>
        <p:txBody>
          <a:bodyPr wrap="square" lIns="0" tIns="0" rIns="0" bIns="0" rtlCol="0"/>
          <a:lstStyle/>
          <a:p>
            <a:endParaRPr sz="1227"/>
          </a:p>
        </p:txBody>
      </p:sp>
      <p:sp>
        <p:nvSpPr>
          <p:cNvPr id="156" name="object 156"/>
          <p:cNvSpPr/>
          <p:nvPr/>
        </p:nvSpPr>
        <p:spPr>
          <a:xfrm>
            <a:off x="4756043" y="1450267"/>
            <a:ext cx="310861" cy="272761"/>
          </a:xfrm>
          <a:custGeom>
            <a:avLst/>
            <a:gdLst/>
            <a:ahLst/>
            <a:cxnLst/>
            <a:rect l="l" t="t" r="r" b="b"/>
            <a:pathLst>
              <a:path w="455930" h="400050">
                <a:moveTo>
                  <a:pt x="333159" y="266534"/>
                </a:moveTo>
                <a:lnTo>
                  <a:pt x="244322" y="266534"/>
                </a:lnTo>
                <a:lnTo>
                  <a:pt x="255422" y="270713"/>
                </a:lnTo>
                <a:lnTo>
                  <a:pt x="260972" y="280428"/>
                </a:lnTo>
                <a:lnTo>
                  <a:pt x="277634" y="288734"/>
                </a:lnTo>
                <a:lnTo>
                  <a:pt x="333159" y="288734"/>
                </a:lnTo>
                <a:lnTo>
                  <a:pt x="333159" y="299859"/>
                </a:lnTo>
                <a:lnTo>
                  <a:pt x="378968" y="355346"/>
                </a:lnTo>
                <a:lnTo>
                  <a:pt x="399796" y="366445"/>
                </a:lnTo>
                <a:lnTo>
                  <a:pt x="399859" y="382536"/>
                </a:lnTo>
                <a:lnTo>
                  <a:pt x="422008" y="399770"/>
                </a:lnTo>
                <a:lnTo>
                  <a:pt x="433108" y="399770"/>
                </a:lnTo>
                <a:lnTo>
                  <a:pt x="422008" y="377558"/>
                </a:lnTo>
                <a:lnTo>
                  <a:pt x="455320" y="377558"/>
                </a:lnTo>
                <a:lnTo>
                  <a:pt x="451154" y="355346"/>
                </a:lnTo>
                <a:lnTo>
                  <a:pt x="425538" y="347408"/>
                </a:lnTo>
                <a:lnTo>
                  <a:pt x="422046" y="337350"/>
                </a:lnTo>
                <a:lnTo>
                  <a:pt x="399796" y="314350"/>
                </a:lnTo>
                <a:lnTo>
                  <a:pt x="390359" y="309537"/>
                </a:lnTo>
                <a:lnTo>
                  <a:pt x="387464" y="302971"/>
                </a:lnTo>
                <a:lnTo>
                  <a:pt x="377583" y="299859"/>
                </a:lnTo>
                <a:lnTo>
                  <a:pt x="355367" y="299847"/>
                </a:lnTo>
                <a:lnTo>
                  <a:pt x="347040" y="274878"/>
                </a:lnTo>
                <a:lnTo>
                  <a:pt x="333159" y="266534"/>
                </a:lnTo>
                <a:close/>
              </a:path>
              <a:path w="455930" h="400050">
                <a:moveTo>
                  <a:pt x="455320" y="377558"/>
                </a:moveTo>
                <a:lnTo>
                  <a:pt x="433108" y="377558"/>
                </a:lnTo>
                <a:lnTo>
                  <a:pt x="444220" y="388658"/>
                </a:lnTo>
                <a:lnTo>
                  <a:pt x="455320" y="377558"/>
                </a:lnTo>
                <a:close/>
              </a:path>
              <a:path w="455930" h="400050">
                <a:moveTo>
                  <a:pt x="99949" y="88861"/>
                </a:moveTo>
                <a:lnTo>
                  <a:pt x="66636" y="88861"/>
                </a:lnTo>
                <a:lnTo>
                  <a:pt x="55537" y="105524"/>
                </a:lnTo>
                <a:lnTo>
                  <a:pt x="66636" y="111074"/>
                </a:lnTo>
                <a:lnTo>
                  <a:pt x="55537" y="122186"/>
                </a:lnTo>
                <a:lnTo>
                  <a:pt x="66636" y="133261"/>
                </a:lnTo>
                <a:lnTo>
                  <a:pt x="122161" y="133261"/>
                </a:lnTo>
                <a:lnTo>
                  <a:pt x="115227" y="144386"/>
                </a:lnTo>
                <a:lnTo>
                  <a:pt x="111061" y="166598"/>
                </a:lnTo>
                <a:lnTo>
                  <a:pt x="77736" y="166598"/>
                </a:lnTo>
                <a:lnTo>
                  <a:pt x="71869" y="169773"/>
                </a:lnTo>
                <a:lnTo>
                  <a:pt x="62103" y="184645"/>
                </a:lnTo>
                <a:lnTo>
                  <a:pt x="44424" y="193205"/>
                </a:lnTo>
                <a:lnTo>
                  <a:pt x="44424" y="216014"/>
                </a:lnTo>
                <a:lnTo>
                  <a:pt x="62471" y="244322"/>
                </a:lnTo>
                <a:lnTo>
                  <a:pt x="77736" y="244322"/>
                </a:lnTo>
                <a:lnTo>
                  <a:pt x="77736" y="255447"/>
                </a:lnTo>
                <a:lnTo>
                  <a:pt x="66636" y="277634"/>
                </a:lnTo>
                <a:lnTo>
                  <a:pt x="82943" y="277634"/>
                </a:lnTo>
                <a:lnTo>
                  <a:pt x="88849" y="288734"/>
                </a:lnTo>
                <a:lnTo>
                  <a:pt x="117995" y="288734"/>
                </a:lnTo>
                <a:lnTo>
                  <a:pt x="117271" y="291985"/>
                </a:lnTo>
                <a:lnTo>
                  <a:pt x="113207" y="295808"/>
                </a:lnTo>
                <a:lnTo>
                  <a:pt x="105854" y="306806"/>
                </a:lnTo>
                <a:lnTo>
                  <a:pt x="96316" y="312508"/>
                </a:lnTo>
                <a:lnTo>
                  <a:pt x="88176" y="331038"/>
                </a:lnTo>
                <a:lnTo>
                  <a:pt x="70485" y="335318"/>
                </a:lnTo>
                <a:lnTo>
                  <a:pt x="63690" y="345300"/>
                </a:lnTo>
                <a:lnTo>
                  <a:pt x="52806" y="351002"/>
                </a:lnTo>
                <a:lnTo>
                  <a:pt x="38531" y="352590"/>
                </a:lnTo>
                <a:lnTo>
                  <a:pt x="31051" y="358127"/>
                </a:lnTo>
                <a:lnTo>
                  <a:pt x="21539" y="360972"/>
                </a:lnTo>
                <a:lnTo>
                  <a:pt x="10655" y="362394"/>
                </a:lnTo>
                <a:lnTo>
                  <a:pt x="0" y="366445"/>
                </a:lnTo>
                <a:lnTo>
                  <a:pt x="0" y="377583"/>
                </a:lnTo>
                <a:lnTo>
                  <a:pt x="11112" y="377583"/>
                </a:lnTo>
                <a:lnTo>
                  <a:pt x="77736" y="363715"/>
                </a:lnTo>
                <a:lnTo>
                  <a:pt x="117995" y="344284"/>
                </a:lnTo>
                <a:lnTo>
                  <a:pt x="155473" y="310972"/>
                </a:lnTo>
                <a:lnTo>
                  <a:pt x="155473" y="299847"/>
                </a:lnTo>
                <a:lnTo>
                  <a:pt x="144373" y="299847"/>
                </a:lnTo>
                <a:lnTo>
                  <a:pt x="144373" y="288734"/>
                </a:lnTo>
                <a:lnTo>
                  <a:pt x="164338" y="274027"/>
                </a:lnTo>
                <a:lnTo>
                  <a:pt x="175323" y="248081"/>
                </a:lnTo>
                <a:lnTo>
                  <a:pt x="183388" y="239623"/>
                </a:lnTo>
                <a:lnTo>
                  <a:pt x="195732" y="233210"/>
                </a:lnTo>
                <a:lnTo>
                  <a:pt x="322059" y="233210"/>
                </a:lnTo>
                <a:lnTo>
                  <a:pt x="322059" y="111074"/>
                </a:lnTo>
                <a:lnTo>
                  <a:pt x="127711" y="111074"/>
                </a:lnTo>
                <a:lnTo>
                  <a:pt x="105498" y="99974"/>
                </a:lnTo>
                <a:lnTo>
                  <a:pt x="99949" y="88861"/>
                </a:lnTo>
                <a:close/>
              </a:path>
              <a:path w="455930" h="400050">
                <a:moveTo>
                  <a:pt x="377583" y="288759"/>
                </a:moveTo>
                <a:lnTo>
                  <a:pt x="366471" y="288759"/>
                </a:lnTo>
                <a:lnTo>
                  <a:pt x="355371" y="299859"/>
                </a:lnTo>
                <a:lnTo>
                  <a:pt x="377583" y="299859"/>
                </a:lnTo>
                <a:lnTo>
                  <a:pt x="377583" y="288759"/>
                </a:lnTo>
                <a:close/>
              </a:path>
              <a:path w="455930" h="400050">
                <a:moveTo>
                  <a:pt x="322059" y="233210"/>
                </a:moveTo>
                <a:lnTo>
                  <a:pt x="211010" y="233210"/>
                </a:lnTo>
                <a:lnTo>
                  <a:pt x="211010" y="244322"/>
                </a:lnTo>
                <a:lnTo>
                  <a:pt x="199898" y="244322"/>
                </a:lnTo>
                <a:lnTo>
                  <a:pt x="187401" y="258216"/>
                </a:lnTo>
                <a:lnTo>
                  <a:pt x="183235" y="277634"/>
                </a:lnTo>
                <a:lnTo>
                  <a:pt x="188798" y="277634"/>
                </a:lnTo>
                <a:lnTo>
                  <a:pt x="188798" y="288759"/>
                </a:lnTo>
                <a:lnTo>
                  <a:pt x="177685" y="288759"/>
                </a:lnTo>
                <a:lnTo>
                  <a:pt x="180467" y="299847"/>
                </a:lnTo>
                <a:lnTo>
                  <a:pt x="199898" y="299847"/>
                </a:lnTo>
                <a:lnTo>
                  <a:pt x="211010" y="288734"/>
                </a:lnTo>
                <a:lnTo>
                  <a:pt x="244322" y="288734"/>
                </a:lnTo>
                <a:lnTo>
                  <a:pt x="233210" y="273494"/>
                </a:lnTo>
                <a:lnTo>
                  <a:pt x="244322" y="266534"/>
                </a:lnTo>
                <a:lnTo>
                  <a:pt x="322059" y="266534"/>
                </a:lnTo>
                <a:lnTo>
                  <a:pt x="322059" y="233210"/>
                </a:lnTo>
                <a:close/>
              </a:path>
              <a:path w="455930" h="400050">
                <a:moveTo>
                  <a:pt x="188798" y="0"/>
                </a:moveTo>
                <a:lnTo>
                  <a:pt x="150710" y="11125"/>
                </a:lnTo>
                <a:lnTo>
                  <a:pt x="143916" y="22834"/>
                </a:lnTo>
                <a:lnTo>
                  <a:pt x="128955" y="33337"/>
                </a:lnTo>
                <a:lnTo>
                  <a:pt x="111061" y="33337"/>
                </a:lnTo>
                <a:lnTo>
                  <a:pt x="99949" y="40284"/>
                </a:lnTo>
                <a:lnTo>
                  <a:pt x="111061" y="66649"/>
                </a:lnTo>
                <a:lnTo>
                  <a:pt x="111061" y="77762"/>
                </a:lnTo>
                <a:lnTo>
                  <a:pt x="133273" y="99974"/>
                </a:lnTo>
                <a:lnTo>
                  <a:pt x="127711" y="111074"/>
                </a:lnTo>
                <a:lnTo>
                  <a:pt x="322059" y="111074"/>
                </a:lnTo>
                <a:lnTo>
                  <a:pt x="322059" y="55537"/>
                </a:lnTo>
                <a:lnTo>
                  <a:pt x="299847" y="44450"/>
                </a:lnTo>
                <a:lnTo>
                  <a:pt x="277634" y="44450"/>
                </a:lnTo>
                <a:lnTo>
                  <a:pt x="259499" y="28536"/>
                </a:lnTo>
                <a:lnTo>
                  <a:pt x="233210" y="22237"/>
                </a:lnTo>
                <a:lnTo>
                  <a:pt x="226872" y="11125"/>
                </a:lnTo>
                <a:lnTo>
                  <a:pt x="209194" y="11125"/>
                </a:lnTo>
                <a:lnTo>
                  <a:pt x="188798" y="0"/>
                </a:lnTo>
                <a:close/>
              </a:path>
            </a:pathLst>
          </a:custGeom>
          <a:solidFill>
            <a:srgbClr val="143156"/>
          </a:solidFill>
        </p:spPr>
        <p:txBody>
          <a:bodyPr wrap="square" lIns="0" tIns="0" rIns="0" bIns="0" rtlCol="0"/>
          <a:lstStyle/>
          <a:p>
            <a:endParaRPr sz="1227"/>
          </a:p>
        </p:txBody>
      </p:sp>
      <p:sp>
        <p:nvSpPr>
          <p:cNvPr id="157" name="object 157"/>
          <p:cNvSpPr/>
          <p:nvPr/>
        </p:nvSpPr>
        <p:spPr>
          <a:xfrm>
            <a:off x="4703045" y="1525984"/>
            <a:ext cx="181841" cy="189634"/>
          </a:xfrm>
          <a:custGeom>
            <a:avLst/>
            <a:gdLst/>
            <a:ahLst/>
            <a:cxnLst/>
            <a:rect l="l" t="t" r="r" b="b"/>
            <a:pathLst>
              <a:path w="266700" h="278130">
                <a:moveTo>
                  <a:pt x="166573" y="266534"/>
                </a:moveTo>
                <a:lnTo>
                  <a:pt x="158254" y="266534"/>
                </a:lnTo>
                <a:lnTo>
                  <a:pt x="155473" y="277634"/>
                </a:lnTo>
                <a:lnTo>
                  <a:pt x="163804" y="277634"/>
                </a:lnTo>
                <a:lnTo>
                  <a:pt x="166573" y="266534"/>
                </a:lnTo>
                <a:close/>
              </a:path>
              <a:path w="266700" h="278130">
                <a:moveTo>
                  <a:pt x="138810" y="266534"/>
                </a:moveTo>
                <a:lnTo>
                  <a:pt x="133261" y="271398"/>
                </a:lnTo>
                <a:lnTo>
                  <a:pt x="138810" y="276250"/>
                </a:lnTo>
                <a:lnTo>
                  <a:pt x="144373" y="271398"/>
                </a:lnTo>
                <a:lnTo>
                  <a:pt x="138810" y="266534"/>
                </a:lnTo>
                <a:close/>
              </a:path>
              <a:path w="266700" h="278130">
                <a:moveTo>
                  <a:pt x="206832" y="266534"/>
                </a:moveTo>
                <a:lnTo>
                  <a:pt x="199897" y="272084"/>
                </a:lnTo>
                <a:lnTo>
                  <a:pt x="206832" y="277634"/>
                </a:lnTo>
                <a:lnTo>
                  <a:pt x="210997" y="273469"/>
                </a:lnTo>
                <a:lnTo>
                  <a:pt x="206832" y="266534"/>
                </a:lnTo>
                <a:close/>
              </a:path>
              <a:path w="266700" h="278130">
                <a:moveTo>
                  <a:pt x="258190" y="222122"/>
                </a:moveTo>
                <a:lnTo>
                  <a:pt x="222110" y="245732"/>
                </a:lnTo>
                <a:lnTo>
                  <a:pt x="226263" y="263778"/>
                </a:lnTo>
                <a:lnTo>
                  <a:pt x="235991" y="266534"/>
                </a:lnTo>
                <a:lnTo>
                  <a:pt x="255422" y="255447"/>
                </a:lnTo>
                <a:lnTo>
                  <a:pt x="255422" y="251282"/>
                </a:lnTo>
                <a:lnTo>
                  <a:pt x="249872" y="244335"/>
                </a:lnTo>
                <a:lnTo>
                  <a:pt x="244309" y="241566"/>
                </a:lnTo>
                <a:lnTo>
                  <a:pt x="251256" y="237401"/>
                </a:lnTo>
                <a:lnTo>
                  <a:pt x="258585" y="237401"/>
                </a:lnTo>
                <a:lnTo>
                  <a:pt x="266522" y="230454"/>
                </a:lnTo>
                <a:lnTo>
                  <a:pt x="258190" y="222122"/>
                </a:lnTo>
                <a:close/>
              </a:path>
              <a:path w="266700" h="278130">
                <a:moveTo>
                  <a:pt x="258585" y="237401"/>
                </a:moveTo>
                <a:lnTo>
                  <a:pt x="251256" y="237401"/>
                </a:lnTo>
                <a:lnTo>
                  <a:pt x="255422" y="240169"/>
                </a:lnTo>
                <a:lnTo>
                  <a:pt x="258585" y="237401"/>
                </a:lnTo>
                <a:close/>
              </a:path>
              <a:path w="266700" h="278130">
                <a:moveTo>
                  <a:pt x="49974" y="260972"/>
                </a:moveTo>
                <a:lnTo>
                  <a:pt x="33312" y="260972"/>
                </a:lnTo>
                <a:lnTo>
                  <a:pt x="22212" y="266534"/>
                </a:lnTo>
                <a:lnTo>
                  <a:pt x="5549" y="270687"/>
                </a:lnTo>
                <a:lnTo>
                  <a:pt x="0" y="272275"/>
                </a:lnTo>
                <a:lnTo>
                  <a:pt x="8331" y="277634"/>
                </a:lnTo>
                <a:lnTo>
                  <a:pt x="40258" y="277634"/>
                </a:lnTo>
                <a:lnTo>
                  <a:pt x="55524" y="272084"/>
                </a:lnTo>
                <a:lnTo>
                  <a:pt x="49974" y="260972"/>
                </a:lnTo>
                <a:close/>
              </a:path>
              <a:path w="266700" h="278130">
                <a:moveTo>
                  <a:pt x="88836" y="111061"/>
                </a:moveTo>
                <a:lnTo>
                  <a:pt x="88836" y="120573"/>
                </a:lnTo>
                <a:lnTo>
                  <a:pt x="100164" y="133261"/>
                </a:lnTo>
                <a:lnTo>
                  <a:pt x="106883" y="133261"/>
                </a:lnTo>
                <a:lnTo>
                  <a:pt x="111048" y="120573"/>
                </a:lnTo>
                <a:lnTo>
                  <a:pt x="108280" y="114236"/>
                </a:lnTo>
                <a:lnTo>
                  <a:pt x="88836" y="111061"/>
                </a:lnTo>
                <a:close/>
              </a:path>
              <a:path w="266700" h="278130">
                <a:moveTo>
                  <a:pt x="63563" y="0"/>
                </a:moveTo>
                <a:lnTo>
                  <a:pt x="55524" y="8305"/>
                </a:lnTo>
                <a:lnTo>
                  <a:pt x="55524" y="16649"/>
                </a:lnTo>
                <a:lnTo>
                  <a:pt x="69405" y="23583"/>
                </a:lnTo>
                <a:lnTo>
                  <a:pt x="73571" y="33324"/>
                </a:lnTo>
                <a:lnTo>
                  <a:pt x="88836" y="33324"/>
                </a:lnTo>
                <a:lnTo>
                  <a:pt x="80517" y="11099"/>
                </a:lnTo>
                <a:lnTo>
                  <a:pt x="72186" y="9702"/>
                </a:lnTo>
                <a:lnTo>
                  <a:pt x="68021" y="6921"/>
                </a:lnTo>
                <a:lnTo>
                  <a:pt x="63563" y="0"/>
                </a:lnTo>
                <a:close/>
              </a:path>
              <a:path w="266700" h="278130">
                <a:moveTo>
                  <a:pt x="31927" y="55524"/>
                </a:moveTo>
                <a:lnTo>
                  <a:pt x="26377" y="55524"/>
                </a:lnTo>
                <a:lnTo>
                  <a:pt x="22212" y="58305"/>
                </a:lnTo>
                <a:lnTo>
                  <a:pt x="22212" y="65252"/>
                </a:lnTo>
                <a:lnTo>
                  <a:pt x="37477" y="77736"/>
                </a:lnTo>
                <a:lnTo>
                  <a:pt x="44424" y="70802"/>
                </a:lnTo>
                <a:lnTo>
                  <a:pt x="37477" y="63855"/>
                </a:lnTo>
                <a:lnTo>
                  <a:pt x="31927" y="55524"/>
                </a:lnTo>
                <a:close/>
              </a:path>
            </a:pathLst>
          </a:custGeom>
          <a:solidFill>
            <a:srgbClr val="143156"/>
          </a:solidFill>
        </p:spPr>
        <p:txBody>
          <a:bodyPr wrap="square" lIns="0" tIns="0" rIns="0" bIns="0" rtlCol="0"/>
          <a:lstStyle/>
          <a:p>
            <a:endParaRPr sz="1227"/>
          </a:p>
        </p:txBody>
      </p:sp>
      <p:sp>
        <p:nvSpPr>
          <p:cNvPr id="158" name="object 158"/>
          <p:cNvSpPr/>
          <p:nvPr/>
        </p:nvSpPr>
        <p:spPr>
          <a:xfrm>
            <a:off x="5178505" y="1746853"/>
            <a:ext cx="174103" cy="122226"/>
          </a:xfrm>
          <a:prstGeom prst="rect">
            <a:avLst/>
          </a:prstGeom>
          <a:blipFill>
            <a:blip r:embed="rId14" cstate="print"/>
            <a:stretch>
              <a:fillRect/>
            </a:stretch>
          </a:blipFill>
        </p:spPr>
        <p:txBody>
          <a:bodyPr wrap="square" lIns="0" tIns="0" rIns="0" bIns="0" rtlCol="0"/>
          <a:lstStyle/>
          <a:p>
            <a:endParaRPr sz="1227"/>
          </a:p>
        </p:txBody>
      </p:sp>
      <p:sp>
        <p:nvSpPr>
          <p:cNvPr id="159" name="object 159"/>
          <p:cNvSpPr/>
          <p:nvPr/>
        </p:nvSpPr>
        <p:spPr>
          <a:xfrm>
            <a:off x="5163099" y="1754637"/>
            <a:ext cx="7793" cy="9957"/>
          </a:xfrm>
          <a:custGeom>
            <a:avLst/>
            <a:gdLst/>
            <a:ahLst/>
            <a:cxnLst/>
            <a:rect l="l" t="t" r="r" b="b"/>
            <a:pathLst>
              <a:path w="11430" h="14605">
                <a:moveTo>
                  <a:pt x="9664" y="0"/>
                </a:moveTo>
                <a:lnTo>
                  <a:pt x="6591" y="3251"/>
                </a:lnTo>
                <a:lnTo>
                  <a:pt x="6477" y="3606"/>
                </a:lnTo>
                <a:lnTo>
                  <a:pt x="2997" y="5930"/>
                </a:lnTo>
                <a:lnTo>
                  <a:pt x="2374" y="6565"/>
                </a:lnTo>
                <a:lnTo>
                  <a:pt x="1675" y="8115"/>
                </a:lnTo>
                <a:lnTo>
                  <a:pt x="1204" y="8775"/>
                </a:lnTo>
                <a:lnTo>
                  <a:pt x="412" y="10248"/>
                </a:lnTo>
                <a:lnTo>
                  <a:pt x="50" y="10972"/>
                </a:lnTo>
                <a:lnTo>
                  <a:pt x="0" y="12560"/>
                </a:lnTo>
                <a:lnTo>
                  <a:pt x="1663" y="14312"/>
                </a:lnTo>
                <a:lnTo>
                  <a:pt x="5359" y="10604"/>
                </a:lnTo>
                <a:lnTo>
                  <a:pt x="5524" y="10248"/>
                </a:lnTo>
                <a:lnTo>
                  <a:pt x="8851" y="8115"/>
                </a:lnTo>
                <a:lnTo>
                  <a:pt x="9067" y="8039"/>
                </a:lnTo>
                <a:lnTo>
                  <a:pt x="9461" y="7797"/>
                </a:lnTo>
                <a:lnTo>
                  <a:pt x="9613" y="7645"/>
                </a:lnTo>
                <a:lnTo>
                  <a:pt x="9893" y="7277"/>
                </a:lnTo>
                <a:lnTo>
                  <a:pt x="9982" y="7061"/>
                </a:lnTo>
                <a:lnTo>
                  <a:pt x="9906" y="5460"/>
                </a:lnTo>
                <a:lnTo>
                  <a:pt x="9704" y="5003"/>
                </a:lnTo>
                <a:lnTo>
                  <a:pt x="9829" y="3555"/>
                </a:lnTo>
                <a:lnTo>
                  <a:pt x="10122" y="3251"/>
                </a:lnTo>
                <a:lnTo>
                  <a:pt x="10452" y="2844"/>
                </a:lnTo>
                <a:lnTo>
                  <a:pt x="10756" y="2324"/>
                </a:lnTo>
                <a:lnTo>
                  <a:pt x="10998" y="1765"/>
                </a:lnTo>
                <a:lnTo>
                  <a:pt x="10909" y="660"/>
                </a:lnTo>
                <a:lnTo>
                  <a:pt x="10706" y="380"/>
                </a:lnTo>
                <a:lnTo>
                  <a:pt x="10528" y="241"/>
                </a:lnTo>
                <a:lnTo>
                  <a:pt x="10121" y="38"/>
                </a:lnTo>
                <a:lnTo>
                  <a:pt x="9664" y="0"/>
                </a:lnTo>
                <a:close/>
              </a:path>
            </a:pathLst>
          </a:custGeom>
          <a:solidFill>
            <a:srgbClr val="143156"/>
          </a:solidFill>
        </p:spPr>
        <p:txBody>
          <a:bodyPr wrap="square" lIns="0" tIns="0" rIns="0" bIns="0" rtlCol="0"/>
          <a:lstStyle/>
          <a:p>
            <a:endParaRPr sz="1227"/>
          </a:p>
        </p:txBody>
      </p:sp>
      <p:sp>
        <p:nvSpPr>
          <p:cNvPr id="160" name="object 160"/>
          <p:cNvSpPr/>
          <p:nvPr/>
        </p:nvSpPr>
        <p:spPr>
          <a:xfrm>
            <a:off x="5163499" y="1755330"/>
            <a:ext cx="6927" cy="8659"/>
          </a:xfrm>
          <a:custGeom>
            <a:avLst/>
            <a:gdLst/>
            <a:ahLst/>
            <a:cxnLst/>
            <a:rect l="l" t="t" r="r" b="b"/>
            <a:pathLst>
              <a:path w="10160" h="12700">
                <a:moveTo>
                  <a:pt x="9144" y="0"/>
                </a:moveTo>
                <a:lnTo>
                  <a:pt x="6857" y="2578"/>
                </a:lnTo>
                <a:lnTo>
                  <a:pt x="6731" y="2946"/>
                </a:lnTo>
                <a:lnTo>
                  <a:pt x="6210" y="3771"/>
                </a:lnTo>
                <a:lnTo>
                  <a:pt x="5867" y="4102"/>
                </a:lnTo>
                <a:lnTo>
                  <a:pt x="5435" y="4343"/>
                </a:lnTo>
                <a:lnTo>
                  <a:pt x="4927" y="4673"/>
                </a:lnTo>
                <a:lnTo>
                  <a:pt x="4394" y="4965"/>
                </a:lnTo>
                <a:lnTo>
                  <a:pt x="3048" y="5537"/>
                </a:lnTo>
                <a:lnTo>
                  <a:pt x="2501" y="6108"/>
                </a:lnTo>
                <a:lnTo>
                  <a:pt x="1943" y="7505"/>
                </a:lnTo>
                <a:lnTo>
                  <a:pt x="1625" y="8077"/>
                </a:lnTo>
                <a:lnTo>
                  <a:pt x="18" y="10299"/>
                </a:lnTo>
                <a:lnTo>
                  <a:pt x="0" y="10883"/>
                </a:lnTo>
                <a:lnTo>
                  <a:pt x="1879" y="12268"/>
                </a:lnTo>
                <a:lnTo>
                  <a:pt x="2197" y="12344"/>
                </a:lnTo>
                <a:lnTo>
                  <a:pt x="2755" y="11328"/>
                </a:lnTo>
                <a:lnTo>
                  <a:pt x="3429" y="10299"/>
                </a:lnTo>
                <a:lnTo>
                  <a:pt x="3873" y="9220"/>
                </a:lnTo>
                <a:lnTo>
                  <a:pt x="8521" y="6134"/>
                </a:lnTo>
                <a:lnTo>
                  <a:pt x="8839" y="5702"/>
                </a:lnTo>
                <a:lnTo>
                  <a:pt x="8293" y="4444"/>
                </a:lnTo>
                <a:lnTo>
                  <a:pt x="8199" y="4102"/>
                </a:lnTo>
                <a:lnTo>
                  <a:pt x="8294" y="2501"/>
                </a:lnTo>
                <a:lnTo>
                  <a:pt x="8369" y="2285"/>
                </a:lnTo>
                <a:lnTo>
                  <a:pt x="8696" y="1714"/>
                </a:lnTo>
                <a:lnTo>
                  <a:pt x="8927" y="1435"/>
                </a:lnTo>
                <a:lnTo>
                  <a:pt x="9766" y="584"/>
                </a:lnTo>
                <a:lnTo>
                  <a:pt x="9436" y="38"/>
                </a:lnTo>
                <a:lnTo>
                  <a:pt x="9144" y="0"/>
                </a:lnTo>
                <a:close/>
              </a:path>
            </a:pathLst>
          </a:custGeom>
          <a:solidFill>
            <a:srgbClr val="143156"/>
          </a:solidFill>
        </p:spPr>
        <p:txBody>
          <a:bodyPr wrap="square" lIns="0" tIns="0" rIns="0" bIns="0" rtlCol="0"/>
          <a:lstStyle/>
          <a:p>
            <a:endParaRPr sz="1227"/>
          </a:p>
        </p:txBody>
      </p:sp>
    </p:spTree>
  </p:cSld>
  <p:clrMapOvr>
    <a:masterClrMapping/>
  </p:clrMapOvr>
</p:sld>
</file>

<file path=ppt/theme/theme1.xml><?xml version="1.0" encoding="utf-8"?>
<a:theme xmlns:a="http://schemas.openxmlformats.org/drawingml/2006/main" name="Office Theme">
  <a:themeElements>
    <a:clrScheme name="MS Healthcare Pitch">
      <a:dk1>
        <a:sysClr val="windowText" lastClr="000000"/>
      </a:dk1>
      <a:lt1>
        <a:sysClr val="window" lastClr="FFFFFF"/>
      </a:lt1>
      <a:dk2>
        <a:srgbClr val="00292E"/>
      </a:dk2>
      <a:lt2>
        <a:srgbClr val="64B2C1"/>
      </a:lt2>
      <a:accent1>
        <a:srgbClr val="F0CDA1"/>
      </a:accent1>
      <a:accent2>
        <a:srgbClr val="107082"/>
      </a:accent2>
      <a:accent3>
        <a:srgbClr val="054854"/>
      </a:accent3>
      <a:accent4>
        <a:srgbClr val="00AEEF"/>
      </a:accent4>
      <a:accent5>
        <a:srgbClr val="F99927"/>
      </a:accent5>
      <a:accent6>
        <a:srgbClr val="EC7216"/>
      </a:accent6>
      <a:hlink>
        <a:srgbClr val="000000"/>
      </a:hlink>
      <a:folHlink>
        <a:srgbClr val="000000"/>
      </a:folHlink>
    </a:clrScheme>
    <a:fontScheme name="MS Healthcare Pitch">
      <a:majorFont>
        <a:latin typeface="Gill Sans MT"/>
        <a:ea typeface=""/>
        <a:cs typeface=""/>
      </a:majorFont>
      <a:minorFont>
        <a:latin typeface="Arial "/>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a:gsLst>
            <a:gs pos="0">
              <a:schemeClr val="tx2"/>
            </a:gs>
            <a:gs pos="100000">
              <a:schemeClr val="accent2"/>
            </a:gs>
          </a:gsLst>
          <a:lin ang="14400000" scaled="0"/>
        </a:gra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SMB Healthcare Pitch Deck SB_v3" id="{F20654C3-30CB-4A23-AE37-CA3918CCFD51}" vid="{71C4247B-9648-406B-9B0E-E7124027980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F7BA25F9C11A64C9BEA25327273FA89" ma:contentTypeVersion="14" ma:contentTypeDescription="Create a new document." ma:contentTypeScope="" ma:versionID="f95e08d950e69974578ba318c2acd79e">
  <xsd:schema xmlns:xsd="http://www.w3.org/2001/XMLSchema" xmlns:xs="http://www.w3.org/2001/XMLSchema" xmlns:p="http://schemas.microsoft.com/office/2006/metadata/properties" xmlns:ns2="068d0159-ae3b-42e3-83d1-f20cfebd243a" xmlns:ns3="0180a46f-af7e-4ff1-a24c-1b62590d18be" targetNamespace="http://schemas.microsoft.com/office/2006/metadata/properties" ma:root="true" ma:fieldsID="ba340b5189788bab097ee03835fc4554" ns2:_="" ns3:_="">
    <xsd:import namespace="068d0159-ae3b-42e3-83d1-f20cfebd243a"/>
    <xsd:import namespace="0180a46f-af7e-4ff1-a24c-1b62590d18b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ServiceOCR" minOccurs="0"/>
                <xsd:element ref="ns2:MediaLengthInSeconds"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8d0159-ae3b-42e3-83d1-f20cfebd243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805b07c-4066-43c9-8718-516fb3c0f2fb"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180a46f-af7e-4ff1-a24c-1b62590d18b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e8de2fd8-e373-4100-85bc-ae70114448bb}" ma:internalName="TaxCatchAll" ma:showField="CatchAllData" ma:web="0180a46f-af7e-4ff1-a24c-1b62590d18b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68d0159-ae3b-42e3-83d1-f20cfebd243a">
      <Terms xmlns="http://schemas.microsoft.com/office/infopath/2007/PartnerControls"/>
    </lcf76f155ced4ddcb4097134ff3c332f>
    <TaxCatchAll xmlns="0180a46f-af7e-4ff1-a24c-1b62590d18be" xsi:nil="true"/>
  </documentManagement>
</p:properties>
</file>

<file path=customXml/itemProps1.xml><?xml version="1.0" encoding="utf-8"?>
<ds:datastoreItem xmlns:ds="http://schemas.openxmlformats.org/officeDocument/2006/customXml" ds:itemID="{3F01F461-4A8E-4C5F-89E9-2AF8C8BFFE9E}"/>
</file>

<file path=customXml/itemProps2.xml><?xml version="1.0" encoding="utf-8"?>
<ds:datastoreItem xmlns:ds="http://schemas.openxmlformats.org/officeDocument/2006/customXml" ds:itemID="{0C66BDC7-24D2-4343-8D41-18F9C23F860A}">
  <ds:schemaRefs>
    <ds:schemaRef ds:uri="http://schemas.microsoft.com/sharepoint/v3/contenttype/forms"/>
  </ds:schemaRefs>
</ds:datastoreItem>
</file>

<file path=customXml/itemProps3.xml><?xml version="1.0" encoding="utf-8"?>
<ds:datastoreItem xmlns:ds="http://schemas.openxmlformats.org/officeDocument/2006/customXml" ds:itemID="{AF4BDB64-2AF8-42D4-96C8-B6B6F098993C}">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Healthcare office pitch deck</Template>
  <TotalTime>92</TotalTime>
  <Words>1497</Words>
  <Application>Microsoft Office PowerPoint</Application>
  <PresentationFormat>Widescreen</PresentationFormat>
  <Paragraphs>181</Paragraphs>
  <Slides>9</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9</vt:i4>
      </vt:variant>
    </vt:vector>
  </HeadingPairs>
  <TitlesOfParts>
    <vt:vector size="23" baseType="lpstr">
      <vt:lpstr>Arial</vt:lpstr>
      <vt:lpstr>Arial </vt:lpstr>
      <vt:lpstr>Calibri</vt:lpstr>
      <vt:lpstr>Century Gothic</vt:lpstr>
      <vt:lpstr>Courier New</vt:lpstr>
      <vt:lpstr>Gill Sans MT</vt:lpstr>
      <vt:lpstr>Lucida Sans</vt:lpstr>
      <vt:lpstr>Montserrat</vt:lpstr>
      <vt:lpstr>Tahoma</vt:lpstr>
      <vt:lpstr>Times New Roman</vt:lpstr>
      <vt:lpstr>Trebuchet MS</vt:lpstr>
      <vt:lpstr>var(--font-secondary)</vt:lpstr>
      <vt:lpstr>Verdana</vt:lpstr>
      <vt:lpstr>Office Theme</vt:lpstr>
      <vt:lpstr>CRNAs</vt:lpstr>
      <vt:lpstr>How is anesthesia Billed?</vt:lpstr>
      <vt:lpstr>Types of Billing Models Not Practice Models</vt:lpstr>
      <vt:lpstr>Practice Model Reimbursement </vt:lpstr>
      <vt:lpstr>Tefra Requirements for Medical Direction</vt:lpstr>
      <vt:lpstr>The American Association of Nurse Anesthesiology recently developed Efficiency-driven Anesthesia Modeling, a new way of approaching anesthesia staffing. </vt:lpstr>
      <vt:lpstr>PowerPoint Presentation</vt:lpstr>
      <vt:lpstr>CRNA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American Association of Nurse Anesthesiology recently developed Efficiency-driven Anesthesia Modeling, a new way of approaching anesthesia staffing. </dc:title>
  <dc:creator>M Singh</dc:creator>
  <cp:lastModifiedBy>M Singh</cp:lastModifiedBy>
  <cp:revision>2</cp:revision>
  <dcterms:created xsi:type="dcterms:W3CDTF">2023-10-03T03:22:03Z</dcterms:created>
  <dcterms:modified xsi:type="dcterms:W3CDTF">2023-10-03T10:46:06Z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